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42" r:id="rId23"/>
  </p:sldMasterIdLst>
  <p:notesMasterIdLst>
    <p:notesMasterId r:id="rId29"/>
  </p:notesMasterIdLst>
  <p:handoutMasterIdLst>
    <p:handoutMasterId r:id="rId30"/>
  </p:handoutMasterIdLst>
  <p:sldIdLst>
    <p:sldId id="2091" r:id="rId24"/>
    <p:sldId id="20455" r:id="rId25"/>
    <p:sldId id="20456" r:id="rId26"/>
    <p:sldId id="20457" r:id="rId27"/>
    <p:sldId id="20459" r:id="rId28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FC5FF-9408-44F6-8923-307BD99647F8}" v="98" dt="2021-11-13T01:24:19.3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 autoAdjust="0"/>
    <p:restoredTop sz="88134" autoAdjust="0"/>
  </p:normalViewPr>
  <p:slideViewPr>
    <p:cSldViewPr>
      <p:cViewPr varScale="1">
        <p:scale>
          <a:sx n="143" d="100"/>
          <a:sy n="143" d="100"/>
        </p:scale>
        <p:origin x="225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2021/11/15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7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34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89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8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74F0CB-1FB1-4D57-8742-A3A58EDD8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2F957-4BBE-4258-8B75-6A4C865C61F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F3BED9-9327-43AC-8112-E45EAD5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6A791E-BC81-49E8-B57C-765A9D68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CEA12-5DC2-4CD8-A1E3-CD8FB490D8D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7224226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1FFADC-24BE-43B2-9981-71EB6FA4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0439-02C3-42DB-9ED9-361305A3976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CDB3C-AA9E-4D24-A2E5-82DB16FC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3ED751-AC50-4CBA-A6D2-556C025A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F1FD1-9DC0-44AB-BEFE-72509C7778F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3678188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A885AC-FECB-481B-A03F-55751CF3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9F8CA-E2F2-435A-82CB-412D76DFFC4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E13C5C-EF8D-4175-AB36-0A6096F6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6CCADB-4EE9-4B60-B512-CB571C5D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8006-EFFA-4BCF-B429-EA1773F42F9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772581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8D396ED-06D9-490B-B4FB-0C9DFB93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4099-3000-42D4-AAD1-8AD28F09C9F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14CB51E-D115-4861-B400-98D55526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A4A0DE4-6ECF-4FF2-8882-39C75C71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9245D-A50B-498F-82F0-2BECBFEE02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1402854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E47C501-F928-4215-96CB-57A99264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94B36-DF1E-4DA1-B227-912B9F7CC07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AD26571-17DE-49E2-BF44-3982F193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BAE3EDB-018C-4373-8878-D1F33BC9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93C6D-A54F-4E52-A1A4-5F1AD77F308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6598877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C1E399D-15F7-4A7D-AAEF-B8997122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E8F7-58EE-4567-B324-B4F6ABEFD116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B2E6D1D-F56E-4505-B55D-0B52283D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CAE4689-E947-44D5-B9B5-DF9CC302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D0C37-7E46-406B-B0FE-42489F330B7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107666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54B5DF-FA7D-4FC7-B9EC-8514588C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6D1F2-AE47-4D17-90C1-CE5D8ABAFD9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F748FD5-5E19-4F79-A891-B359635E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56D5968-2CFB-4FBD-9F41-A138DE91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95D68-CB70-4082-8E93-A3161DAA486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8894636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4CB1BC-99B6-422D-9016-BC939C6A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42B2-A047-47E2-83C7-735C3EE2A7A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242CD3D-0809-4380-9D57-68AB1135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30F848B-39DF-42F9-8B3F-315D18AD0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6253-88EE-4B39-8EB7-93C92822ECB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866350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3341EC-00C9-4CA3-A9F2-1335FF0B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00A40-765D-46AB-ADA2-585BA25E157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EA62B64-0CFF-44B6-A17B-5AD7BB14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F71FAE-36EB-4BCF-9B0B-7E3EAC98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844B4-2A25-4FA9-AB85-A27B4EF6D86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4420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E5E1B9-601D-4719-B4F5-610611B7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3CEC-B674-40F7-91C0-4F60B75DEC3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0509BF-B73D-435B-83D8-E415F951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1DA4B7-70C9-4776-B5B9-E4ADD607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202E0-690C-41AC-A637-55B2385DC99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2195417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17A02A-899A-47B8-BFB9-E1040D52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0E6C3-2692-41F2-9759-B620621D9C0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2219E4-55B7-4A33-9F95-C71B362D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BB84F-E74B-433B-A1A5-FBFD0D62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485E9-2BF3-4731-8139-E430BB7CE77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0911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slideLayout" Target="../slideLayouts/slideLayout251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15.11.2021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5">
            <a:extLst>
              <a:ext uri="{FF2B5EF4-FFF2-40B4-BE49-F238E27FC236}">
                <a16:creationId xmlns:a16="http://schemas.microsoft.com/office/drawing/2014/main" id="{F6B2EBD8-8FEE-4109-844F-5375531DAD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51F6C3DD-9112-48E7-807D-BA5339A86B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id="{EE8868C8-BBB9-49E5-8EB0-DA324BAC62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6C7F7-02CB-45F5-808D-E3A17F7D3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D885C56-FAC4-41D7-BB89-8E9FDC41383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88BA10-4CD1-405D-8AEF-844EF6478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EFDE2-E4F8-4C93-80F2-5C677ED6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B1241EE-9099-42E7-9B1D-5173D6FDB4DC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81DDEDC8-BDCB-49A6-A7DF-D10900F2E1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0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3" r:id="rId1"/>
    <p:sldLayoutId id="2147505444" r:id="rId2"/>
    <p:sldLayoutId id="2147505445" r:id="rId3"/>
    <p:sldLayoutId id="2147505446" r:id="rId4"/>
    <p:sldLayoutId id="2147505447" r:id="rId5"/>
    <p:sldLayoutId id="2147505448" r:id="rId6"/>
    <p:sldLayoutId id="2147505449" r:id="rId7"/>
    <p:sldLayoutId id="2147505450" r:id="rId8"/>
    <p:sldLayoutId id="2147505451" r:id="rId9"/>
    <p:sldLayoutId id="2147505452" r:id="rId10"/>
    <p:sldLayoutId id="21475054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15.11.2021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de-DE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遵命蒙福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de-DE" sz="3200" b="0" dirty="0"/>
              <a:t>吴振忠 </a:t>
            </a:r>
            <a:r>
              <a:rPr lang="zh-CN" altLang="en-US" sz="3200" b="0" dirty="0"/>
              <a:t>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2390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人为什么喜欢听吉祥的说话？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人都盼望著得到福气，得福容易吗？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得福的条件是什么？ 人需要做什么？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得福的途径会跟著时代潮流，时间变迁而改变吗？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福气到底分那几种？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福乐的相反词是什么？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得福者与赐福者需要有什么关系？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4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经文理解和应用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福气的获得在于听从神的话、遵行他的诫命，因为这是真理；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福气的临到并非人自身能够或需要「争取」的，因为这是恩典；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福气的源头在于神与祂的子民的关系，因为这是神起誓的约；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福气的种类是多方面的，因为这是人面对人生挑战的需要；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15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经文理解和应用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福气的效果是其他人所能看见、感受和羡慕的，因为这是属神子民超越性的指标；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福气的目标是不断地传递的，因为这是包涵在神的话语和吩附里面；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514350" marR="0" lvl="0" indent="-514350" algn="just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福气的应许当然也指向反面的祸患的警告，因为这是神的公平和公义。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1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从旧约的摩西、约书亚和眔先知到新约的主耶稣基督的教训，都在劝勉和警诫神的子民、属神的人，一生蒙福的道路只有是听从神的话和遵行他的道，别无他法。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1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1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896</Words>
  <Application>Microsoft Office PowerPoint</Application>
  <PresentationFormat>Bildschirmpräsentation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5</vt:i4>
      </vt:variant>
    </vt:vector>
  </HeadingPairs>
  <TitlesOfParts>
    <vt:vector size="34" baseType="lpstr">
      <vt:lpstr>SimHei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14_Benutzerdefiniertes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2023</cp:revision>
  <cp:lastPrinted>2021-04-07T14:28:01Z</cp:lastPrinted>
  <dcterms:created xsi:type="dcterms:W3CDTF">2013-12-13T09:03:28Z</dcterms:created>
  <dcterms:modified xsi:type="dcterms:W3CDTF">2021-11-15T19:12:58Z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