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40"/>
  </p:notesMasterIdLst>
  <p:handoutMasterIdLst>
    <p:handoutMasterId r:id="rId41"/>
  </p:handoutMasterIdLst>
  <p:sldIdLst>
    <p:sldId id="2091" r:id="rId23"/>
    <p:sldId id="20410" r:id="rId24"/>
    <p:sldId id="20411" r:id="rId25"/>
    <p:sldId id="20413" r:id="rId26"/>
    <p:sldId id="20412" r:id="rId27"/>
    <p:sldId id="20414" r:id="rId28"/>
    <p:sldId id="20415" r:id="rId29"/>
    <p:sldId id="20416" r:id="rId30"/>
    <p:sldId id="20417" r:id="rId31"/>
    <p:sldId id="20418" r:id="rId32"/>
    <p:sldId id="20419" r:id="rId33"/>
    <p:sldId id="20420" r:id="rId34"/>
    <p:sldId id="20421" r:id="rId35"/>
    <p:sldId id="20422" r:id="rId36"/>
    <p:sldId id="20423" r:id="rId37"/>
    <p:sldId id="20424" r:id="rId38"/>
    <p:sldId id="20425" r:id="rId39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3333CC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08" autoAdjust="0"/>
    <p:restoredTop sz="88095" autoAdjust="0"/>
  </p:normalViewPr>
  <p:slideViewPr>
    <p:cSldViewPr>
      <p:cViewPr varScale="1">
        <p:scale>
          <a:sx n="143" d="100"/>
          <a:sy n="143" d="100"/>
        </p:scale>
        <p:origin x="220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slide" Target="slides/slide17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20" Type="http://schemas.openxmlformats.org/officeDocument/2006/relationships/slideMaster" Target="slideMasters/slideMaster20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2021/10/31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10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4016090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11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473588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285270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790373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923381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802996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40194738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17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65912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680038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844422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66549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783427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039721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7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191121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8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998659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9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66636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31.10.2021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31.10.2021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de-DE" sz="6600" b="0" dirty="0">
                <a:solidFill>
                  <a:srgbClr val="000000"/>
                </a:solidFill>
              </a:rPr>
              <a:t>天赐良缘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证道：吴振忠</a:t>
            </a:r>
            <a:r>
              <a:rPr lang="zh-CN" altLang="en-US" sz="3200" b="0" dirty="0">
                <a:solidFill>
                  <a:srgbClr val="000000"/>
                </a:solidFill>
              </a:rPr>
              <a:t>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父亲亚伯拉罕把儿子的终身大事交托了主；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 </a:t>
            </a:r>
            <a:r>
              <a:rPr lang="zh-CN" altLang="en-US" sz="3400" b="0" dirty="0"/>
              <a:t>亚伯拉罕定意要那姻缘是合神自己心意的；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028734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父亲亚伯拉罕把儿子的终身大事交托了主；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 </a:t>
            </a:r>
            <a:r>
              <a:rPr lang="zh-CN" altLang="en-US" sz="3400" b="0" dirty="0"/>
              <a:t>亚伯拉罕定意要那姻缘是合神自己心意的；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3. </a:t>
            </a:r>
            <a:r>
              <a:rPr lang="zh-CN" altLang="en-US" sz="3400" b="0" dirty="0"/>
              <a:t>亚伯拉罕把重任交托忠心仆人去完成；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836608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父亲亚伯拉罕把儿子的终身大事交托了主；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 </a:t>
            </a:r>
            <a:r>
              <a:rPr lang="zh-CN" altLang="en-US" sz="3400" b="0" dirty="0"/>
              <a:t>亚伯拉罕定意要那姻缘是合神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自己心意的；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3. </a:t>
            </a:r>
            <a:r>
              <a:rPr lang="zh-CN" altLang="en-US" sz="3400" b="0" dirty="0"/>
              <a:t>亚伯拉罕把重任交托忠心仆人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去完成；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4. </a:t>
            </a:r>
            <a:r>
              <a:rPr lang="zh-CN" altLang="en-US" sz="3400" b="0" dirty="0"/>
              <a:t>仆人一路上，一心一意的祈求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神的指引与帮助；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4189939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 父亲亚伯拉罕把儿子的终身大 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 事交托了主；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 </a:t>
            </a:r>
            <a:r>
              <a:rPr lang="zh-CN" altLang="en-US" sz="3400" b="0" dirty="0"/>
              <a:t>亚伯拉罕定意要那姻缘是合神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自己心意的；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3. </a:t>
            </a:r>
            <a:r>
              <a:rPr lang="zh-CN" altLang="en-US" sz="3400" b="0" dirty="0"/>
              <a:t>亚伯拉罕把重任交托忠心仆人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去完成；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4. </a:t>
            </a:r>
            <a:r>
              <a:rPr lang="zh-CN" altLang="en-US" sz="3400" b="0" dirty="0"/>
              <a:t>仆人一路上，一心一意的祈求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神的指引与帮助；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5. </a:t>
            </a:r>
            <a:r>
              <a:rPr lang="zh-CN" altLang="en-US" sz="3400" b="0" dirty="0"/>
              <a:t>未来的新娘奇妙的出现，因为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神已经早有预备；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958148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6. </a:t>
            </a:r>
            <a:r>
              <a:rPr lang="zh-CN" altLang="en-US" sz="3400" b="0" dirty="0"/>
              <a:t>利百加得到的是祝福，以撒得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到的也是祝福；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628576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6. </a:t>
            </a:r>
            <a:r>
              <a:rPr lang="zh-CN" altLang="en-US" sz="3400" b="0" dirty="0"/>
              <a:t>利百加得到的是祝福，以撒得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到的也是祝福；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7. </a:t>
            </a:r>
            <a:r>
              <a:rPr lang="zh-CN" altLang="en-US" sz="3400" b="0" dirty="0"/>
              <a:t>利百加与以撒相遇，正是以撒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失意和需要安慰的时候；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992671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6. </a:t>
            </a:r>
            <a:r>
              <a:rPr lang="zh-CN" altLang="en-US" sz="3400" b="0" dirty="0"/>
              <a:t>利百加得到的是祝福，以撒得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到的也是祝福；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7. </a:t>
            </a:r>
            <a:r>
              <a:rPr lang="zh-CN" altLang="en-US" sz="3400" b="0" dirty="0"/>
              <a:t>利百加与以撒相遇，正是以撒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失意和需要安慰的时候；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8. </a:t>
            </a:r>
            <a:r>
              <a:rPr lang="zh-CN" altLang="en-US" sz="3400" b="0" dirty="0"/>
              <a:t>神安排的时机与经过总是最奇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妙的。 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668492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de-DE" sz="3600" b="0" dirty="0">
                <a:solidFill>
                  <a:srgbClr val="3333CC"/>
                </a:solidFill>
              </a:rPr>
              <a:t>总结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良缘</a:t>
            </a:r>
            <a:r>
              <a:rPr lang="en-US" altLang="zh-CN" sz="3400" b="0" dirty="0"/>
              <a:t>/</a:t>
            </a:r>
            <a:r>
              <a:rPr lang="zh-CN" altLang="en-US" sz="3400" b="0" dirty="0"/>
              <a:t>良机 是经过人对神的敬畏、对神心意的尊重、对神应许的信心和顺服；神必有最好的安排、赐人恩典、给人引领、使人得到最终最大的安慰和幸福。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1357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创</a:t>
            </a:r>
            <a:r>
              <a:rPr lang="en-US" altLang="zh-CN" sz="3600" b="0" dirty="0">
                <a:solidFill>
                  <a:srgbClr val="3333CC"/>
                </a:solidFill>
              </a:rPr>
              <a:t>24:1-4;10-27;59-67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1. </a:t>
            </a:r>
            <a:r>
              <a:rPr lang="zh-CN" altLang="en-US" sz="3400" b="0" dirty="0"/>
              <a:t>天赐良缘 与 天赐良机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61581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创</a:t>
            </a:r>
            <a:r>
              <a:rPr lang="en-US" altLang="zh-CN" sz="3600" b="0" dirty="0">
                <a:solidFill>
                  <a:srgbClr val="3333CC"/>
                </a:solidFill>
              </a:rPr>
              <a:t>24:1-4;10-27;59-67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天赐良缘 与 天赐良机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 </a:t>
            </a:r>
            <a:r>
              <a:rPr lang="zh-CN" altLang="en-US" sz="3400" b="0" dirty="0"/>
              <a:t>世人都寻求一生的幸福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025926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创</a:t>
            </a:r>
            <a:r>
              <a:rPr lang="en-US" altLang="zh-CN" sz="3600" b="0" dirty="0">
                <a:solidFill>
                  <a:srgbClr val="3333CC"/>
                </a:solidFill>
              </a:rPr>
              <a:t>24:1-4;10-27;59-67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天赐良缘 与 天赐良机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 </a:t>
            </a:r>
            <a:r>
              <a:rPr lang="zh-CN" altLang="en-US" sz="3400" b="0" dirty="0"/>
              <a:t>世人都寻求一生的幸福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3. </a:t>
            </a:r>
            <a:r>
              <a:rPr lang="zh-CN" altLang="en-US" sz="3400" b="0" dirty="0"/>
              <a:t>世人的努力 与 机会的偶遇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0783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创</a:t>
            </a:r>
            <a:r>
              <a:rPr lang="en-US" altLang="zh-CN" sz="3600" b="0" dirty="0">
                <a:solidFill>
                  <a:srgbClr val="3333CC"/>
                </a:solidFill>
              </a:rPr>
              <a:t>24:1-4;10-27;59-67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天赐良缘 与 天赐良机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 </a:t>
            </a:r>
            <a:r>
              <a:rPr lang="zh-CN" altLang="en-US" sz="3400" b="0" dirty="0"/>
              <a:t>世人都寻求一生的幸福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3. </a:t>
            </a:r>
            <a:r>
              <a:rPr lang="zh-CN" altLang="en-US" sz="3400" b="0" dirty="0"/>
              <a:t>世人的努力 与 机会的偶遇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4. </a:t>
            </a:r>
            <a:r>
              <a:rPr lang="zh-CN" altLang="en-US" sz="3400" b="0" dirty="0"/>
              <a:t>神给子民赐福的应许永不改变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45043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创</a:t>
            </a:r>
            <a:r>
              <a:rPr lang="en-US" altLang="zh-CN" sz="3600" b="0" dirty="0">
                <a:solidFill>
                  <a:srgbClr val="3333CC"/>
                </a:solidFill>
              </a:rPr>
              <a:t>24:1-4;10-27;59-67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天赐良缘 与 天赐良机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 </a:t>
            </a:r>
            <a:r>
              <a:rPr lang="zh-CN" altLang="en-US" sz="3400" b="0" dirty="0"/>
              <a:t>世人都寻求一生的幸福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3. </a:t>
            </a:r>
            <a:r>
              <a:rPr lang="zh-CN" altLang="en-US" sz="3400" b="0" dirty="0"/>
              <a:t>世人的努力 与 机会的偶遇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4. </a:t>
            </a:r>
            <a:r>
              <a:rPr lang="zh-CN" altLang="en-US" sz="3400" b="0" dirty="0"/>
              <a:t>神给子民赐福的应许永不改变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5. </a:t>
            </a:r>
            <a:r>
              <a:rPr lang="zh-CN" altLang="en-US" sz="3400" b="0" dirty="0"/>
              <a:t>人看重神的心意自然寻求神的帮助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641389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创</a:t>
            </a:r>
            <a:r>
              <a:rPr lang="en-US" altLang="zh-CN" sz="3600" b="0" dirty="0">
                <a:solidFill>
                  <a:srgbClr val="3333CC"/>
                </a:solidFill>
              </a:rPr>
              <a:t>24:1-4;10-27;59-67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天赐良缘 与 天赐良机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 </a:t>
            </a:r>
            <a:r>
              <a:rPr lang="zh-CN" altLang="en-US" sz="3400" b="0" dirty="0"/>
              <a:t>世人都寻求一生的幸福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3. </a:t>
            </a:r>
            <a:r>
              <a:rPr lang="zh-CN" altLang="en-US" sz="3400" b="0" dirty="0"/>
              <a:t>世人的努力 与 机会的偶遇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4. </a:t>
            </a:r>
            <a:r>
              <a:rPr lang="zh-CN" altLang="en-US" sz="3400" b="0" dirty="0"/>
              <a:t>神给子民赐福的应许永不改变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5. </a:t>
            </a:r>
            <a:r>
              <a:rPr lang="zh-CN" altLang="en-US" sz="3400" b="0" dirty="0"/>
              <a:t>人看重神的心意自然寻求神的 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帮助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6. </a:t>
            </a:r>
            <a:r>
              <a:rPr lang="zh-CN" altLang="en-US" sz="3400" b="0" dirty="0"/>
              <a:t>平顺经历一生是神的恩典和虔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   诚人的祝福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296975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创</a:t>
            </a:r>
            <a:r>
              <a:rPr lang="en-US" altLang="zh-CN" sz="3600" b="0" dirty="0">
                <a:solidFill>
                  <a:srgbClr val="3333CC"/>
                </a:solidFill>
              </a:rPr>
              <a:t>24:1-4;10-27;59-67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7. </a:t>
            </a:r>
            <a:r>
              <a:rPr lang="zh-CN" altLang="en-US" sz="3400" b="0" dirty="0"/>
              <a:t>神创造人、工作、婚姻、家庭、后裔、与神子民互动的历史都在引证着神的美意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48926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父亲亚伯拉罕把儿子的终身大事交托了主；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581357920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2831</Words>
  <Application>Microsoft Office PowerPoint</Application>
  <PresentationFormat>Bildschirmpräsentation (4:3)</PresentationFormat>
  <Paragraphs>180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22</vt:i4>
      </vt:variant>
      <vt:variant>
        <vt:lpstr>Folientitel</vt:lpstr>
      </vt:variant>
      <vt:variant>
        <vt:i4>17</vt:i4>
      </vt:variant>
    </vt:vector>
  </HeadingPairs>
  <TitlesOfParts>
    <vt:vector size="45" baseType="lpstr">
      <vt:lpstr>SimHei</vt:lpstr>
      <vt:lpstr>SimSun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2035</cp:revision>
  <cp:lastPrinted>2021-04-07T14:28:01Z</cp:lastPrinted>
  <dcterms:created xsi:type="dcterms:W3CDTF">2013-12-13T09:03:28Z</dcterms:created>
  <dcterms:modified xsi:type="dcterms:W3CDTF">2021-10-30T23:11:59Z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