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1" r:id="rId2"/>
    <p:sldId id="410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6AC3C"/>
    <a:srgbClr val="136198"/>
    <a:srgbClr val="235C5B"/>
    <a:srgbClr val="67A663"/>
    <a:srgbClr val="59A1C6"/>
    <a:srgbClr val="5DA156"/>
    <a:srgbClr val="EECF33"/>
    <a:srgbClr val="E5AC3C"/>
    <a:srgbClr val="D53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度样式 1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5" autoAdjust="0"/>
    <p:restoredTop sz="93421" autoAdjust="0"/>
  </p:normalViewPr>
  <p:slideViewPr>
    <p:cSldViewPr>
      <p:cViewPr varScale="1">
        <p:scale>
          <a:sx n="201" d="100"/>
          <a:sy n="201" d="100"/>
        </p:scale>
        <p:origin x="912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C7C30-895B-4974-8A60-19541C82F6B3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1CD97-E9EA-4E82-9539-BE60926ECBB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6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1CD97-E9EA-4E82-9539-BE60926ECBB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5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8B01-B15C-4B92-AA4C-045722D7B210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A23F-A93F-400B-92A9-5DE2DC36D17A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8B01-B15C-4B92-AA4C-045722D7B210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A23F-A93F-400B-92A9-5DE2DC36D17A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8B01-B15C-4B92-AA4C-045722D7B210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A23F-A93F-400B-92A9-5DE2DC36D17A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8B01-B15C-4B92-AA4C-045722D7B210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A23F-A93F-400B-92A9-5DE2DC36D17A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8B01-B15C-4B92-AA4C-045722D7B210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A23F-A93F-400B-92A9-5DE2DC36D17A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8B01-B15C-4B92-AA4C-045722D7B210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A23F-A93F-400B-92A9-5DE2DC36D17A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8B01-B15C-4B92-AA4C-045722D7B210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A23F-A93F-400B-92A9-5DE2DC36D17A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8B01-B15C-4B92-AA4C-045722D7B210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A23F-A93F-400B-92A9-5DE2DC36D17A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8B01-B15C-4B92-AA4C-045722D7B210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A23F-A93F-400B-92A9-5DE2DC36D17A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8B01-B15C-4B92-AA4C-045722D7B210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A23F-A93F-400B-92A9-5DE2DC36D17A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8B01-B15C-4B92-AA4C-045722D7B210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A23F-A93F-400B-92A9-5DE2DC36D17A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C8B01-B15C-4B92-AA4C-045722D7B210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8A23F-A93F-400B-92A9-5DE2DC36D17A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6999CF6-E61E-4E9F-9AE4-8FC8B6A2998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43" y="3818465"/>
            <a:ext cx="1450851" cy="13959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lou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48" y="267494"/>
            <a:ext cx="7771784" cy="4480612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AC133437-CBC4-C248-9454-18356C993764}"/>
              </a:ext>
            </a:extLst>
          </p:cNvPr>
          <p:cNvSpPr txBox="1"/>
          <p:nvPr/>
        </p:nvSpPr>
        <p:spPr>
          <a:xfrm>
            <a:off x="323528" y="267494"/>
            <a:ext cx="53636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短讲</a:t>
            </a:r>
            <a:endParaRPr lang="zh-CN" altLang="en-US" sz="2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64F2037-1013-E848-9610-2568787BE1F3}"/>
              </a:ext>
            </a:extLst>
          </p:cNvPr>
          <p:cNvSpPr txBox="1"/>
          <p:nvPr/>
        </p:nvSpPr>
        <p:spPr>
          <a:xfrm>
            <a:off x="2627784" y="1491630"/>
            <a:ext cx="4610100" cy="1944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讲题：真理与自由</a:t>
            </a:r>
            <a:endParaRPr lang="en-US" altLang="zh-CN" sz="36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讲员：陈永安牧师</a:t>
            </a:r>
            <a:endParaRPr lang="en-US" altLang="zh-CN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经文：约：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191622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slid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699543"/>
            <a:ext cx="6638582" cy="350874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75656" y="699542"/>
            <a:ext cx="6638582" cy="2061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约翰福音</a:t>
            </a:r>
            <a:r>
              <a:rPr lang="en-US" altLang="zh-CN" sz="3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3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章</a:t>
            </a:r>
            <a:r>
              <a:rPr lang="en-US" altLang="zh-CN" sz="3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32</a:t>
            </a:r>
            <a:r>
              <a:rPr lang="zh-CN" altLang="en-US" sz="3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节</a:t>
            </a:r>
            <a:endParaRPr lang="en-US" altLang="zh-CN" sz="3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你们必晓得真理，</a:t>
            </a:r>
            <a:endParaRPr lang="en-US" altLang="zh-CN" sz="3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真理必叫你们得以自由。</a:t>
            </a:r>
            <a:endParaRPr lang="en-US" altLang="zh-CN" sz="3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7504" y="267494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约：</a:t>
            </a:r>
            <a:r>
              <a:rPr kumimoji="1"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kumimoji="1"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kumimoji="1"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32</a:t>
            </a:r>
            <a:endParaRPr kumimoji="1"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996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Bildschirmpräsentation (16:9)</PresentationFormat>
  <Paragraphs>9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黑体</vt:lpstr>
      <vt:lpstr>宋体</vt:lpstr>
      <vt:lpstr>Arial</vt:lpstr>
      <vt:lpstr>Calibri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Administrator</dc:creator>
  <cp:keywords/>
  <dc:description/>
  <cp:lastModifiedBy>Dongdong</cp:lastModifiedBy>
  <cp:revision>875</cp:revision>
  <dcterms:created xsi:type="dcterms:W3CDTF">2014-02-10T10:41:22Z</dcterms:created>
  <dcterms:modified xsi:type="dcterms:W3CDTF">2021-10-18T23:05:26Z</dcterms:modified>
  <cp:category/>
</cp:coreProperties>
</file>