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401" r:id="rId2"/>
    <p:sldId id="410" r:id="rId3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E6AC3C"/>
    <a:srgbClr val="136198"/>
    <a:srgbClr val="235C5B"/>
    <a:srgbClr val="67A663"/>
    <a:srgbClr val="59A1C6"/>
    <a:srgbClr val="5DA156"/>
    <a:srgbClr val="EECF33"/>
    <a:srgbClr val="E5AC3C"/>
    <a:srgbClr val="D539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中度样式 1 - 强调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2DE63D5-997A-4646-A377-4702673A728D}" styleName="浅色样式 2 - 强调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55" autoAdjust="0"/>
    <p:restoredTop sz="93421" autoAdjust="0"/>
  </p:normalViewPr>
  <p:slideViewPr>
    <p:cSldViewPr>
      <p:cViewPr varScale="1">
        <p:scale>
          <a:sx n="201" d="100"/>
          <a:sy n="201" d="100"/>
        </p:scale>
        <p:origin x="912" y="14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BC7C30-895B-4974-8A60-19541C82F6B3}" type="datetimeFigureOut">
              <a:rPr lang="en-US" smtClean="0"/>
              <a:pPr/>
              <a:t>10/19/2021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C1CD97-E9EA-4E82-9539-BE60926ECBB9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4663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C1CD97-E9EA-4E82-9539-BE60926ECBB9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50513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C8B01-B15C-4B92-AA4C-045722D7B210}" type="datetimeFigureOut">
              <a:rPr lang="en-US" smtClean="0"/>
              <a:pPr/>
              <a:t>10/19/2021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8A23F-A93F-400B-92A9-5DE2DC36D17A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C8B01-B15C-4B92-AA4C-045722D7B210}" type="datetimeFigureOut">
              <a:rPr lang="en-US" smtClean="0"/>
              <a:pPr/>
              <a:t>10/19/2021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8A23F-A93F-400B-92A9-5DE2DC36D17A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C8B01-B15C-4B92-AA4C-045722D7B210}" type="datetimeFigureOut">
              <a:rPr lang="en-US" smtClean="0"/>
              <a:pPr/>
              <a:t>10/19/2021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8A23F-A93F-400B-92A9-5DE2DC36D17A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C8B01-B15C-4B92-AA4C-045722D7B210}" type="datetimeFigureOut">
              <a:rPr lang="en-US" smtClean="0"/>
              <a:pPr/>
              <a:t>10/19/2021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8A23F-A93F-400B-92A9-5DE2DC36D17A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C8B01-B15C-4B92-AA4C-045722D7B210}" type="datetimeFigureOut">
              <a:rPr lang="en-US" smtClean="0"/>
              <a:pPr/>
              <a:t>10/19/2021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8A23F-A93F-400B-92A9-5DE2DC36D17A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C8B01-B15C-4B92-AA4C-045722D7B210}" type="datetimeFigureOut">
              <a:rPr lang="en-US" smtClean="0"/>
              <a:pPr/>
              <a:t>10/19/2021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8A23F-A93F-400B-92A9-5DE2DC36D17A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C8B01-B15C-4B92-AA4C-045722D7B210}" type="datetimeFigureOut">
              <a:rPr lang="en-US" smtClean="0"/>
              <a:pPr/>
              <a:t>10/19/2021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8A23F-A93F-400B-92A9-5DE2DC36D17A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C8B01-B15C-4B92-AA4C-045722D7B210}" type="datetimeFigureOut">
              <a:rPr lang="en-US" smtClean="0"/>
              <a:pPr/>
              <a:t>10/19/2021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8A23F-A93F-400B-92A9-5DE2DC36D17A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C8B01-B15C-4B92-AA4C-045722D7B210}" type="datetimeFigureOut">
              <a:rPr lang="en-US" smtClean="0"/>
              <a:pPr/>
              <a:t>10/19/2021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8A23F-A93F-400B-92A9-5DE2DC36D17A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C8B01-B15C-4B92-AA4C-045722D7B210}" type="datetimeFigureOut">
              <a:rPr lang="en-US" smtClean="0"/>
              <a:pPr/>
              <a:t>10/19/2021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8A23F-A93F-400B-92A9-5DE2DC36D17A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C8B01-B15C-4B92-AA4C-045722D7B210}" type="datetimeFigureOut">
              <a:rPr lang="en-US" smtClean="0"/>
              <a:pPr/>
              <a:t>10/19/2021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8A23F-A93F-400B-92A9-5DE2DC36D17A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5C8B01-B15C-4B92-AA4C-045722D7B210}" type="datetimeFigureOut">
              <a:rPr lang="en-US" smtClean="0"/>
              <a:pPr/>
              <a:t>10/19/2021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8A23F-A93F-400B-92A9-5DE2DC36D17A}" type="slidenum">
              <a:rPr lang="en-US" smtClean="0"/>
              <a:pPr/>
              <a:t>‹Nr.›</a:t>
            </a:fld>
            <a:endParaRPr lang="en-US" dirty="0"/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56999CF6-E61E-4E9F-9AE4-8FC8B6A29982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5043" y="3818465"/>
            <a:ext cx="1450851" cy="139598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lou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648" y="267494"/>
            <a:ext cx="7771784" cy="4480612"/>
          </a:xfrm>
          <a:prstGeom prst="rect">
            <a:avLst/>
          </a:prstGeom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AC133437-CBC4-C248-9454-18356C993764}"/>
              </a:ext>
            </a:extLst>
          </p:cNvPr>
          <p:cNvSpPr txBox="1"/>
          <p:nvPr/>
        </p:nvSpPr>
        <p:spPr>
          <a:xfrm>
            <a:off x="323528" y="267494"/>
            <a:ext cx="536368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000" dirty="0">
                <a:latin typeface="黑体" panose="02010609060101010101" pitchFamily="49" charset="-122"/>
                <a:ea typeface="黑体" panose="02010609060101010101" pitchFamily="49" charset="-122"/>
              </a:rPr>
              <a:t>短讲</a:t>
            </a:r>
            <a:endParaRPr lang="zh-CN" altLang="en-US" sz="2000" dirty="0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B64F2037-1013-E848-9610-2568787BE1F3}"/>
              </a:ext>
            </a:extLst>
          </p:cNvPr>
          <p:cNvSpPr txBox="1"/>
          <p:nvPr/>
        </p:nvSpPr>
        <p:spPr>
          <a:xfrm>
            <a:off x="2627784" y="1491630"/>
            <a:ext cx="4610100" cy="19447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36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讲题：真理与自由</a:t>
            </a:r>
            <a:endParaRPr lang="en-US" altLang="zh-CN" sz="36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24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讲员：陈永安牧师</a:t>
            </a:r>
            <a:endParaRPr lang="en-US" altLang="zh-CN" sz="24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24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经文：约：</a:t>
            </a:r>
            <a:r>
              <a:rPr lang="en-US" altLang="zh-CN" sz="24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r>
              <a:rPr lang="zh-CN" altLang="en-US" sz="24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：</a:t>
            </a:r>
            <a:r>
              <a:rPr lang="en-US" altLang="zh-CN" sz="24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32</a:t>
            </a:r>
          </a:p>
        </p:txBody>
      </p:sp>
    </p:spTree>
    <p:extLst>
      <p:ext uri="{BB962C8B-B14F-4D97-AF65-F5344CB8AC3E}">
        <p14:creationId xmlns:p14="http://schemas.microsoft.com/office/powerpoint/2010/main" val="1916222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slide3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5656" y="699543"/>
            <a:ext cx="6638582" cy="3508744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1475656" y="699542"/>
            <a:ext cx="6638582" cy="2061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30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约翰福音</a:t>
            </a:r>
            <a:r>
              <a:rPr lang="en-US" altLang="zh-CN" sz="30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r>
              <a:rPr lang="zh-CN" altLang="en-US" sz="30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章</a:t>
            </a:r>
            <a:r>
              <a:rPr lang="en-US" altLang="zh-CN" sz="30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32</a:t>
            </a:r>
            <a:r>
              <a:rPr lang="zh-CN" altLang="en-US" sz="30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节</a:t>
            </a:r>
            <a:endParaRPr lang="en-US" altLang="zh-CN" sz="30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30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你们必晓得真理，</a:t>
            </a:r>
            <a:endParaRPr lang="en-US" altLang="zh-CN" sz="30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30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真理必叫你们得以自由。</a:t>
            </a:r>
            <a:endParaRPr lang="en-US" altLang="zh-CN" sz="30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07504" y="267494"/>
            <a:ext cx="1223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约：</a:t>
            </a:r>
            <a:r>
              <a:rPr kumimoji="1" lang="en-US" altLang="zh-CN" dirty="0"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r>
              <a:rPr kumimoji="1"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：</a:t>
            </a:r>
            <a:r>
              <a:rPr kumimoji="1" lang="en-US" altLang="zh-CN" dirty="0">
                <a:latin typeface="黑体" panose="02010609060101010101" pitchFamily="49" charset="-122"/>
                <a:ea typeface="黑体" panose="02010609060101010101" pitchFamily="49" charset="-122"/>
              </a:rPr>
              <a:t>32</a:t>
            </a:r>
            <a:endParaRPr kumimoji="1" lang="zh-CN" altLang="en-US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299693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</Words>
  <Application>Microsoft Office PowerPoint</Application>
  <PresentationFormat>Bildschirmpräsentation (16:9)</PresentationFormat>
  <Paragraphs>9</Paragraphs>
  <Slides>2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黑体</vt:lpstr>
      <vt:lpstr>宋体</vt:lpstr>
      <vt:lpstr>Arial</vt:lpstr>
      <vt:lpstr>Calibri</vt:lpstr>
      <vt:lpstr>Office Theme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subject/>
  <dc:creator>Administrator</dc:creator>
  <cp:keywords/>
  <dc:description/>
  <cp:lastModifiedBy>Dongdong</cp:lastModifiedBy>
  <cp:revision>875</cp:revision>
  <dcterms:created xsi:type="dcterms:W3CDTF">2014-02-10T10:41:22Z</dcterms:created>
  <dcterms:modified xsi:type="dcterms:W3CDTF">2021-10-18T23:05:26Z</dcterms:modified>
  <cp:category/>
</cp:coreProperties>
</file>