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33"/>
  </p:notesMasterIdLst>
  <p:handoutMasterIdLst>
    <p:handoutMasterId r:id="rId34"/>
  </p:handoutMasterIdLst>
  <p:sldIdLst>
    <p:sldId id="20332" r:id="rId5"/>
    <p:sldId id="20333" r:id="rId6"/>
    <p:sldId id="20334" r:id="rId7"/>
    <p:sldId id="20336" r:id="rId8"/>
    <p:sldId id="20337" r:id="rId9"/>
    <p:sldId id="20338" r:id="rId10"/>
    <p:sldId id="20339" r:id="rId11"/>
    <p:sldId id="20340" r:id="rId12"/>
    <p:sldId id="20341" r:id="rId13"/>
    <p:sldId id="20342" r:id="rId14"/>
    <p:sldId id="20343" r:id="rId15"/>
    <p:sldId id="20344" r:id="rId16"/>
    <p:sldId id="20345" r:id="rId17"/>
    <p:sldId id="20347" r:id="rId18"/>
    <p:sldId id="20348" r:id="rId19"/>
    <p:sldId id="20349" r:id="rId20"/>
    <p:sldId id="20350" r:id="rId21"/>
    <p:sldId id="20351" r:id="rId22"/>
    <p:sldId id="20352" r:id="rId23"/>
    <p:sldId id="20353" r:id="rId24"/>
    <p:sldId id="20354" r:id="rId25"/>
    <p:sldId id="20356" r:id="rId26"/>
    <p:sldId id="20357" r:id="rId27"/>
    <p:sldId id="20358" r:id="rId28"/>
    <p:sldId id="20359" r:id="rId29"/>
    <p:sldId id="20360" r:id="rId30"/>
    <p:sldId id="20361" r:id="rId31"/>
    <p:sldId id="20363" r:id="rId32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39EB5-D8FD-4935-9E4D-12820E9E4027}" v="54" dt="2021-08-27T02:04:38.59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22" autoAdjust="0"/>
    <p:restoredTop sz="88104" autoAdjust="0"/>
  </p:normalViewPr>
  <p:slideViewPr>
    <p:cSldViewPr>
      <p:cViewPr varScale="1">
        <p:scale>
          <a:sx n="143" d="100"/>
          <a:sy n="143" d="100"/>
        </p:scale>
        <p:origin x="268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31C39EB5-D8FD-4935-9E4D-12820E9E4027}"/>
    <pc:docChg chg="undo redo custSel addSld delSld modSld">
      <pc:chgData name="shuyu Gui" userId="0f266002f048006d" providerId="LiveId" clId="{31C39EB5-D8FD-4935-9E4D-12820E9E4027}" dt="2021-08-27T02:05:52.401" v="694" actId="20577"/>
      <pc:docMkLst>
        <pc:docMk/>
      </pc:docMkLst>
      <pc:sldChg chg="addSp delSp modSp add mod modTransition modAnim">
        <pc:chgData name="shuyu Gui" userId="0f266002f048006d" providerId="LiveId" clId="{31C39EB5-D8FD-4935-9E4D-12820E9E4027}" dt="2021-08-27T00:13:24.118" v="201"/>
        <pc:sldMkLst>
          <pc:docMk/>
          <pc:sldMk cId="0" sldId="265"/>
        </pc:sldMkLst>
        <pc:picChg chg="add mod">
          <ac:chgData name="shuyu Gui" userId="0f266002f048006d" providerId="LiveId" clId="{31C39EB5-D8FD-4935-9E4D-12820E9E4027}" dt="2021-08-27T00:12:24.345" v="199" actId="14100"/>
          <ac:picMkLst>
            <pc:docMk/>
            <pc:sldMk cId="0" sldId="265"/>
            <ac:picMk id="2" creationId="{F766D74A-1DC4-4484-A7AB-57CDF9913D07}"/>
          </ac:picMkLst>
        </pc:picChg>
        <pc:picChg chg="del">
          <ac:chgData name="shuyu Gui" userId="0f266002f048006d" providerId="LiveId" clId="{31C39EB5-D8FD-4935-9E4D-12820E9E4027}" dt="2021-08-27T00:06:04.309" v="185" actId="478"/>
          <ac:picMkLst>
            <pc:docMk/>
            <pc:sldMk cId="0" sldId="265"/>
            <ac:picMk id="3" creationId="{092161B7-049E-441A-92E7-B07EA15F9A45}"/>
          </ac:picMkLst>
        </pc:picChg>
      </pc:sldChg>
      <pc:sldChg chg="delSp del mod delAnim">
        <pc:chgData name="shuyu Gui" userId="0f266002f048006d" providerId="LiveId" clId="{31C39EB5-D8FD-4935-9E4D-12820E9E4027}" dt="2021-08-26T23:56:49.637" v="97" actId="47"/>
        <pc:sldMkLst>
          <pc:docMk/>
          <pc:sldMk cId="0" sldId="898"/>
        </pc:sldMkLst>
        <pc:picChg chg="del">
          <ac:chgData name="shuyu Gui" userId="0f266002f048006d" providerId="LiveId" clId="{31C39EB5-D8FD-4935-9E4D-12820E9E4027}" dt="2021-08-26T23:56:10.584" v="87" actId="478"/>
          <ac:picMkLst>
            <pc:docMk/>
            <pc:sldMk cId="0" sldId="898"/>
            <ac:picMk id="2" creationId="{CDFD3189-5BFE-4803-BEF1-AFFED4F4357D}"/>
          </ac:picMkLst>
        </pc:picChg>
      </pc:sldChg>
      <pc:sldChg chg="del">
        <pc:chgData name="shuyu Gui" userId="0f266002f048006d" providerId="LiveId" clId="{31C39EB5-D8FD-4935-9E4D-12820E9E4027}" dt="2021-08-26T23:56:52.221" v="99" actId="47"/>
        <pc:sldMkLst>
          <pc:docMk/>
          <pc:sldMk cId="0" sldId="900"/>
        </pc:sldMkLst>
      </pc:sldChg>
      <pc:sldChg chg="del">
        <pc:chgData name="shuyu Gui" userId="0f266002f048006d" providerId="LiveId" clId="{31C39EB5-D8FD-4935-9E4D-12820E9E4027}" dt="2021-08-26T23:57:20.471" v="111" actId="47"/>
        <pc:sldMkLst>
          <pc:docMk/>
          <pc:sldMk cId="0" sldId="901"/>
        </pc:sldMkLst>
      </pc:sldChg>
      <pc:sldChg chg="del">
        <pc:chgData name="shuyu Gui" userId="0f266002f048006d" providerId="LiveId" clId="{31C39EB5-D8FD-4935-9E4D-12820E9E4027}" dt="2021-08-26T23:56:53.651" v="101" actId="47"/>
        <pc:sldMkLst>
          <pc:docMk/>
          <pc:sldMk cId="0" sldId="902"/>
        </pc:sldMkLst>
      </pc:sldChg>
      <pc:sldChg chg="del">
        <pc:chgData name="shuyu Gui" userId="0f266002f048006d" providerId="LiveId" clId="{31C39EB5-D8FD-4935-9E4D-12820E9E4027}" dt="2021-08-26T23:57:23.902" v="115" actId="47"/>
        <pc:sldMkLst>
          <pc:docMk/>
          <pc:sldMk cId="0" sldId="903"/>
        </pc:sldMkLst>
      </pc:sldChg>
      <pc:sldChg chg="del">
        <pc:chgData name="shuyu Gui" userId="0f266002f048006d" providerId="LiveId" clId="{31C39EB5-D8FD-4935-9E4D-12820E9E4027}" dt="2021-08-26T23:56:51.144" v="98" actId="47"/>
        <pc:sldMkLst>
          <pc:docMk/>
          <pc:sldMk cId="0" sldId="904"/>
        </pc:sldMkLst>
      </pc:sldChg>
      <pc:sldChg chg="del">
        <pc:chgData name="shuyu Gui" userId="0f266002f048006d" providerId="LiveId" clId="{31C39EB5-D8FD-4935-9E4D-12820E9E4027}" dt="2021-08-26T23:57:48.242" v="126" actId="47"/>
        <pc:sldMkLst>
          <pc:docMk/>
          <pc:sldMk cId="0" sldId="905"/>
        </pc:sldMkLst>
      </pc:sldChg>
      <pc:sldChg chg="del">
        <pc:chgData name="shuyu Gui" userId="0f266002f048006d" providerId="LiveId" clId="{31C39EB5-D8FD-4935-9E4D-12820E9E4027}" dt="2021-08-26T23:57:49" v="127" actId="47"/>
        <pc:sldMkLst>
          <pc:docMk/>
          <pc:sldMk cId="0" sldId="906"/>
        </pc:sldMkLst>
      </pc:sldChg>
      <pc:sldChg chg="del">
        <pc:chgData name="shuyu Gui" userId="0f266002f048006d" providerId="LiveId" clId="{31C39EB5-D8FD-4935-9E4D-12820E9E4027}" dt="2021-08-26T23:57:50.394" v="129" actId="47"/>
        <pc:sldMkLst>
          <pc:docMk/>
          <pc:sldMk cId="0" sldId="907"/>
        </pc:sldMkLst>
      </pc:sldChg>
      <pc:sldChg chg="del">
        <pc:chgData name="shuyu Gui" userId="0f266002f048006d" providerId="LiveId" clId="{31C39EB5-D8FD-4935-9E4D-12820E9E4027}" dt="2021-08-26T23:57:51.171" v="130" actId="47"/>
        <pc:sldMkLst>
          <pc:docMk/>
          <pc:sldMk cId="0" sldId="908"/>
        </pc:sldMkLst>
      </pc:sldChg>
      <pc:sldChg chg="del">
        <pc:chgData name="shuyu Gui" userId="0f266002f048006d" providerId="LiveId" clId="{31C39EB5-D8FD-4935-9E4D-12820E9E4027}" dt="2021-08-26T23:57:51.890" v="131" actId="47"/>
        <pc:sldMkLst>
          <pc:docMk/>
          <pc:sldMk cId="0" sldId="909"/>
        </pc:sldMkLst>
      </pc:sldChg>
      <pc:sldChg chg="del">
        <pc:chgData name="shuyu Gui" userId="0f266002f048006d" providerId="LiveId" clId="{31C39EB5-D8FD-4935-9E4D-12820E9E4027}" dt="2021-08-26T23:57:53.471" v="133" actId="47"/>
        <pc:sldMkLst>
          <pc:docMk/>
          <pc:sldMk cId="0" sldId="910"/>
        </pc:sldMkLst>
      </pc:sldChg>
      <pc:sldChg chg="del">
        <pc:chgData name="shuyu Gui" userId="0f266002f048006d" providerId="LiveId" clId="{31C39EB5-D8FD-4935-9E4D-12820E9E4027}" dt="2021-08-26T23:57:54.173" v="134" actId="47"/>
        <pc:sldMkLst>
          <pc:docMk/>
          <pc:sldMk cId="0" sldId="911"/>
        </pc:sldMkLst>
      </pc:sldChg>
      <pc:sldChg chg="del">
        <pc:chgData name="shuyu Gui" userId="0f266002f048006d" providerId="LiveId" clId="{31C39EB5-D8FD-4935-9E4D-12820E9E4027}" dt="2021-08-26T23:57:56.166" v="135" actId="47"/>
        <pc:sldMkLst>
          <pc:docMk/>
          <pc:sldMk cId="0" sldId="912"/>
        </pc:sldMkLst>
      </pc:sldChg>
      <pc:sldChg chg="del">
        <pc:chgData name="shuyu Gui" userId="0f266002f048006d" providerId="LiveId" clId="{31C39EB5-D8FD-4935-9E4D-12820E9E4027}" dt="2021-08-26T23:57:49.718" v="128" actId="47"/>
        <pc:sldMkLst>
          <pc:docMk/>
          <pc:sldMk cId="0" sldId="913"/>
        </pc:sldMkLst>
      </pc:sldChg>
      <pc:sldChg chg="del">
        <pc:chgData name="shuyu Gui" userId="0f266002f048006d" providerId="LiveId" clId="{31C39EB5-D8FD-4935-9E4D-12820E9E4027}" dt="2021-08-26T23:57:52.673" v="132" actId="47"/>
        <pc:sldMkLst>
          <pc:docMk/>
          <pc:sldMk cId="0" sldId="914"/>
        </pc:sldMkLst>
      </pc:sldChg>
      <pc:sldChg chg="add del">
        <pc:chgData name="shuyu Gui" userId="0f266002f048006d" providerId="LiveId" clId="{31C39EB5-D8FD-4935-9E4D-12820E9E4027}" dt="2021-08-27T00:15:37.790" v="206"/>
        <pc:sldMkLst>
          <pc:docMk/>
          <pc:sldMk cId="0" sldId="1169"/>
        </pc:sldMkLst>
      </pc:sldChg>
      <pc:sldChg chg="add del">
        <pc:chgData name="shuyu Gui" userId="0f266002f048006d" providerId="LiveId" clId="{31C39EB5-D8FD-4935-9E4D-12820E9E4027}" dt="2021-08-27T00:15:37.790" v="206"/>
        <pc:sldMkLst>
          <pc:docMk/>
          <pc:sldMk cId="0" sldId="1182"/>
        </pc:sldMkLst>
      </pc:sldChg>
      <pc:sldChg chg="addSp modSp add del mod modTransition modAnim">
        <pc:chgData name="shuyu Gui" userId="0f266002f048006d" providerId="LiveId" clId="{31C39EB5-D8FD-4935-9E4D-12820E9E4027}" dt="2021-08-27T00:17:03.698" v="212"/>
        <pc:sldMkLst>
          <pc:docMk/>
          <pc:sldMk cId="0" sldId="1189"/>
        </pc:sldMkLst>
        <pc:picChg chg="add mod">
          <ac:chgData name="shuyu Gui" userId="0f266002f048006d" providerId="LiveId" clId="{31C39EB5-D8FD-4935-9E4D-12820E9E4027}" dt="2021-08-27T00:16:53.911" v="210" actId="1076"/>
          <ac:picMkLst>
            <pc:docMk/>
            <pc:sldMk cId="0" sldId="1189"/>
            <ac:picMk id="2" creationId="{1EDBC262-733F-4DDE-9860-6A12BEFBA64D}"/>
          </ac:picMkLst>
        </pc:picChg>
      </pc:sldChg>
      <pc:sldChg chg="add del">
        <pc:chgData name="shuyu Gui" userId="0f266002f048006d" providerId="LiveId" clId="{31C39EB5-D8FD-4935-9E4D-12820E9E4027}" dt="2021-08-27T00:15:37.790" v="206"/>
        <pc:sldMkLst>
          <pc:docMk/>
          <pc:sldMk cId="0" sldId="1190"/>
        </pc:sldMkLst>
      </pc:sldChg>
      <pc:sldChg chg="add del">
        <pc:chgData name="shuyu Gui" userId="0f266002f048006d" providerId="LiveId" clId="{31C39EB5-D8FD-4935-9E4D-12820E9E4027}" dt="2021-08-27T00:15:37.790" v="206"/>
        <pc:sldMkLst>
          <pc:docMk/>
          <pc:sldMk cId="0" sldId="1191"/>
        </pc:sldMkLst>
      </pc:sldChg>
      <pc:sldChg chg="add del">
        <pc:chgData name="shuyu Gui" userId="0f266002f048006d" providerId="LiveId" clId="{31C39EB5-D8FD-4935-9E4D-12820E9E4027}" dt="2021-08-27T00:15:37.790" v="206"/>
        <pc:sldMkLst>
          <pc:docMk/>
          <pc:sldMk cId="0" sldId="1192"/>
        </pc:sldMkLst>
      </pc:sldChg>
      <pc:sldChg chg="modSp mod">
        <pc:chgData name="shuyu Gui" userId="0f266002f048006d" providerId="LiveId" clId="{31C39EB5-D8FD-4935-9E4D-12820E9E4027}" dt="2021-08-26T23:53:28.938" v="86" actId="20577"/>
        <pc:sldMkLst>
          <pc:docMk/>
          <pc:sldMk cId="0" sldId="1484"/>
        </pc:sldMkLst>
        <pc:spChg chg="mod">
          <ac:chgData name="shuyu Gui" userId="0f266002f048006d" providerId="LiveId" clId="{31C39EB5-D8FD-4935-9E4D-12820E9E4027}" dt="2021-08-26T23:53:28.938" v="86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31C39EB5-D8FD-4935-9E4D-12820E9E4027}" dt="2021-08-27T01:22:04.191" v="408" actId="20577"/>
        <pc:sldMkLst>
          <pc:docMk/>
          <pc:sldMk cId="0" sldId="1775"/>
        </pc:sldMkLst>
        <pc:spChg chg="mod">
          <ac:chgData name="shuyu Gui" userId="0f266002f048006d" providerId="LiveId" clId="{31C39EB5-D8FD-4935-9E4D-12820E9E4027}" dt="2021-08-27T01:22:04.191" v="408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31C39EB5-D8FD-4935-9E4D-12820E9E4027}" dt="2021-08-27T01:25:12.854" v="432" actId="20577"/>
        <pc:sldMkLst>
          <pc:docMk/>
          <pc:sldMk cId="0" sldId="1776"/>
        </pc:sldMkLst>
        <pc:spChg chg="mod">
          <ac:chgData name="shuyu Gui" userId="0f266002f048006d" providerId="LiveId" clId="{31C39EB5-D8FD-4935-9E4D-12820E9E4027}" dt="2021-08-27T01:22:38.774" v="413" actId="20577"/>
          <ac:spMkLst>
            <pc:docMk/>
            <pc:sldMk cId="0" sldId="1776"/>
            <ac:spMk id="228354" creationId="{38C7E680-3D70-457F-8E8F-80820377DADD}"/>
          </ac:spMkLst>
        </pc:spChg>
        <pc:spChg chg="mod">
          <ac:chgData name="shuyu Gui" userId="0f266002f048006d" providerId="LiveId" clId="{31C39EB5-D8FD-4935-9E4D-12820E9E4027}" dt="2021-08-27T01:25:12.854" v="432" actId="20577"/>
          <ac:spMkLst>
            <pc:docMk/>
            <pc:sldMk cId="0" sldId="1776"/>
            <ac:spMk id="228355" creationId="{412C8F67-CE84-4E77-8755-497C44EB81D6}"/>
          </ac:spMkLst>
        </pc:spChg>
      </pc:sldChg>
      <pc:sldChg chg="add">
        <pc:chgData name="shuyu Gui" userId="0f266002f048006d" providerId="LiveId" clId="{31C39EB5-D8FD-4935-9E4D-12820E9E4027}" dt="2021-08-27T00:04:27.524" v="184"/>
        <pc:sldMkLst>
          <pc:docMk/>
          <pc:sldMk cId="0" sldId="1883"/>
        </pc:sldMkLst>
      </pc:sldChg>
      <pc:sldChg chg="modSp mod">
        <pc:chgData name="shuyu Gui" userId="0f266002f048006d" providerId="LiveId" clId="{31C39EB5-D8FD-4935-9E4D-12820E9E4027}" dt="2021-08-26T23:50:43.342" v="45"/>
        <pc:sldMkLst>
          <pc:docMk/>
          <pc:sldMk cId="0" sldId="1980"/>
        </pc:sldMkLst>
        <pc:graphicFrameChg chg="mod modGraphic">
          <ac:chgData name="shuyu Gui" userId="0f266002f048006d" providerId="LiveId" clId="{31C39EB5-D8FD-4935-9E4D-12820E9E4027}" dt="2021-08-26T23:50:43.342" v="45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del">
        <pc:chgData name="shuyu Gui" userId="0f266002f048006d" providerId="LiveId" clId="{31C39EB5-D8FD-4935-9E4D-12820E9E4027}" dt="2021-08-27T01:36:22.078" v="578" actId="47"/>
        <pc:sldMkLst>
          <pc:docMk/>
          <pc:sldMk cId="0" sldId="1983"/>
        </pc:sldMkLst>
      </pc:sldChg>
      <pc:sldChg chg="del">
        <pc:chgData name="shuyu Gui" userId="0f266002f048006d" providerId="LiveId" clId="{31C39EB5-D8FD-4935-9E4D-12820E9E4027}" dt="2021-08-27T01:36:22.565" v="579" actId="47"/>
        <pc:sldMkLst>
          <pc:docMk/>
          <pc:sldMk cId="0" sldId="1984"/>
        </pc:sldMkLst>
      </pc:sldChg>
      <pc:sldChg chg="del">
        <pc:chgData name="shuyu Gui" userId="0f266002f048006d" providerId="LiveId" clId="{31C39EB5-D8FD-4935-9E4D-12820E9E4027}" dt="2021-08-27T01:36:22.929" v="580" actId="47"/>
        <pc:sldMkLst>
          <pc:docMk/>
          <pc:sldMk cId="0" sldId="1985"/>
        </pc:sldMkLst>
      </pc:sldChg>
      <pc:sldChg chg="del">
        <pc:chgData name="shuyu Gui" userId="0f266002f048006d" providerId="LiveId" clId="{31C39EB5-D8FD-4935-9E4D-12820E9E4027}" dt="2021-08-27T01:36:23.310" v="581" actId="47"/>
        <pc:sldMkLst>
          <pc:docMk/>
          <pc:sldMk cId="0" sldId="1986"/>
        </pc:sldMkLst>
      </pc:sldChg>
      <pc:sldChg chg="del">
        <pc:chgData name="shuyu Gui" userId="0f266002f048006d" providerId="LiveId" clId="{31C39EB5-D8FD-4935-9E4D-12820E9E4027}" dt="2021-08-27T01:36:23.828" v="582" actId="47"/>
        <pc:sldMkLst>
          <pc:docMk/>
          <pc:sldMk cId="0" sldId="1987"/>
        </pc:sldMkLst>
      </pc:sldChg>
      <pc:sldChg chg="del">
        <pc:chgData name="shuyu Gui" userId="0f266002f048006d" providerId="LiveId" clId="{31C39EB5-D8FD-4935-9E4D-12820E9E4027}" dt="2021-08-27T01:36:24.644" v="583" actId="47"/>
        <pc:sldMkLst>
          <pc:docMk/>
          <pc:sldMk cId="0" sldId="1988"/>
        </pc:sldMkLst>
      </pc:sldChg>
      <pc:sldChg chg="del">
        <pc:chgData name="shuyu Gui" userId="0f266002f048006d" providerId="LiveId" clId="{31C39EB5-D8FD-4935-9E4D-12820E9E4027}" dt="2021-08-27T01:36:25.284" v="584" actId="47"/>
        <pc:sldMkLst>
          <pc:docMk/>
          <pc:sldMk cId="0" sldId="1989"/>
        </pc:sldMkLst>
      </pc:sldChg>
      <pc:sldChg chg="del">
        <pc:chgData name="shuyu Gui" userId="0f266002f048006d" providerId="LiveId" clId="{31C39EB5-D8FD-4935-9E4D-12820E9E4027}" dt="2021-08-27T01:36:26.050" v="585" actId="47"/>
        <pc:sldMkLst>
          <pc:docMk/>
          <pc:sldMk cId="0" sldId="1990"/>
        </pc:sldMkLst>
      </pc:sldChg>
      <pc:sldChg chg="del">
        <pc:chgData name="shuyu Gui" userId="0f266002f048006d" providerId="LiveId" clId="{31C39EB5-D8FD-4935-9E4D-12820E9E4027}" dt="2021-08-27T01:36:26.830" v="586" actId="47"/>
        <pc:sldMkLst>
          <pc:docMk/>
          <pc:sldMk cId="0" sldId="1991"/>
        </pc:sldMkLst>
      </pc:sldChg>
      <pc:sldChg chg="del">
        <pc:chgData name="shuyu Gui" userId="0f266002f048006d" providerId="LiveId" clId="{31C39EB5-D8FD-4935-9E4D-12820E9E4027}" dt="2021-08-27T01:36:27.452" v="587" actId="47"/>
        <pc:sldMkLst>
          <pc:docMk/>
          <pc:sldMk cId="0" sldId="1992"/>
        </pc:sldMkLst>
      </pc:sldChg>
      <pc:sldChg chg="addSp modSp mod modTransition modAnim">
        <pc:chgData name="shuyu Gui" userId="0f266002f048006d" providerId="LiveId" clId="{31C39EB5-D8FD-4935-9E4D-12820E9E4027}" dt="2021-08-27T01:53:55.054" v="593"/>
        <pc:sldMkLst>
          <pc:docMk/>
          <pc:sldMk cId="2960198311" sldId="2090"/>
        </pc:sldMkLst>
        <pc:spChg chg="mod">
          <ac:chgData name="shuyu Gui" userId="0f266002f048006d" providerId="LiveId" clId="{31C39EB5-D8FD-4935-9E4D-12820E9E4027}" dt="2021-08-27T01:36:10.190" v="577" actId="20577"/>
          <ac:spMkLst>
            <pc:docMk/>
            <pc:sldMk cId="2960198311" sldId="2090"/>
            <ac:spMk id="205827" creationId="{CB70FE52-B811-B54C-8526-DD1413F45D3C}"/>
          </ac:spMkLst>
        </pc:spChg>
        <pc:picChg chg="add mod">
          <ac:chgData name="shuyu Gui" userId="0f266002f048006d" providerId="LiveId" clId="{31C39EB5-D8FD-4935-9E4D-12820E9E4027}" dt="2021-08-27T01:53:46.678" v="591" actId="1076"/>
          <ac:picMkLst>
            <pc:docMk/>
            <pc:sldMk cId="2960198311" sldId="2090"/>
            <ac:picMk id="2" creationId="{6DFD7A94-0675-424B-9D5F-892B36184FCF}"/>
          </ac:picMkLst>
        </pc:picChg>
      </pc:sldChg>
      <pc:sldChg chg="del">
        <pc:chgData name="shuyu Gui" userId="0f266002f048006d" providerId="LiveId" clId="{31C39EB5-D8FD-4935-9E4D-12820E9E4027}" dt="2021-08-27T01:35:44.012" v="548" actId="47"/>
        <pc:sldMkLst>
          <pc:docMk/>
          <pc:sldMk cId="0" sldId="2091"/>
        </pc:sldMkLst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377380834" sldId="2091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4115051996" sldId="2092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1228033858" sldId="2093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3580523932" sldId="2094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3686416793" sldId="2095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3889481798" sldId="2096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3545660226" sldId="2097"/>
        </pc:sldMkLst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2816938221" sldId="2098"/>
        </pc:sldMkLst>
      </pc:sldChg>
      <pc:sldChg chg="del">
        <pc:chgData name="shuyu Gui" userId="0f266002f048006d" providerId="LiveId" clId="{31C39EB5-D8FD-4935-9E4D-12820E9E4027}" dt="2021-08-26T23:45:28.141" v="0" actId="47"/>
        <pc:sldMkLst>
          <pc:docMk/>
          <pc:sldMk cId="0" sldId="2487"/>
        </pc:sldMkLst>
      </pc:sldChg>
      <pc:sldChg chg="del">
        <pc:chgData name="shuyu Gui" userId="0f266002f048006d" providerId="LiveId" clId="{31C39EB5-D8FD-4935-9E4D-12820E9E4027}" dt="2021-08-26T23:45:29.685" v="2" actId="47"/>
        <pc:sldMkLst>
          <pc:docMk/>
          <pc:sldMk cId="0" sldId="2490"/>
        </pc:sldMkLst>
      </pc:sldChg>
      <pc:sldChg chg="del">
        <pc:chgData name="shuyu Gui" userId="0f266002f048006d" providerId="LiveId" clId="{31C39EB5-D8FD-4935-9E4D-12820E9E4027}" dt="2021-08-26T23:45:30.390" v="3" actId="47"/>
        <pc:sldMkLst>
          <pc:docMk/>
          <pc:sldMk cId="0" sldId="2491"/>
        </pc:sldMkLst>
      </pc:sldChg>
      <pc:sldChg chg="del">
        <pc:chgData name="shuyu Gui" userId="0f266002f048006d" providerId="LiveId" clId="{31C39EB5-D8FD-4935-9E4D-12820E9E4027}" dt="2021-08-26T23:45:28.933" v="1" actId="47"/>
        <pc:sldMkLst>
          <pc:docMk/>
          <pc:sldMk cId="0" sldId="2492"/>
        </pc:sldMkLst>
      </pc:sldChg>
      <pc:sldChg chg="delSp add modAnim">
        <pc:chgData name="shuyu Gui" userId="0f266002f048006d" providerId="LiveId" clId="{31C39EB5-D8FD-4935-9E4D-12820E9E4027}" dt="2021-08-27T00:11:36.949" v="189" actId="478"/>
        <pc:sldMkLst>
          <pc:docMk/>
          <pc:sldMk cId="0" sldId="2513"/>
        </pc:sldMkLst>
        <pc:picChg chg="del">
          <ac:chgData name="shuyu Gui" userId="0f266002f048006d" providerId="LiveId" clId="{31C39EB5-D8FD-4935-9E4D-12820E9E4027}" dt="2021-08-27T00:11:36.949" v="189" actId="478"/>
          <ac:picMkLst>
            <pc:docMk/>
            <pc:sldMk cId="0" sldId="2513"/>
            <ac:picMk id="3" creationId="{B601F466-4C91-47E3-A7CC-E24CCB1BD95E}"/>
          </ac:picMkLst>
        </pc:picChg>
      </pc:sldChg>
      <pc:sldChg chg="delSp add modAnim">
        <pc:chgData name="shuyu Gui" userId="0f266002f048006d" providerId="LiveId" clId="{31C39EB5-D8FD-4935-9E4D-12820E9E4027}" dt="2021-08-27T00:11:42.154" v="190" actId="478"/>
        <pc:sldMkLst>
          <pc:docMk/>
          <pc:sldMk cId="0" sldId="2514"/>
        </pc:sldMkLst>
        <pc:picChg chg="del">
          <ac:chgData name="shuyu Gui" userId="0f266002f048006d" providerId="LiveId" clId="{31C39EB5-D8FD-4935-9E4D-12820E9E4027}" dt="2021-08-27T00:11:42.154" v="190" actId="478"/>
          <ac:picMkLst>
            <pc:docMk/>
            <pc:sldMk cId="0" sldId="2514"/>
            <ac:picMk id="3" creationId="{34AE7F1A-E13A-4797-970E-1964A9C51384}"/>
          </ac:picMkLst>
        </pc:picChg>
      </pc:sldChg>
      <pc:sldChg chg="delSp add modAnim">
        <pc:chgData name="shuyu Gui" userId="0f266002f048006d" providerId="LiveId" clId="{31C39EB5-D8FD-4935-9E4D-12820E9E4027}" dt="2021-08-27T00:11:45.885" v="191" actId="478"/>
        <pc:sldMkLst>
          <pc:docMk/>
          <pc:sldMk cId="0" sldId="2515"/>
        </pc:sldMkLst>
        <pc:picChg chg="del">
          <ac:chgData name="shuyu Gui" userId="0f266002f048006d" providerId="LiveId" clId="{31C39EB5-D8FD-4935-9E4D-12820E9E4027}" dt="2021-08-27T00:11:45.885" v="191" actId="478"/>
          <ac:picMkLst>
            <pc:docMk/>
            <pc:sldMk cId="0" sldId="2515"/>
            <ac:picMk id="3" creationId="{DC4D2CCA-C169-4049-A00F-548605208D55}"/>
          </ac:picMkLst>
        </pc:picChg>
      </pc:sldChg>
      <pc:sldChg chg="delSp add modAnim">
        <pc:chgData name="shuyu Gui" userId="0f266002f048006d" providerId="LiveId" clId="{31C39EB5-D8FD-4935-9E4D-12820E9E4027}" dt="2021-08-27T00:11:48.992" v="192" actId="478"/>
        <pc:sldMkLst>
          <pc:docMk/>
          <pc:sldMk cId="0" sldId="2516"/>
        </pc:sldMkLst>
        <pc:picChg chg="del">
          <ac:chgData name="shuyu Gui" userId="0f266002f048006d" providerId="LiveId" clId="{31C39EB5-D8FD-4935-9E4D-12820E9E4027}" dt="2021-08-27T00:11:48.992" v="192" actId="478"/>
          <ac:picMkLst>
            <pc:docMk/>
            <pc:sldMk cId="0" sldId="2516"/>
            <ac:picMk id="3" creationId="{51779483-D4A3-4C3D-A361-1AFFD2650E81}"/>
          </ac:picMkLst>
        </pc:picChg>
      </pc:sldChg>
      <pc:sldChg chg="delSp add modAnim">
        <pc:chgData name="shuyu Gui" userId="0f266002f048006d" providerId="LiveId" clId="{31C39EB5-D8FD-4935-9E4D-12820E9E4027}" dt="2021-08-27T00:11:50.284" v="193" actId="478"/>
        <pc:sldMkLst>
          <pc:docMk/>
          <pc:sldMk cId="0" sldId="2517"/>
        </pc:sldMkLst>
        <pc:picChg chg="del">
          <ac:chgData name="shuyu Gui" userId="0f266002f048006d" providerId="LiveId" clId="{31C39EB5-D8FD-4935-9E4D-12820E9E4027}" dt="2021-08-27T00:11:50.284" v="193" actId="478"/>
          <ac:picMkLst>
            <pc:docMk/>
            <pc:sldMk cId="0" sldId="2517"/>
            <ac:picMk id="3" creationId="{262D43F2-04A1-4646-B567-4A9917F42D0D}"/>
          </ac:picMkLst>
        </pc:picChg>
      </pc:sldChg>
      <pc:sldChg chg="delSp add modAnim">
        <pc:chgData name="shuyu Gui" userId="0f266002f048006d" providerId="LiveId" clId="{31C39EB5-D8FD-4935-9E4D-12820E9E4027}" dt="2021-08-27T00:11:51.899" v="194" actId="478"/>
        <pc:sldMkLst>
          <pc:docMk/>
          <pc:sldMk cId="0" sldId="2518"/>
        </pc:sldMkLst>
        <pc:picChg chg="del">
          <ac:chgData name="shuyu Gui" userId="0f266002f048006d" providerId="LiveId" clId="{31C39EB5-D8FD-4935-9E4D-12820E9E4027}" dt="2021-08-27T00:11:51.899" v="194" actId="478"/>
          <ac:picMkLst>
            <pc:docMk/>
            <pc:sldMk cId="0" sldId="2518"/>
            <ac:picMk id="3" creationId="{28F8C2F6-4DA6-49C6-A333-F3D6C03166A6}"/>
          </ac:picMkLst>
        </pc:picChg>
      </pc:sldChg>
      <pc:sldChg chg="delSp add modAnim">
        <pc:chgData name="shuyu Gui" userId="0f266002f048006d" providerId="LiveId" clId="{31C39EB5-D8FD-4935-9E4D-12820E9E4027}" dt="2021-08-27T00:11:57.006" v="196" actId="478"/>
        <pc:sldMkLst>
          <pc:docMk/>
          <pc:sldMk cId="0" sldId="2519"/>
        </pc:sldMkLst>
        <pc:picChg chg="del">
          <ac:chgData name="shuyu Gui" userId="0f266002f048006d" providerId="LiveId" clId="{31C39EB5-D8FD-4935-9E4D-12820E9E4027}" dt="2021-08-27T00:11:57.006" v="196" actId="478"/>
          <ac:picMkLst>
            <pc:docMk/>
            <pc:sldMk cId="0" sldId="2519"/>
            <ac:picMk id="3" creationId="{3EBEEA3A-CA66-4042-A446-2676A827A0F6}"/>
          </ac:picMkLst>
        </pc:picChg>
      </pc:sldChg>
      <pc:sldChg chg="delSp add modAnim">
        <pc:chgData name="shuyu Gui" userId="0f266002f048006d" providerId="LiveId" clId="{31C39EB5-D8FD-4935-9E4D-12820E9E4027}" dt="2021-08-27T00:11:53.714" v="195" actId="478"/>
        <pc:sldMkLst>
          <pc:docMk/>
          <pc:sldMk cId="0" sldId="2520"/>
        </pc:sldMkLst>
        <pc:picChg chg="del">
          <ac:chgData name="shuyu Gui" userId="0f266002f048006d" providerId="LiveId" clId="{31C39EB5-D8FD-4935-9E4D-12820E9E4027}" dt="2021-08-27T00:11:53.714" v="195" actId="478"/>
          <ac:picMkLst>
            <pc:docMk/>
            <pc:sldMk cId="0" sldId="2520"/>
            <ac:picMk id="3" creationId="{377E0825-9633-4A45-B92D-101827A3738E}"/>
          </ac:picMkLst>
        </pc:picChg>
      </pc:sldChg>
      <pc:sldChg chg="delSp add modAnim">
        <pc:chgData name="shuyu Gui" userId="0f266002f048006d" providerId="LiveId" clId="{31C39EB5-D8FD-4935-9E4D-12820E9E4027}" dt="2021-08-27T00:11:59.477" v="197" actId="478"/>
        <pc:sldMkLst>
          <pc:docMk/>
          <pc:sldMk cId="0" sldId="2521"/>
        </pc:sldMkLst>
        <pc:picChg chg="del">
          <ac:chgData name="shuyu Gui" userId="0f266002f048006d" providerId="LiveId" clId="{31C39EB5-D8FD-4935-9E4D-12820E9E4027}" dt="2021-08-27T00:11:59.477" v="197" actId="478"/>
          <ac:picMkLst>
            <pc:docMk/>
            <pc:sldMk cId="0" sldId="2521"/>
            <ac:picMk id="3" creationId="{36E4F006-A176-4B38-8C9B-D0971CE4AA85}"/>
          </ac:picMkLst>
        </pc:picChg>
      </pc:sldChg>
      <pc:sldChg chg="delSp add modAnim">
        <pc:chgData name="shuyu Gui" userId="0f266002f048006d" providerId="LiveId" clId="{31C39EB5-D8FD-4935-9E4D-12820E9E4027}" dt="2021-08-27T00:12:01.040" v="198" actId="478"/>
        <pc:sldMkLst>
          <pc:docMk/>
          <pc:sldMk cId="0" sldId="2522"/>
        </pc:sldMkLst>
        <pc:picChg chg="del">
          <ac:chgData name="shuyu Gui" userId="0f266002f048006d" providerId="LiveId" clId="{31C39EB5-D8FD-4935-9E4D-12820E9E4027}" dt="2021-08-27T00:12:01.040" v="198" actId="478"/>
          <ac:picMkLst>
            <pc:docMk/>
            <pc:sldMk cId="0" sldId="2522"/>
            <ac:picMk id="3" creationId="{99C106F6-DD8E-4D1B-AA65-6232DCBE8D72}"/>
          </ac:picMkLst>
        </pc:picChg>
      </pc:sldChg>
      <pc:sldChg chg="modSp mod">
        <pc:chgData name="shuyu Gui" userId="0f266002f048006d" providerId="LiveId" clId="{31C39EB5-D8FD-4935-9E4D-12820E9E4027}" dt="2021-08-27T02:05:52.401" v="694" actId="20577"/>
        <pc:sldMkLst>
          <pc:docMk/>
          <pc:sldMk cId="0" sldId="2544"/>
        </pc:sldMkLst>
        <pc:graphicFrameChg chg="mod modGraphic">
          <ac:chgData name="shuyu Gui" userId="0f266002f048006d" providerId="LiveId" clId="{31C39EB5-D8FD-4935-9E4D-12820E9E4027}" dt="2021-08-27T02:05:52.401" v="694" actId="20577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31C39EB5-D8FD-4935-9E4D-12820E9E4027}" dt="2021-08-27T00:00:39.365" v="175" actId="20577"/>
        <pc:sldMkLst>
          <pc:docMk/>
          <pc:sldMk cId="0" sldId="2554"/>
        </pc:sldMkLst>
        <pc:spChg chg="mod">
          <ac:chgData name="shuyu Gui" userId="0f266002f048006d" providerId="LiveId" clId="{31C39EB5-D8FD-4935-9E4D-12820E9E4027}" dt="2021-08-27T00:00:39.365" v="175" actId="205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31C39EB5-D8FD-4935-9E4D-12820E9E4027}" dt="2021-08-27T01:11:42.705" v="280" actId="1076"/>
        <pc:sldMkLst>
          <pc:docMk/>
          <pc:sldMk cId="3581708205" sldId="20099"/>
        </pc:sldMkLst>
        <pc:spChg chg="mod">
          <ac:chgData name="shuyu Gui" userId="0f266002f048006d" providerId="LiveId" clId="{31C39EB5-D8FD-4935-9E4D-12820E9E4027}" dt="2021-08-27T01:11:42.705" v="280" actId="1076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31C39EB5-D8FD-4935-9E4D-12820E9E4027}" dt="2021-08-27T01:11:12.466" v="265" actId="20577"/>
        <pc:sldMkLst>
          <pc:docMk/>
          <pc:sldMk cId="707643297" sldId="20114"/>
        </pc:sldMkLst>
        <pc:spChg chg="mod">
          <ac:chgData name="shuyu Gui" userId="0f266002f048006d" providerId="LiveId" clId="{31C39EB5-D8FD-4935-9E4D-12820E9E4027}" dt="2021-08-27T01:08:02.904" v="252" actId="20577"/>
          <ac:spMkLst>
            <pc:docMk/>
            <pc:sldMk cId="707643297" sldId="20114"/>
            <ac:spMk id="218114" creationId="{475BBC73-62A1-4EEB-B782-02C5F73C3F7D}"/>
          </ac:spMkLst>
        </pc:spChg>
        <pc:spChg chg="mod">
          <ac:chgData name="shuyu Gui" userId="0f266002f048006d" providerId="LiveId" clId="{31C39EB5-D8FD-4935-9E4D-12820E9E4027}" dt="2021-08-27T01:11:12.466" v="265" actId="20577"/>
          <ac:spMkLst>
            <pc:docMk/>
            <pc:sldMk cId="707643297" sldId="20114"/>
            <ac:spMk id="218115" creationId="{C9AB1F20-23A7-459F-A557-379DC7083894}"/>
          </ac:spMkLst>
        </pc:spChg>
      </pc:sldChg>
      <pc:sldChg chg="modSp mod">
        <pc:chgData name="shuyu Gui" userId="0f266002f048006d" providerId="LiveId" clId="{31C39EB5-D8FD-4935-9E4D-12820E9E4027}" dt="2021-08-27T01:58:55.472" v="599" actId="20577"/>
        <pc:sldMkLst>
          <pc:docMk/>
          <pc:sldMk cId="0" sldId="20217"/>
        </pc:sldMkLst>
        <pc:spChg chg="mod">
          <ac:chgData name="shuyu Gui" userId="0f266002f048006d" providerId="LiveId" clId="{31C39EB5-D8FD-4935-9E4D-12820E9E4027}" dt="2021-08-27T01:58:55.472" v="599" actId="20577"/>
          <ac:spMkLst>
            <pc:docMk/>
            <pc:sldMk cId="0" sldId="20217"/>
            <ac:spMk id="263171" creationId="{6A6AA082-78E5-417D-8413-A7E155CFE91A}"/>
          </ac:spMkLst>
        </pc:spChg>
      </pc:sldChg>
      <pc:sldChg chg="modSp mod">
        <pc:chgData name="shuyu Gui" userId="0f266002f048006d" providerId="LiveId" clId="{31C39EB5-D8FD-4935-9E4D-12820E9E4027}" dt="2021-08-27T02:01:11.979" v="621" actId="11"/>
        <pc:sldMkLst>
          <pc:docMk/>
          <pc:sldMk cId="1770937000" sldId="20218"/>
        </pc:sldMkLst>
        <pc:spChg chg="mod">
          <ac:chgData name="shuyu Gui" userId="0f266002f048006d" providerId="LiveId" clId="{31C39EB5-D8FD-4935-9E4D-12820E9E4027}" dt="2021-08-27T02:01:11.979" v="621" actId="11"/>
          <ac:spMkLst>
            <pc:docMk/>
            <pc:sldMk cId="1770937000" sldId="20218"/>
            <ac:spMk id="263171" creationId="{6A6AA082-78E5-417D-8413-A7E155CFE91A}"/>
          </ac:spMkLst>
        </pc:spChg>
      </pc:sldChg>
      <pc:sldChg chg="del">
        <pc:chgData name="shuyu Gui" userId="0f266002f048006d" providerId="LiveId" clId="{31C39EB5-D8FD-4935-9E4D-12820E9E4027}" dt="2021-08-27T02:01:25.928" v="622" actId="47"/>
        <pc:sldMkLst>
          <pc:docMk/>
          <pc:sldMk cId="3460539044" sldId="20219"/>
        </pc:sldMkLst>
      </pc:sldChg>
      <pc:sldChg chg="modSp del mod">
        <pc:chgData name="shuyu Gui" userId="0f266002f048006d" providerId="LiveId" clId="{31C39EB5-D8FD-4935-9E4D-12820E9E4027}" dt="2021-08-27T00:00:46.569" v="176" actId="47"/>
        <pc:sldMkLst>
          <pc:docMk/>
          <pc:sldMk cId="3844330424" sldId="20228"/>
        </pc:sldMkLst>
        <pc:spChg chg="mod">
          <ac:chgData name="shuyu Gui" userId="0f266002f048006d" providerId="LiveId" clId="{31C39EB5-D8FD-4935-9E4D-12820E9E4027}" dt="2021-08-26T23:57:10.847" v="109" actId="20577"/>
          <ac:spMkLst>
            <pc:docMk/>
            <pc:sldMk cId="3844330424" sldId="20228"/>
            <ac:spMk id="165891" creationId="{864992A0-313F-4105-BDA1-E890640435AB}"/>
          </ac:spMkLst>
        </pc:spChg>
      </pc:sldChg>
      <pc:sldChg chg="modSp del mod">
        <pc:chgData name="shuyu Gui" userId="0f266002f048006d" providerId="LiveId" clId="{31C39EB5-D8FD-4935-9E4D-12820E9E4027}" dt="2021-08-27T00:00:48.504" v="177" actId="47"/>
        <pc:sldMkLst>
          <pc:docMk/>
          <pc:sldMk cId="2382039135" sldId="20230"/>
        </pc:sldMkLst>
        <pc:spChg chg="mod">
          <ac:chgData name="shuyu Gui" userId="0f266002f048006d" providerId="LiveId" clId="{31C39EB5-D8FD-4935-9E4D-12820E9E4027}" dt="2021-08-26T23:57:37.489" v="124" actId="20577"/>
          <ac:spMkLst>
            <pc:docMk/>
            <pc:sldMk cId="2382039135" sldId="20230"/>
            <ac:spMk id="165891" creationId="{864992A0-313F-4105-BDA1-E890640435AB}"/>
          </ac:spMkLst>
        </pc:spChg>
      </pc:sldChg>
      <pc:sldChg chg="del">
        <pc:chgData name="shuyu Gui" userId="0f266002f048006d" providerId="LiveId" clId="{31C39EB5-D8FD-4935-9E4D-12820E9E4027}" dt="2021-08-27T01:22:57.334" v="414" actId="47"/>
        <pc:sldMkLst>
          <pc:docMk/>
          <pc:sldMk cId="2332360529" sldId="20237"/>
        </pc:sldMkLst>
      </pc:sldChg>
      <pc:sldChg chg="del">
        <pc:chgData name="shuyu Gui" userId="0f266002f048006d" providerId="LiveId" clId="{31C39EB5-D8FD-4935-9E4D-12820E9E4027}" dt="2021-08-27T01:22:58.295" v="415" actId="47"/>
        <pc:sldMkLst>
          <pc:docMk/>
          <pc:sldMk cId="2250636715" sldId="20238"/>
        </pc:sldMkLst>
      </pc:sldChg>
      <pc:sldChg chg="del">
        <pc:chgData name="shuyu Gui" userId="0f266002f048006d" providerId="LiveId" clId="{31C39EB5-D8FD-4935-9E4D-12820E9E4027}" dt="2021-08-27T01:22:59.220" v="416" actId="47"/>
        <pc:sldMkLst>
          <pc:docMk/>
          <pc:sldMk cId="2490471654" sldId="20239"/>
        </pc:sldMkLst>
      </pc:sldChg>
      <pc:sldChg chg="del">
        <pc:chgData name="shuyu Gui" userId="0f266002f048006d" providerId="LiveId" clId="{31C39EB5-D8FD-4935-9E4D-12820E9E4027}" dt="2021-08-27T02:01:28.491" v="623" actId="47"/>
        <pc:sldMkLst>
          <pc:docMk/>
          <pc:sldMk cId="98409367" sldId="20240"/>
        </pc:sldMkLst>
      </pc:sldChg>
      <pc:sldChg chg="del">
        <pc:chgData name="shuyu Gui" userId="0f266002f048006d" providerId="LiveId" clId="{31C39EB5-D8FD-4935-9E4D-12820E9E4027}" dt="2021-08-27T02:01:29.867" v="624" actId="47"/>
        <pc:sldMkLst>
          <pc:docMk/>
          <pc:sldMk cId="2452152329" sldId="20241"/>
        </pc:sldMkLst>
      </pc:sldChg>
      <pc:sldChg chg="modSp mod">
        <pc:chgData name="shuyu Gui" userId="0f266002f048006d" providerId="LiveId" clId="{31C39EB5-D8FD-4935-9E4D-12820E9E4027}" dt="2021-08-27T01:18:00.056" v="318" actId="20577"/>
        <pc:sldMkLst>
          <pc:docMk/>
          <pc:sldMk cId="2341795829" sldId="20242"/>
        </pc:sldMkLst>
        <pc:spChg chg="mod">
          <ac:chgData name="shuyu Gui" userId="0f266002f048006d" providerId="LiveId" clId="{31C39EB5-D8FD-4935-9E4D-12820E9E4027}" dt="2021-08-27T01:18:00.056" v="318" actId="20577"/>
          <ac:spMkLst>
            <pc:docMk/>
            <pc:sldMk cId="2341795829" sldId="20242"/>
            <ac:spMk id="218114" creationId="{475BBC73-62A1-4EEB-B782-02C5F73C3F7D}"/>
          </ac:spMkLst>
        </pc:spChg>
        <pc:spChg chg="mod">
          <ac:chgData name="shuyu Gui" userId="0f266002f048006d" providerId="LiveId" clId="{31C39EB5-D8FD-4935-9E4D-12820E9E4027}" dt="2021-08-27T01:16:24.503" v="299" actId="20577"/>
          <ac:spMkLst>
            <pc:docMk/>
            <pc:sldMk cId="2341795829" sldId="20242"/>
            <ac:spMk id="218115" creationId="{C9AB1F20-23A7-459F-A557-379DC7083894}"/>
          </ac:spMkLst>
        </pc:spChg>
      </pc:sldChg>
      <pc:sldChg chg="modSp mod">
        <pc:chgData name="shuyu Gui" userId="0f266002f048006d" providerId="LiveId" clId="{31C39EB5-D8FD-4935-9E4D-12820E9E4027}" dt="2021-08-27T01:18:05.724" v="322" actId="20577"/>
        <pc:sldMkLst>
          <pc:docMk/>
          <pc:sldMk cId="366869875" sldId="20243"/>
        </pc:sldMkLst>
        <pc:spChg chg="mod">
          <ac:chgData name="shuyu Gui" userId="0f266002f048006d" providerId="LiveId" clId="{31C39EB5-D8FD-4935-9E4D-12820E9E4027}" dt="2021-08-27T01:18:05.724" v="322" actId="20577"/>
          <ac:spMkLst>
            <pc:docMk/>
            <pc:sldMk cId="366869875" sldId="20243"/>
            <ac:spMk id="218114" creationId="{475BBC73-62A1-4EEB-B782-02C5F73C3F7D}"/>
          </ac:spMkLst>
        </pc:spChg>
        <pc:spChg chg="mod">
          <ac:chgData name="shuyu Gui" userId="0f266002f048006d" providerId="LiveId" clId="{31C39EB5-D8FD-4935-9E4D-12820E9E4027}" dt="2021-08-27T01:17:36.806" v="313"/>
          <ac:spMkLst>
            <pc:docMk/>
            <pc:sldMk cId="366869875" sldId="20243"/>
            <ac:spMk id="218115" creationId="{C9AB1F20-23A7-459F-A557-379DC7083894}"/>
          </ac:spMkLst>
        </pc:spChg>
      </pc:sldChg>
      <pc:sldChg chg="del">
        <pc:chgData name="shuyu Gui" userId="0f266002f048006d" providerId="LiveId" clId="{31C39EB5-D8FD-4935-9E4D-12820E9E4027}" dt="2021-08-26T23:56:53.126" v="100" actId="47"/>
        <pc:sldMkLst>
          <pc:docMk/>
          <pc:sldMk cId="0" sldId="20244"/>
        </pc:sldMkLst>
      </pc:sldChg>
      <pc:sldChg chg="del">
        <pc:chgData name="shuyu Gui" userId="0f266002f048006d" providerId="LiveId" clId="{31C39EB5-D8FD-4935-9E4D-12820E9E4027}" dt="2021-08-26T23:56:54.368" v="102" actId="47"/>
        <pc:sldMkLst>
          <pc:docMk/>
          <pc:sldMk cId="0" sldId="20245"/>
        </pc:sldMkLst>
      </pc:sldChg>
      <pc:sldChg chg="modSp mod">
        <pc:chgData name="shuyu Gui" userId="0f266002f048006d" providerId="LiveId" clId="{31C39EB5-D8FD-4935-9E4D-12820E9E4027}" dt="2021-08-27T01:19:34.102" v="361" actId="20577"/>
        <pc:sldMkLst>
          <pc:docMk/>
          <pc:sldMk cId="1038123389" sldId="20246"/>
        </pc:sldMkLst>
        <pc:spChg chg="mod">
          <ac:chgData name="shuyu Gui" userId="0f266002f048006d" providerId="LiveId" clId="{31C39EB5-D8FD-4935-9E4D-12820E9E4027}" dt="2021-08-27T01:19:34.102" v="361" actId="20577"/>
          <ac:spMkLst>
            <pc:docMk/>
            <pc:sldMk cId="1038123389" sldId="20246"/>
            <ac:spMk id="218114" creationId="{475BBC73-62A1-4EEB-B782-02C5F73C3F7D}"/>
          </ac:spMkLst>
        </pc:spChg>
        <pc:spChg chg="mod">
          <ac:chgData name="shuyu Gui" userId="0f266002f048006d" providerId="LiveId" clId="{31C39EB5-D8FD-4935-9E4D-12820E9E4027}" dt="2021-08-27T01:19:29.978" v="359" actId="20577"/>
          <ac:spMkLst>
            <pc:docMk/>
            <pc:sldMk cId="1038123389" sldId="20246"/>
            <ac:spMk id="218115" creationId="{C9AB1F20-23A7-459F-A557-379DC7083894}"/>
          </ac:spMkLst>
        </pc:spChg>
      </pc:sldChg>
      <pc:sldChg chg="del">
        <pc:chgData name="shuyu Gui" userId="0f266002f048006d" providerId="LiveId" clId="{31C39EB5-D8FD-4935-9E4D-12820E9E4027}" dt="2021-08-26T23:57:19.260" v="110" actId="47"/>
        <pc:sldMkLst>
          <pc:docMk/>
          <pc:sldMk cId="0" sldId="20247"/>
        </pc:sldMkLst>
      </pc:sldChg>
      <pc:sldChg chg="del">
        <pc:chgData name="shuyu Gui" userId="0f266002f048006d" providerId="LiveId" clId="{31C39EB5-D8FD-4935-9E4D-12820E9E4027}" dt="2021-08-26T23:57:21.448" v="112" actId="47"/>
        <pc:sldMkLst>
          <pc:docMk/>
          <pc:sldMk cId="0" sldId="20248"/>
        </pc:sldMkLst>
      </pc:sldChg>
      <pc:sldChg chg="del">
        <pc:chgData name="shuyu Gui" userId="0f266002f048006d" providerId="LiveId" clId="{31C39EB5-D8FD-4935-9E4D-12820E9E4027}" dt="2021-08-26T23:57:22.252" v="113" actId="47"/>
        <pc:sldMkLst>
          <pc:docMk/>
          <pc:sldMk cId="0" sldId="20249"/>
        </pc:sldMkLst>
      </pc:sldChg>
      <pc:sldChg chg="del">
        <pc:chgData name="shuyu Gui" userId="0f266002f048006d" providerId="LiveId" clId="{31C39EB5-D8FD-4935-9E4D-12820E9E4027}" dt="2021-08-26T23:57:23.105" v="114" actId="47"/>
        <pc:sldMkLst>
          <pc:docMk/>
          <pc:sldMk cId="0" sldId="20250"/>
        </pc:sldMkLst>
      </pc:sldChg>
      <pc:sldChg chg="del">
        <pc:chgData name="shuyu Gui" userId="0f266002f048006d" providerId="LiveId" clId="{31C39EB5-D8FD-4935-9E4D-12820E9E4027}" dt="2021-08-26T23:57:47.453" v="125" actId="47"/>
        <pc:sldMkLst>
          <pc:docMk/>
          <pc:sldMk cId="0" sldId="20251"/>
        </pc:sldMkLst>
      </pc:sldChg>
      <pc:sldChg chg="del">
        <pc:chgData name="shuyu Gui" userId="0f266002f048006d" providerId="LiveId" clId="{31C39EB5-D8FD-4935-9E4D-12820E9E4027}" dt="2021-08-27T01:35:45.335" v="549" actId="47"/>
        <pc:sldMkLst>
          <pc:docMk/>
          <pc:sldMk cId="2022065800" sldId="20253"/>
        </pc:sldMkLst>
      </pc:sldChg>
      <pc:sldChg chg="del">
        <pc:chgData name="shuyu Gui" userId="0f266002f048006d" providerId="LiveId" clId="{31C39EB5-D8FD-4935-9E4D-12820E9E4027}" dt="2021-08-27T01:35:45.826" v="550" actId="47"/>
        <pc:sldMkLst>
          <pc:docMk/>
          <pc:sldMk cId="214429526" sldId="20254"/>
        </pc:sldMkLst>
      </pc:sldChg>
      <pc:sldChg chg="del">
        <pc:chgData name="shuyu Gui" userId="0f266002f048006d" providerId="LiveId" clId="{31C39EB5-D8FD-4935-9E4D-12820E9E4027}" dt="2021-08-27T01:35:46.290" v="551" actId="47"/>
        <pc:sldMkLst>
          <pc:docMk/>
          <pc:sldMk cId="3844403057" sldId="20255"/>
        </pc:sldMkLst>
      </pc:sldChg>
      <pc:sldChg chg="del">
        <pc:chgData name="shuyu Gui" userId="0f266002f048006d" providerId="LiveId" clId="{31C39EB5-D8FD-4935-9E4D-12820E9E4027}" dt="2021-08-27T01:35:46.934" v="552" actId="47"/>
        <pc:sldMkLst>
          <pc:docMk/>
          <pc:sldMk cId="4035821971" sldId="20256"/>
        </pc:sldMkLst>
      </pc:sldChg>
      <pc:sldChg chg="del">
        <pc:chgData name="shuyu Gui" userId="0f266002f048006d" providerId="LiveId" clId="{31C39EB5-D8FD-4935-9E4D-12820E9E4027}" dt="2021-08-27T01:35:47.429" v="553" actId="47"/>
        <pc:sldMkLst>
          <pc:docMk/>
          <pc:sldMk cId="1207690736" sldId="20257"/>
        </pc:sldMkLst>
      </pc:sldChg>
      <pc:sldChg chg="del">
        <pc:chgData name="shuyu Gui" userId="0f266002f048006d" providerId="LiveId" clId="{31C39EB5-D8FD-4935-9E4D-12820E9E4027}" dt="2021-08-27T01:35:48.386" v="554" actId="47"/>
        <pc:sldMkLst>
          <pc:docMk/>
          <pc:sldMk cId="2343690268" sldId="20258"/>
        </pc:sldMkLst>
      </pc:sldChg>
      <pc:sldChg chg="delSp modSp new mod">
        <pc:chgData name="shuyu Gui" userId="0f266002f048006d" providerId="LiveId" clId="{31C39EB5-D8FD-4935-9E4D-12820E9E4027}" dt="2021-08-26T23:53:03.719" v="82" actId="1076"/>
        <pc:sldMkLst>
          <pc:docMk/>
          <pc:sldMk cId="2828707646" sldId="20259"/>
        </pc:sldMkLst>
        <pc:spChg chg="mod">
          <ac:chgData name="shuyu Gui" userId="0f266002f048006d" providerId="LiveId" clId="{31C39EB5-D8FD-4935-9E4D-12820E9E4027}" dt="2021-08-26T23:53:03.719" v="82" actId="1076"/>
          <ac:spMkLst>
            <pc:docMk/>
            <pc:sldMk cId="2828707646" sldId="20259"/>
            <ac:spMk id="2" creationId="{72EC4968-083A-4760-952A-0BD913E45E64}"/>
          </ac:spMkLst>
        </pc:spChg>
        <pc:spChg chg="del">
          <ac:chgData name="shuyu Gui" userId="0f266002f048006d" providerId="LiveId" clId="{31C39EB5-D8FD-4935-9E4D-12820E9E4027}" dt="2021-08-26T23:51:50.132" v="47" actId="478"/>
          <ac:spMkLst>
            <pc:docMk/>
            <pc:sldMk cId="2828707646" sldId="20259"/>
            <ac:spMk id="3" creationId="{8E12677D-58C8-4660-8EB1-54416B58A7FF}"/>
          </ac:spMkLst>
        </pc:spChg>
      </pc:sldChg>
      <pc:sldChg chg="modSp add mod">
        <pc:chgData name="shuyu Gui" userId="0f266002f048006d" providerId="LiveId" clId="{31C39EB5-D8FD-4935-9E4D-12820E9E4027}" dt="2021-08-27T00:01:22.631" v="181" actId="207"/>
        <pc:sldMkLst>
          <pc:docMk/>
          <pc:sldMk cId="1596402900" sldId="20260"/>
        </pc:sldMkLst>
        <pc:spChg chg="mod">
          <ac:chgData name="shuyu Gui" userId="0f266002f048006d" providerId="LiveId" clId="{31C39EB5-D8FD-4935-9E4D-12820E9E4027}" dt="2021-08-27T00:01:22.631" v="181" actId="207"/>
          <ac:spMkLst>
            <pc:docMk/>
            <pc:sldMk cId="1596402900" sldId="20260"/>
            <ac:spMk id="165891" creationId="{864992A0-313F-4105-BDA1-E890640435AB}"/>
          </ac:spMkLst>
        </pc:spChg>
      </pc:sldChg>
      <pc:sldChg chg="modSp add mod">
        <pc:chgData name="shuyu Gui" userId="0f266002f048006d" providerId="LiveId" clId="{31C39EB5-D8FD-4935-9E4D-12820E9E4027}" dt="2021-08-27T00:01:37.975" v="183" actId="207"/>
        <pc:sldMkLst>
          <pc:docMk/>
          <pc:sldMk cId="10490677" sldId="20261"/>
        </pc:sldMkLst>
        <pc:spChg chg="mod">
          <ac:chgData name="shuyu Gui" userId="0f266002f048006d" providerId="LiveId" clId="{31C39EB5-D8FD-4935-9E4D-12820E9E4027}" dt="2021-08-27T00:01:37.975" v="183" actId="207"/>
          <ac:spMkLst>
            <pc:docMk/>
            <pc:sldMk cId="10490677" sldId="20261"/>
            <ac:spMk id="165891" creationId="{864992A0-313F-4105-BDA1-E890640435AB}"/>
          </ac:spMkLst>
        </pc:spChg>
      </pc:sldChg>
      <pc:sldChg chg="modSp add del">
        <pc:chgData name="shuyu Gui" userId="0f266002f048006d" providerId="LiveId" clId="{31C39EB5-D8FD-4935-9E4D-12820E9E4027}" dt="2021-08-27T00:15:50.835" v="207" actId="14100"/>
        <pc:sldMkLst>
          <pc:docMk/>
          <pc:sldMk cId="0" sldId="20262"/>
        </pc:sldMkLst>
        <pc:spChg chg="mod">
          <ac:chgData name="shuyu Gui" userId="0f266002f048006d" providerId="LiveId" clId="{31C39EB5-D8FD-4935-9E4D-12820E9E4027}" dt="2021-08-27T00:15:50.835" v="207" actId="14100"/>
          <ac:spMkLst>
            <pc:docMk/>
            <pc:sldMk cId="0" sldId="20262"/>
            <ac:spMk id="188419" creationId="{039592E8-321F-48A8-89B1-E23B14EEE510}"/>
          </ac:spMkLst>
        </pc:spChg>
      </pc:sldChg>
      <pc:sldChg chg="new del">
        <pc:chgData name="shuyu Gui" userId="0f266002f048006d" providerId="LiveId" clId="{31C39EB5-D8FD-4935-9E4D-12820E9E4027}" dt="2021-08-27T00:13:45.050" v="203" actId="47"/>
        <pc:sldMkLst>
          <pc:docMk/>
          <pc:sldMk cId="684101782" sldId="20262"/>
        </pc:sldMkLst>
      </pc:sldChg>
      <pc:sldChg chg="delSp add mod delAnim">
        <pc:chgData name="shuyu Gui" userId="0f266002f048006d" providerId="LiveId" clId="{31C39EB5-D8FD-4935-9E4D-12820E9E4027}" dt="2021-08-27T00:46:38.407" v="214" actId="478"/>
        <pc:sldMkLst>
          <pc:docMk/>
          <pc:sldMk cId="0" sldId="20263"/>
        </pc:sldMkLst>
        <pc:picChg chg="del">
          <ac:chgData name="shuyu Gui" userId="0f266002f048006d" providerId="LiveId" clId="{31C39EB5-D8FD-4935-9E4D-12820E9E4027}" dt="2021-08-27T00:46:38.407" v="214" actId="478"/>
          <ac:picMkLst>
            <pc:docMk/>
            <pc:sldMk cId="0" sldId="20263"/>
            <ac:picMk id="2" creationId="{307E50D3-7898-469F-BCE2-DC29453CF99D}"/>
          </ac:picMkLst>
        </pc:picChg>
      </pc:sldChg>
      <pc:sldChg chg="addSp modSp add mod modTransition modAnim">
        <pc:chgData name="shuyu Gui" userId="0f266002f048006d" providerId="LiveId" clId="{31C39EB5-D8FD-4935-9E4D-12820E9E4027}" dt="2021-08-27T01:03:55.333" v="219"/>
        <pc:sldMkLst>
          <pc:docMk/>
          <pc:sldMk cId="0" sldId="20264"/>
        </pc:sldMkLst>
        <pc:picChg chg="add mod">
          <ac:chgData name="shuyu Gui" userId="0f266002f048006d" providerId="LiveId" clId="{31C39EB5-D8FD-4935-9E4D-12820E9E4027}" dt="2021-08-27T01:03:49.850" v="217" actId="1076"/>
          <ac:picMkLst>
            <pc:docMk/>
            <pc:sldMk cId="0" sldId="20264"/>
            <ac:picMk id="2" creationId="{A2DC5C0E-F499-47D8-AF68-0306A41670DF}"/>
          </ac:picMkLst>
        </pc:picChg>
      </pc:sldChg>
      <pc:sldChg chg="add">
        <pc:chgData name="shuyu Gui" userId="0f266002f048006d" providerId="LiveId" clId="{31C39EB5-D8FD-4935-9E4D-12820E9E4027}" dt="2021-08-27T00:39:30.116" v="213"/>
        <pc:sldMkLst>
          <pc:docMk/>
          <pc:sldMk cId="2600046394" sldId="20265"/>
        </pc:sldMkLst>
      </pc:sldChg>
      <pc:sldChg chg="modSp add mod">
        <pc:chgData name="shuyu Gui" userId="0f266002f048006d" providerId="LiveId" clId="{31C39EB5-D8FD-4935-9E4D-12820E9E4027}" dt="2021-08-27T01:20:52.105" v="380"/>
        <pc:sldMkLst>
          <pc:docMk/>
          <pc:sldMk cId="2209215435" sldId="20266"/>
        </pc:sldMkLst>
        <pc:spChg chg="mod">
          <ac:chgData name="shuyu Gui" userId="0f266002f048006d" providerId="LiveId" clId="{31C39EB5-D8FD-4935-9E4D-12820E9E4027}" dt="2021-08-27T01:20:11.542" v="366" actId="20577"/>
          <ac:spMkLst>
            <pc:docMk/>
            <pc:sldMk cId="2209215435" sldId="20266"/>
            <ac:spMk id="218114" creationId="{475BBC73-62A1-4EEB-B782-02C5F73C3F7D}"/>
          </ac:spMkLst>
        </pc:spChg>
        <pc:spChg chg="mod">
          <ac:chgData name="shuyu Gui" userId="0f266002f048006d" providerId="LiveId" clId="{31C39EB5-D8FD-4935-9E4D-12820E9E4027}" dt="2021-08-27T01:20:52.105" v="380"/>
          <ac:spMkLst>
            <pc:docMk/>
            <pc:sldMk cId="2209215435" sldId="20266"/>
            <ac:spMk id="218115" creationId="{C9AB1F20-23A7-459F-A557-379DC7083894}"/>
          </ac:spMkLst>
        </pc:spChg>
      </pc:sldChg>
      <pc:sldChg chg="modSp add mod">
        <pc:chgData name="shuyu Gui" userId="0f266002f048006d" providerId="LiveId" clId="{31C39EB5-D8FD-4935-9E4D-12820E9E4027}" dt="2021-08-27T01:26:31.634" v="448" actId="20577"/>
        <pc:sldMkLst>
          <pc:docMk/>
          <pc:sldMk cId="240809087" sldId="20267"/>
        </pc:sldMkLst>
        <pc:spChg chg="mod">
          <ac:chgData name="shuyu Gui" userId="0f266002f048006d" providerId="LiveId" clId="{31C39EB5-D8FD-4935-9E4D-12820E9E4027}" dt="2021-08-27T01:26:31.634" v="448" actId="20577"/>
          <ac:spMkLst>
            <pc:docMk/>
            <pc:sldMk cId="240809087" sldId="20267"/>
            <ac:spMk id="228355" creationId="{412C8F67-CE84-4E77-8755-497C44EB81D6}"/>
          </ac:spMkLst>
        </pc:spChg>
      </pc:sldChg>
      <pc:sldChg chg="modSp add mod">
        <pc:chgData name="shuyu Gui" userId="0f266002f048006d" providerId="LiveId" clId="{31C39EB5-D8FD-4935-9E4D-12820E9E4027}" dt="2021-08-27T01:28:03.866" v="466" actId="20577"/>
        <pc:sldMkLst>
          <pc:docMk/>
          <pc:sldMk cId="3213619668" sldId="20268"/>
        </pc:sldMkLst>
        <pc:spChg chg="mod">
          <ac:chgData name="shuyu Gui" userId="0f266002f048006d" providerId="LiveId" clId="{31C39EB5-D8FD-4935-9E4D-12820E9E4027}" dt="2021-08-27T01:28:03.866" v="466" actId="20577"/>
          <ac:spMkLst>
            <pc:docMk/>
            <pc:sldMk cId="3213619668" sldId="20268"/>
            <ac:spMk id="228355" creationId="{412C8F67-CE84-4E77-8755-497C44EB81D6}"/>
          </ac:spMkLst>
        </pc:spChg>
      </pc:sldChg>
      <pc:sldChg chg="modSp add mod">
        <pc:chgData name="shuyu Gui" userId="0f266002f048006d" providerId="LiveId" clId="{31C39EB5-D8FD-4935-9E4D-12820E9E4027}" dt="2021-08-27T01:29:38.989" v="483" actId="20577"/>
        <pc:sldMkLst>
          <pc:docMk/>
          <pc:sldMk cId="1276152818" sldId="20269"/>
        </pc:sldMkLst>
        <pc:spChg chg="mod">
          <ac:chgData name="shuyu Gui" userId="0f266002f048006d" providerId="LiveId" clId="{31C39EB5-D8FD-4935-9E4D-12820E9E4027}" dt="2021-08-27T01:29:38.989" v="483" actId="20577"/>
          <ac:spMkLst>
            <pc:docMk/>
            <pc:sldMk cId="1276152818" sldId="20269"/>
            <ac:spMk id="228355" creationId="{412C8F67-CE84-4E77-8755-497C44EB81D6}"/>
          </ac:spMkLst>
        </pc:spChg>
      </pc:sldChg>
      <pc:sldChg chg="modSp add del mod">
        <pc:chgData name="shuyu Gui" userId="0f266002f048006d" providerId="LiveId" clId="{31C39EB5-D8FD-4935-9E4D-12820E9E4027}" dt="2021-08-27T01:31:37.987" v="501" actId="47"/>
        <pc:sldMkLst>
          <pc:docMk/>
          <pc:sldMk cId="2171342996" sldId="20270"/>
        </pc:sldMkLst>
        <pc:spChg chg="mod">
          <ac:chgData name="shuyu Gui" userId="0f266002f048006d" providerId="LiveId" clId="{31C39EB5-D8FD-4935-9E4D-12820E9E4027}" dt="2021-08-27T01:31:23.779" v="500" actId="5793"/>
          <ac:spMkLst>
            <pc:docMk/>
            <pc:sldMk cId="2171342996" sldId="20270"/>
            <ac:spMk id="228355" creationId="{412C8F67-CE84-4E77-8755-497C44EB81D6}"/>
          </ac:spMkLst>
        </pc:spChg>
      </pc:sldChg>
      <pc:sldChg chg="modSp add mod">
        <pc:chgData name="shuyu Gui" userId="0f266002f048006d" providerId="LiveId" clId="{31C39EB5-D8FD-4935-9E4D-12820E9E4027}" dt="2021-08-27T01:35:28.897" v="547" actId="11"/>
        <pc:sldMkLst>
          <pc:docMk/>
          <pc:sldMk cId="2114684880" sldId="20271"/>
        </pc:sldMkLst>
        <pc:spChg chg="mod">
          <ac:chgData name="shuyu Gui" userId="0f266002f048006d" providerId="LiveId" clId="{31C39EB5-D8FD-4935-9E4D-12820E9E4027}" dt="2021-08-27T01:35:28.897" v="547" actId="11"/>
          <ac:spMkLst>
            <pc:docMk/>
            <pc:sldMk cId="2114684880" sldId="20271"/>
            <ac:spMk id="228355" creationId="{412C8F67-CE84-4E77-8755-497C44EB81D6}"/>
          </ac:spMkLst>
        </pc:spChg>
      </pc:sldChg>
      <pc:sldChg chg="modSp add mod">
        <pc:chgData name="shuyu Gui" userId="0f266002f048006d" providerId="LiveId" clId="{31C39EB5-D8FD-4935-9E4D-12820E9E4027}" dt="2021-08-27T01:32:51.216" v="519" actId="20577"/>
        <pc:sldMkLst>
          <pc:docMk/>
          <pc:sldMk cId="3227841669" sldId="20272"/>
        </pc:sldMkLst>
        <pc:spChg chg="mod">
          <ac:chgData name="shuyu Gui" userId="0f266002f048006d" providerId="LiveId" clId="{31C39EB5-D8FD-4935-9E4D-12820E9E4027}" dt="2021-08-27T01:32:51.216" v="519" actId="20577"/>
          <ac:spMkLst>
            <pc:docMk/>
            <pc:sldMk cId="3227841669" sldId="20272"/>
            <ac:spMk id="228355" creationId="{412C8F67-CE84-4E77-8755-497C44EB81D6}"/>
          </ac:spMkLst>
        </pc:spChg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0" sldId="20273"/>
        </pc:sldMkLst>
      </pc:sldChg>
      <pc:sldChg chg="add del">
        <pc:chgData name="shuyu Gui" userId="0f266002f048006d" providerId="LiveId" clId="{31C39EB5-D8FD-4935-9E4D-12820E9E4027}" dt="2021-08-27T01:32:06.633" v="506" actId="47"/>
        <pc:sldMkLst>
          <pc:docMk/>
          <pc:sldMk cId="3965753502" sldId="20273"/>
        </pc:sldMkLst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3462463500" sldId="20274"/>
        </pc:sldMkLst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3036341136" sldId="20275"/>
        </pc:sldMkLst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3067659" sldId="20276"/>
        </pc:sldMkLst>
      </pc:sldChg>
      <pc:sldChg chg="add">
        <pc:chgData name="shuyu Gui" userId="0f266002f048006d" providerId="LiveId" clId="{31C39EB5-D8FD-4935-9E4D-12820E9E4027}" dt="2021-08-27T01:53:29.075" v="588"/>
        <pc:sldMkLst>
          <pc:docMk/>
          <pc:sldMk cId="2460240972" sldId="20277"/>
        </pc:sldMkLst>
      </pc:sldChg>
    </pc:docChg>
  </pc:docChgLst>
  <pc:docChgLst>
    <pc:chgData name="shuyu Gui" userId="0f266002f048006d" providerId="LiveId" clId="{00C5E4F7-33B8-4480-B111-D955D127A68D}"/>
    <pc:docChg chg="undo redo custSel addSld delSld modSld delMainMaster">
      <pc:chgData name="shuyu Gui" userId="0f266002f048006d" providerId="LiveId" clId="{00C5E4F7-33B8-4480-B111-D955D127A68D}" dt="2021-06-12T09:19:02.877" v="1085" actId="255"/>
      <pc:docMkLst>
        <pc:docMk/>
      </pc:docMkLst>
      <pc:sldChg chg="addSp modSp add mod modAnim">
        <pc:chgData name="shuyu Gui" userId="0f266002f048006d" providerId="LiveId" clId="{00C5E4F7-33B8-4480-B111-D955D127A68D}" dt="2021-06-11T06:00:22.176" v="629" actId="1076"/>
        <pc:sldMkLst>
          <pc:docMk/>
          <pc:sldMk cId="0" sldId="898"/>
        </pc:sldMkLst>
        <pc:spChg chg="mod">
          <ac:chgData name="shuyu Gui" userId="0f266002f048006d" providerId="LiveId" clId="{00C5E4F7-33B8-4480-B111-D955D127A68D}" dt="2021-06-10T19:31:42.433" v="481" actId="1076"/>
          <ac:spMkLst>
            <pc:docMk/>
            <pc:sldMk cId="0" sldId="898"/>
            <ac:spMk id="7170" creationId="{105C62E8-CF1A-45FF-B130-0FB5EF9572C7}"/>
          </ac:spMkLst>
        </pc:spChg>
        <pc:spChg chg="mod">
          <ac:chgData name="shuyu Gui" userId="0f266002f048006d" providerId="LiveId" clId="{00C5E4F7-33B8-4480-B111-D955D127A68D}" dt="2021-06-11T06:00:22.176" v="629" actId="1076"/>
          <ac:spMkLst>
            <pc:docMk/>
            <pc:sldMk cId="0" sldId="898"/>
            <ac:spMk id="7171" creationId="{D8CFA40D-9070-4580-B947-9497DE5F16B3}"/>
          </ac:spMkLst>
        </pc:spChg>
        <pc:picChg chg="add mod">
          <ac:chgData name="shuyu Gui" userId="0f266002f048006d" providerId="LiveId" clId="{00C5E4F7-33B8-4480-B111-D955D127A68D}" dt="2021-06-09T18:21:08.777" v="150" actId="14100"/>
          <ac:picMkLst>
            <pc:docMk/>
            <pc:sldMk cId="0" sldId="898"/>
            <ac:picMk id="2" creationId="{CDFD3189-5BFE-4803-BEF1-AFFED4F4357D}"/>
          </ac:picMkLst>
        </pc:picChg>
      </pc:sldChg>
      <pc:sldChg chg="modSp add">
        <pc:chgData name="shuyu Gui" userId="0f266002f048006d" providerId="LiveId" clId="{00C5E4F7-33B8-4480-B111-D955D127A68D}" dt="2021-06-11T06:00:51.380" v="631" actId="1076"/>
        <pc:sldMkLst>
          <pc:docMk/>
          <pc:sldMk cId="0" sldId="900"/>
        </pc:sldMkLst>
        <pc:spChg chg="mod">
          <ac:chgData name="shuyu Gui" userId="0f266002f048006d" providerId="LiveId" clId="{00C5E4F7-33B8-4480-B111-D955D127A68D}" dt="2021-06-11T06:00:45.805" v="630" actId="1076"/>
          <ac:spMkLst>
            <pc:docMk/>
            <pc:sldMk cId="0" sldId="900"/>
            <ac:spMk id="9218" creationId="{21A27F71-42A8-4CB4-BE7E-5EF342674507}"/>
          </ac:spMkLst>
        </pc:spChg>
        <pc:spChg chg="mod">
          <ac:chgData name="shuyu Gui" userId="0f266002f048006d" providerId="LiveId" clId="{00C5E4F7-33B8-4480-B111-D955D127A68D}" dt="2021-06-11T06:00:51.380" v="631" actId="1076"/>
          <ac:spMkLst>
            <pc:docMk/>
            <pc:sldMk cId="0" sldId="900"/>
            <ac:spMk id="9219" creationId="{A92D1984-85B6-4815-8374-610E32218733}"/>
          </ac:spMkLst>
        </pc:spChg>
      </pc:sldChg>
      <pc:sldChg chg="modSp add">
        <pc:chgData name="shuyu Gui" userId="0f266002f048006d" providerId="LiveId" clId="{00C5E4F7-33B8-4480-B111-D955D127A68D}" dt="2021-06-11T06:02:40.733" v="646" actId="1076"/>
        <pc:sldMkLst>
          <pc:docMk/>
          <pc:sldMk cId="0" sldId="901"/>
        </pc:sldMkLst>
        <pc:spChg chg="mod">
          <ac:chgData name="shuyu Gui" userId="0f266002f048006d" providerId="LiveId" clId="{00C5E4F7-33B8-4480-B111-D955D127A68D}" dt="2021-06-11T06:02:36.882" v="645" actId="1076"/>
          <ac:spMkLst>
            <pc:docMk/>
            <pc:sldMk cId="0" sldId="901"/>
            <ac:spMk id="8194" creationId="{ED0BC753-E988-4F32-B724-540F2BFACEAD}"/>
          </ac:spMkLst>
        </pc:spChg>
        <pc:spChg chg="mod">
          <ac:chgData name="shuyu Gui" userId="0f266002f048006d" providerId="LiveId" clId="{00C5E4F7-33B8-4480-B111-D955D127A68D}" dt="2021-06-11T06:02:40.733" v="646" actId="1076"/>
          <ac:spMkLst>
            <pc:docMk/>
            <pc:sldMk cId="0" sldId="901"/>
            <ac:spMk id="8195" creationId="{4073B018-5B50-4B20-A9DA-A2A08BF3376F}"/>
          </ac:spMkLst>
        </pc:spChg>
      </pc:sldChg>
      <pc:sldChg chg="modSp add">
        <pc:chgData name="shuyu Gui" userId="0f266002f048006d" providerId="LiveId" clId="{00C5E4F7-33B8-4480-B111-D955D127A68D}" dt="2021-06-11T06:02:02.271" v="640" actId="1076"/>
        <pc:sldMkLst>
          <pc:docMk/>
          <pc:sldMk cId="0" sldId="902"/>
        </pc:sldMkLst>
        <pc:spChg chg="mod">
          <ac:chgData name="shuyu Gui" userId="0f266002f048006d" providerId="LiveId" clId="{00C5E4F7-33B8-4480-B111-D955D127A68D}" dt="2021-06-11T06:01:56.823" v="639" actId="1076"/>
          <ac:spMkLst>
            <pc:docMk/>
            <pc:sldMk cId="0" sldId="902"/>
            <ac:spMk id="11266" creationId="{3A7796C5-77D8-4339-8FD2-FD83E51FA08D}"/>
          </ac:spMkLst>
        </pc:spChg>
        <pc:spChg chg="mod">
          <ac:chgData name="shuyu Gui" userId="0f266002f048006d" providerId="LiveId" clId="{00C5E4F7-33B8-4480-B111-D955D127A68D}" dt="2021-06-11T06:02:02.271" v="640" actId="1076"/>
          <ac:spMkLst>
            <pc:docMk/>
            <pc:sldMk cId="0" sldId="902"/>
            <ac:spMk id="11267" creationId="{749CFA00-404A-4A3B-828D-0D938E65396F}"/>
          </ac:spMkLst>
        </pc:spChg>
      </pc:sldChg>
      <pc:sldChg chg="modSp add">
        <pc:chgData name="shuyu Gui" userId="0f266002f048006d" providerId="LiveId" clId="{00C5E4F7-33B8-4480-B111-D955D127A68D}" dt="2021-06-11T06:03:23.083" v="654" actId="1076"/>
        <pc:sldMkLst>
          <pc:docMk/>
          <pc:sldMk cId="0" sldId="903"/>
        </pc:sldMkLst>
        <pc:spChg chg="mod">
          <ac:chgData name="shuyu Gui" userId="0f266002f048006d" providerId="LiveId" clId="{00C5E4F7-33B8-4480-B111-D955D127A68D}" dt="2021-06-11T06:03:18.155" v="653" actId="1076"/>
          <ac:spMkLst>
            <pc:docMk/>
            <pc:sldMk cId="0" sldId="903"/>
            <ac:spMk id="12290" creationId="{BB456391-CDBE-4531-9C40-F5F8112E4108}"/>
          </ac:spMkLst>
        </pc:spChg>
        <pc:spChg chg="mod">
          <ac:chgData name="shuyu Gui" userId="0f266002f048006d" providerId="LiveId" clId="{00C5E4F7-33B8-4480-B111-D955D127A68D}" dt="2021-06-11T06:03:23.083" v="654" actId="1076"/>
          <ac:spMkLst>
            <pc:docMk/>
            <pc:sldMk cId="0" sldId="903"/>
            <ac:spMk id="12291" creationId="{9D59B58C-8B84-4A92-B3AA-33E77FAD04D3}"/>
          </ac:spMkLst>
        </pc:spChg>
      </pc:sldChg>
      <pc:sldChg chg="modSp add">
        <pc:chgData name="shuyu Gui" userId="0f266002f048006d" providerId="LiveId" clId="{00C5E4F7-33B8-4480-B111-D955D127A68D}" dt="2021-06-10T19:31:28.625" v="480" actId="1076"/>
        <pc:sldMkLst>
          <pc:docMk/>
          <pc:sldMk cId="0" sldId="904"/>
        </pc:sldMkLst>
        <pc:spChg chg="mod">
          <ac:chgData name="shuyu Gui" userId="0f266002f048006d" providerId="LiveId" clId="{00C5E4F7-33B8-4480-B111-D955D127A68D}" dt="2021-06-10T19:31:28.625" v="480" actId="1076"/>
          <ac:spMkLst>
            <pc:docMk/>
            <pc:sldMk cId="0" sldId="904"/>
            <ac:spMk id="8194" creationId="{F7A7DCEB-AAA5-47AD-A4DD-3864F73FD382}"/>
          </ac:spMkLst>
        </pc:spChg>
        <pc:spChg chg="mod">
          <ac:chgData name="shuyu Gui" userId="0f266002f048006d" providerId="LiveId" clId="{00C5E4F7-33B8-4480-B111-D955D127A68D}" dt="2021-06-10T19:31:17.003" v="479" actId="1076"/>
          <ac:spMkLst>
            <pc:docMk/>
            <pc:sldMk cId="0" sldId="904"/>
            <ac:spMk id="8195" creationId="{7F2781B1-2A29-4348-8512-865C67438991}"/>
          </ac:spMkLst>
        </pc:spChg>
      </pc:sldChg>
      <pc:sldChg chg="modSp add del">
        <pc:chgData name="shuyu Gui" userId="0f266002f048006d" providerId="LiveId" clId="{00C5E4F7-33B8-4480-B111-D955D127A68D}" dt="2021-06-11T06:03:42.187" v="658" actId="1076"/>
        <pc:sldMkLst>
          <pc:docMk/>
          <pc:sldMk cId="0" sldId="905"/>
        </pc:sldMkLst>
        <pc:spChg chg="mod">
          <ac:chgData name="shuyu Gui" userId="0f266002f048006d" providerId="LiveId" clId="{00C5E4F7-33B8-4480-B111-D955D127A68D}" dt="2021-06-11T06:03:37.825" v="657" actId="1076"/>
          <ac:spMkLst>
            <pc:docMk/>
            <pc:sldMk cId="0" sldId="905"/>
            <ac:spMk id="8194" creationId="{FC4E9BFC-CF3C-4758-82A3-22F0B9BC8E2E}"/>
          </ac:spMkLst>
        </pc:spChg>
        <pc:spChg chg="mod">
          <ac:chgData name="shuyu Gui" userId="0f266002f048006d" providerId="LiveId" clId="{00C5E4F7-33B8-4480-B111-D955D127A68D}" dt="2021-06-11T06:03:42.187" v="658" actId="1076"/>
          <ac:spMkLst>
            <pc:docMk/>
            <pc:sldMk cId="0" sldId="905"/>
            <ac:spMk id="8195" creationId="{1E9576AD-E0BA-436D-A908-0DA3B4A8E849}"/>
          </ac:spMkLst>
        </pc:spChg>
      </pc:sldChg>
      <pc:sldChg chg="modSp add del">
        <pc:chgData name="shuyu Gui" userId="0f266002f048006d" providerId="LiveId" clId="{00C5E4F7-33B8-4480-B111-D955D127A68D}" dt="2021-06-11T06:03:56.390" v="660" actId="1076"/>
        <pc:sldMkLst>
          <pc:docMk/>
          <pc:sldMk cId="0" sldId="906"/>
        </pc:sldMkLst>
        <pc:spChg chg="mod">
          <ac:chgData name="shuyu Gui" userId="0f266002f048006d" providerId="LiveId" clId="{00C5E4F7-33B8-4480-B111-D955D127A68D}" dt="2021-06-11T06:03:47.637" v="659" actId="1076"/>
          <ac:spMkLst>
            <pc:docMk/>
            <pc:sldMk cId="0" sldId="906"/>
            <ac:spMk id="9218" creationId="{AE0BF864-27CD-42CC-B378-3AB1B106595F}"/>
          </ac:spMkLst>
        </pc:spChg>
        <pc:spChg chg="mod">
          <ac:chgData name="shuyu Gui" userId="0f266002f048006d" providerId="LiveId" clId="{00C5E4F7-33B8-4480-B111-D955D127A68D}" dt="2021-06-11T06:03:56.390" v="660" actId="1076"/>
          <ac:spMkLst>
            <pc:docMk/>
            <pc:sldMk cId="0" sldId="906"/>
            <ac:spMk id="9219" creationId="{2547716E-9209-4D49-84DE-5F0049290775}"/>
          </ac:spMkLst>
        </pc:spChg>
      </pc:sldChg>
      <pc:sldChg chg="modSp add del">
        <pc:chgData name="shuyu Gui" userId="0f266002f048006d" providerId="LiveId" clId="{00C5E4F7-33B8-4480-B111-D955D127A68D}" dt="2021-06-11T06:04:18.253" v="664" actId="1076"/>
        <pc:sldMkLst>
          <pc:docMk/>
          <pc:sldMk cId="0" sldId="907"/>
        </pc:sldMkLst>
        <pc:spChg chg="mod">
          <ac:chgData name="shuyu Gui" userId="0f266002f048006d" providerId="LiveId" clId="{00C5E4F7-33B8-4480-B111-D955D127A68D}" dt="2021-06-11T06:04:14.292" v="663" actId="1076"/>
          <ac:spMkLst>
            <pc:docMk/>
            <pc:sldMk cId="0" sldId="907"/>
            <ac:spMk id="11266" creationId="{0AD21C42-6589-4E8B-BE2F-96447E8F762A}"/>
          </ac:spMkLst>
        </pc:spChg>
        <pc:spChg chg="mod">
          <ac:chgData name="shuyu Gui" userId="0f266002f048006d" providerId="LiveId" clId="{00C5E4F7-33B8-4480-B111-D955D127A68D}" dt="2021-06-11T06:04:18.253" v="664" actId="1076"/>
          <ac:spMkLst>
            <pc:docMk/>
            <pc:sldMk cId="0" sldId="907"/>
            <ac:spMk id="11267" creationId="{E05C4CCE-95CA-41E0-86CE-53BFF585A679}"/>
          </ac:spMkLst>
        </pc:spChg>
      </pc:sldChg>
      <pc:sldChg chg="modSp add del">
        <pc:chgData name="shuyu Gui" userId="0f266002f048006d" providerId="LiveId" clId="{00C5E4F7-33B8-4480-B111-D955D127A68D}" dt="2021-06-11T06:04:33.123" v="666" actId="1076"/>
        <pc:sldMkLst>
          <pc:docMk/>
          <pc:sldMk cId="0" sldId="908"/>
        </pc:sldMkLst>
        <pc:spChg chg="mod">
          <ac:chgData name="shuyu Gui" userId="0f266002f048006d" providerId="LiveId" clId="{00C5E4F7-33B8-4480-B111-D955D127A68D}" dt="2021-06-11T06:04:24.101" v="665" actId="1076"/>
          <ac:spMkLst>
            <pc:docMk/>
            <pc:sldMk cId="0" sldId="908"/>
            <ac:spMk id="12290" creationId="{8288E84D-D1BE-40CA-99DE-25AA47E7CAF3}"/>
          </ac:spMkLst>
        </pc:spChg>
        <pc:spChg chg="mod">
          <ac:chgData name="shuyu Gui" userId="0f266002f048006d" providerId="LiveId" clId="{00C5E4F7-33B8-4480-B111-D955D127A68D}" dt="2021-06-11T06:04:33.123" v="666" actId="1076"/>
          <ac:spMkLst>
            <pc:docMk/>
            <pc:sldMk cId="0" sldId="908"/>
            <ac:spMk id="12291" creationId="{C3FE4B37-1924-4C1F-A31F-92F95F5E61A4}"/>
          </ac:spMkLst>
        </pc:spChg>
      </pc:sldChg>
      <pc:sldChg chg="modSp add del">
        <pc:chgData name="shuyu Gui" userId="0f266002f048006d" providerId="LiveId" clId="{00C5E4F7-33B8-4480-B111-D955D127A68D}" dt="2021-06-11T06:04:47.421" v="669" actId="1076"/>
        <pc:sldMkLst>
          <pc:docMk/>
          <pc:sldMk cId="0" sldId="909"/>
        </pc:sldMkLst>
        <pc:spChg chg="mod">
          <ac:chgData name="shuyu Gui" userId="0f266002f048006d" providerId="LiveId" clId="{00C5E4F7-33B8-4480-B111-D955D127A68D}" dt="2021-06-11T06:04:38.079" v="667" actId="1076"/>
          <ac:spMkLst>
            <pc:docMk/>
            <pc:sldMk cId="0" sldId="909"/>
            <ac:spMk id="13314" creationId="{D8571978-2BAE-4497-8D5B-EA1067B594FC}"/>
          </ac:spMkLst>
        </pc:spChg>
        <pc:spChg chg="mod">
          <ac:chgData name="shuyu Gui" userId="0f266002f048006d" providerId="LiveId" clId="{00C5E4F7-33B8-4480-B111-D955D127A68D}" dt="2021-06-11T06:04:47.421" v="669" actId="1076"/>
          <ac:spMkLst>
            <pc:docMk/>
            <pc:sldMk cId="0" sldId="909"/>
            <ac:spMk id="13315" creationId="{226024A1-6837-4CBD-B437-D3F2509671A2}"/>
          </ac:spMkLst>
        </pc:spChg>
      </pc:sldChg>
      <pc:sldChg chg="modSp add del">
        <pc:chgData name="shuyu Gui" userId="0f266002f048006d" providerId="LiveId" clId="{00C5E4F7-33B8-4480-B111-D955D127A68D}" dt="2021-06-11T06:05:12.206" v="673" actId="1076"/>
        <pc:sldMkLst>
          <pc:docMk/>
          <pc:sldMk cId="0" sldId="910"/>
        </pc:sldMkLst>
        <pc:spChg chg="mod">
          <ac:chgData name="shuyu Gui" userId="0f266002f048006d" providerId="LiveId" clId="{00C5E4F7-33B8-4480-B111-D955D127A68D}" dt="2021-06-11T06:05:06.866" v="672" actId="1076"/>
          <ac:spMkLst>
            <pc:docMk/>
            <pc:sldMk cId="0" sldId="910"/>
            <ac:spMk id="15362" creationId="{7FCBC440-C656-4560-AD85-6F0C3BDABDDA}"/>
          </ac:spMkLst>
        </pc:spChg>
        <pc:spChg chg="mod">
          <ac:chgData name="shuyu Gui" userId="0f266002f048006d" providerId="LiveId" clId="{00C5E4F7-33B8-4480-B111-D955D127A68D}" dt="2021-06-11T06:05:12.206" v="673" actId="1076"/>
          <ac:spMkLst>
            <pc:docMk/>
            <pc:sldMk cId="0" sldId="910"/>
            <ac:spMk id="15363" creationId="{8B798385-D238-471F-8799-7F6DBB9C4721}"/>
          </ac:spMkLst>
        </pc:spChg>
      </pc:sldChg>
      <pc:sldChg chg="modSp add del">
        <pc:chgData name="shuyu Gui" userId="0f266002f048006d" providerId="LiveId" clId="{00C5E4F7-33B8-4480-B111-D955D127A68D}" dt="2021-06-11T06:05:20.102" v="675" actId="1076"/>
        <pc:sldMkLst>
          <pc:docMk/>
          <pc:sldMk cId="0" sldId="911"/>
        </pc:sldMkLst>
        <pc:spChg chg="mod">
          <ac:chgData name="shuyu Gui" userId="0f266002f048006d" providerId="LiveId" clId="{00C5E4F7-33B8-4480-B111-D955D127A68D}" dt="2021-06-11T06:05:16.338" v="674" actId="1076"/>
          <ac:spMkLst>
            <pc:docMk/>
            <pc:sldMk cId="0" sldId="911"/>
            <ac:spMk id="16386" creationId="{1AC91895-A88D-48C6-BD68-A14A29956799}"/>
          </ac:spMkLst>
        </pc:spChg>
        <pc:spChg chg="mod">
          <ac:chgData name="shuyu Gui" userId="0f266002f048006d" providerId="LiveId" clId="{00C5E4F7-33B8-4480-B111-D955D127A68D}" dt="2021-06-11T06:05:20.102" v="675" actId="1076"/>
          <ac:spMkLst>
            <pc:docMk/>
            <pc:sldMk cId="0" sldId="911"/>
            <ac:spMk id="16387" creationId="{8BE8C362-068F-4528-905B-4AE484B3BFF3}"/>
          </ac:spMkLst>
        </pc:spChg>
      </pc:sldChg>
      <pc:sldChg chg="modSp add">
        <pc:chgData name="shuyu Gui" userId="0f266002f048006d" providerId="LiveId" clId="{00C5E4F7-33B8-4480-B111-D955D127A68D}" dt="2021-06-11T06:05:38.905" v="678" actId="1076"/>
        <pc:sldMkLst>
          <pc:docMk/>
          <pc:sldMk cId="0" sldId="912"/>
        </pc:sldMkLst>
        <pc:spChg chg="mod">
          <ac:chgData name="shuyu Gui" userId="0f266002f048006d" providerId="LiveId" clId="{00C5E4F7-33B8-4480-B111-D955D127A68D}" dt="2021-06-11T06:05:38.905" v="678" actId="1076"/>
          <ac:spMkLst>
            <pc:docMk/>
            <pc:sldMk cId="0" sldId="912"/>
            <ac:spMk id="15363" creationId="{35A30C1D-27A1-46E3-939C-07AB80CFE485}"/>
          </ac:spMkLst>
        </pc:spChg>
        <pc:spChg chg="mod">
          <ac:chgData name="shuyu Gui" userId="0f266002f048006d" providerId="LiveId" clId="{00C5E4F7-33B8-4480-B111-D955D127A68D}" dt="2021-06-11T06:05:34.127" v="677" actId="1076"/>
          <ac:spMkLst>
            <pc:docMk/>
            <pc:sldMk cId="0" sldId="912"/>
            <ac:spMk id="17410" creationId="{64815DC5-442F-4AC8-A0B5-40D82FC437D8}"/>
          </ac:spMkLst>
        </pc:spChg>
      </pc:sldChg>
      <pc:sldChg chg="modSp add del">
        <pc:chgData name="shuyu Gui" userId="0f266002f048006d" providerId="LiveId" clId="{00C5E4F7-33B8-4480-B111-D955D127A68D}" dt="2021-06-11T06:04:09.422" v="662" actId="1076"/>
        <pc:sldMkLst>
          <pc:docMk/>
          <pc:sldMk cId="0" sldId="913"/>
        </pc:sldMkLst>
        <pc:spChg chg="mod">
          <ac:chgData name="shuyu Gui" userId="0f266002f048006d" providerId="LiveId" clId="{00C5E4F7-33B8-4480-B111-D955D127A68D}" dt="2021-06-11T06:04:05.703" v="661" actId="1076"/>
          <ac:spMkLst>
            <pc:docMk/>
            <pc:sldMk cId="0" sldId="913"/>
            <ac:spMk id="10242" creationId="{99E7711A-9538-4F62-81E0-F11E21CE2329}"/>
          </ac:spMkLst>
        </pc:spChg>
        <pc:spChg chg="mod">
          <ac:chgData name="shuyu Gui" userId="0f266002f048006d" providerId="LiveId" clId="{00C5E4F7-33B8-4480-B111-D955D127A68D}" dt="2021-06-11T06:04:09.422" v="662" actId="1076"/>
          <ac:spMkLst>
            <pc:docMk/>
            <pc:sldMk cId="0" sldId="913"/>
            <ac:spMk id="10243" creationId="{AF056E5A-EA14-4379-8C50-3AA00A7AA1BA}"/>
          </ac:spMkLst>
        </pc:spChg>
      </pc:sldChg>
      <pc:sldChg chg="modSp add">
        <pc:chgData name="shuyu Gui" userId="0f266002f048006d" providerId="LiveId" clId="{00C5E4F7-33B8-4480-B111-D955D127A68D}" dt="2021-06-11T06:04:59.535" v="671" actId="1076"/>
        <pc:sldMkLst>
          <pc:docMk/>
          <pc:sldMk cId="0" sldId="914"/>
        </pc:sldMkLst>
        <pc:spChg chg="mod">
          <ac:chgData name="shuyu Gui" userId="0f266002f048006d" providerId="LiveId" clId="{00C5E4F7-33B8-4480-B111-D955D127A68D}" dt="2021-06-11T06:04:53.142" v="670" actId="1076"/>
          <ac:spMkLst>
            <pc:docMk/>
            <pc:sldMk cId="0" sldId="914"/>
            <ac:spMk id="14338" creationId="{9B42A305-D112-4C8C-9752-316DB48BEB1E}"/>
          </ac:spMkLst>
        </pc:spChg>
        <pc:spChg chg="mod">
          <ac:chgData name="shuyu Gui" userId="0f266002f048006d" providerId="LiveId" clId="{00C5E4F7-33B8-4480-B111-D955D127A68D}" dt="2021-06-11T06:04:59.535" v="671" actId="1076"/>
          <ac:spMkLst>
            <pc:docMk/>
            <pc:sldMk cId="0" sldId="914"/>
            <ac:spMk id="14339" creationId="{CD7C2BC1-F39C-4AAB-9C8F-9F2AD7E48231}"/>
          </ac:spMkLst>
        </pc:spChg>
      </pc:sldChg>
      <pc:sldChg chg="del">
        <pc:chgData name="shuyu Gui" userId="0f266002f048006d" providerId="LiveId" clId="{00C5E4F7-33B8-4480-B111-D955D127A68D}" dt="2021-06-09T18:18:33.179" v="139" actId="47"/>
        <pc:sldMkLst>
          <pc:docMk/>
          <pc:sldMk cId="0" sldId="1021"/>
        </pc:sldMkLst>
      </pc:sldChg>
      <pc:sldChg chg="del">
        <pc:chgData name="shuyu Gui" userId="0f266002f048006d" providerId="LiveId" clId="{00C5E4F7-33B8-4480-B111-D955D127A68D}" dt="2021-06-09T18:18:29.134" v="138" actId="47"/>
        <pc:sldMkLst>
          <pc:docMk/>
          <pc:sldMk cId="0" sldId="1022"/>
        </pc:sldMkLst>
      </pc:sldChg>
      <pc:sldChg chg="del">
        <pc:chgData name="shuyu Gui" userId="0f266002f048006d" providerId="LiveId" clId="{00C5E4F7-33B8-4480-B111-D955D127A68D}" dt="2021-06-09T18:18:43.370" v="140" actId="47"/>
        <pc:sldMkLst>
          <pc:docMk/>
          <pc:sldMk cId="0" sldId="1023"/>
        </pc:sldMkLst>
      </pc:sldChg>
      <pc:sldChg chg="del">
        <pc:chgData name="shuyu Gui" userId="0f266002f048006d" providerId="LiveId" clId="{00C5E4F7-33B8-4480-B111-D955D127A68D}" dt="2021-06-09T18:18:45.236" v="141" actId="47"/>
        <pc:sldMkLst>
          <pc:docMk/>
          <pc:sldMk cId="0" sldId="1024"/>
        </pc:sldMkLst>
      </pc:sldChg>
      <pc:sldChg chg="del">
        <pc:chgData name="shuyu Gui" userId="0f266002f048006d" providerId="LiveId" clId="{00C5E4F7-33B8-4480-B111-D955D127A68D}" dt="2021-06-09T18:18:46.577" v="142" actId="47"/>
        <pc:sldMkLst>
          <pc:docMk/>
          <pc:sldMk cId="0" sldId="1025"/>
        </pc:sldMkLst>
      </pc:sldChg>
      <pc:sldChg chg="del">
        <pc:chgData name="shuyu Gui" userId="0f266002f048006d" providerId="LiveId" clId="{00C5E4F7-33B8-4480-B111-D955D127A68D}" dt="2021-06-09T18:18:47.179" v="143" actId="47"/>
        <pc:sldMkLst>
          <pc:docMk/>
          <pc:sldMk cId="0" sldId="1026"/>
        </pc:sldMkLst>
      </pc:sldChg>
      <pc:sldChg chg="del">
        <pc:chgData name="shuyu Gui" userId="0f266002f048006d" providerId="LiveId" clId="{00C5E4F7-33B8-4480-B111-D955D127A68D}" dt="2021-06-09T18:18:47.718" v="144" actId="47"/>
        <pc:sldMkLst>
          <pc:docMk/>
          <pc:sldMk cId="0" sldId="1028"/>
        </pc:sldMkLst>
      </pc:sldChg>
      <pc:sldChg chg="del">
        <pc:chgData name="shuyu Gui" userId="0f266002f048006d" providerId="LiveId" clId="{00C5E4F7-33B8-4480-B111-D955D127A68D}" dt="2021-06-09T18:18:48.247" v="145" actId="47"/>
        <pc:sldMkLst>
          <pc:docMk/>
          <pc:sldMk cId="0" sldId="1029"/>
        </pc:sldMkLst>
      </pc:sldChg>
      <pc:sldChg chg="modSp mod">
        <pc:chgData name="shuyu Gui" userId="0f266002f048006d" providerId="LiveId" clId="{00C5E4F7-33B8-4480-B111-D955D127A68D}" dt="2021-06-11T05:54:31.566" v="548" actId="20577"/>
        <pc:sldMkLst>
          <pc:docMk/>
          <pc:sldMk cId="0" sldId="1484"/>
        </pc:sldMkLst>
        <pc:spChg chg="mod">
          <ac:chgData name="shuyu Gui" userId="0f266002f048006d" providerId="LiveId" clId="{00C5E4F7-33B8-4480-B111-D955D127A68D}" dt="2021-06-11T05:54:25.671" v="546" actId="20577"/>
          <ac:spMkLst>
            <pc:docMk/>
            <pc:sldMk cId="0" sldId="1484"/>
            <ac:spMk id="5125" creationId="{ECB2358F-9556-414B-8D18-AAA6E9484E16}"/>
          </ac:spMkLst>
        </pc:spChg>
        <pc:spChg chg="mod">
          <ac:chgData name="shuyu Gui" userId="0f266002f048006d" providerId="LiveId" clId="{00C5E4F7-33B8-4480-B111-D955D127A68D}" dt="2021-06-11T05:54:31.566" v="548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00C5E4F7-33B8-4480-B111-D955D127A68D}" dt="2021-06-09T17:39:39.930" v="82" actId="20577"/>
        <pc:sldMkLst>
          <pc:docMk/>
          <pc:sldMk cId="0" sldId="1767"/>
        </pc:sldMkLst>
        <pc:spChg chg="mod">
          <ac:chgData name="shuyu Gui" userId="0f266002f048006d" providerId="LiveId" clId="{00C5E4F7-33B8-4480-B111-D955D127A68D}" dt="2021-06-09T17:39:39.930" v="82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00C5E4F7-33B8-4480-B111-D955D127A68D}" dt="2021-06-09T23:10:25.789" v="409" actId="20577"/>
        <pc:sldMkLst>
          <pc:docMk/>
          <pc:sldMk cId="0" sldId="1775"/>
        </pc:sldMkLst>
        <pc:spChg chg="mod">
          <ac:chgData name="shuyu Gui" userId="0f266002f048006d" providerId="LiveId" clId="{00C5E4F7-33B8-4480-B111-D955D127A68D}" dt="2021-06-09T23:10:25.789" v="409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00C5E4F7-33B8-4480-B111-D955D127A68D}" dt="2021-06-09T23:13:59.009" v="442" actId="20577"/>
        <pc:sldMkLst>
          <pc:docMk/>
          <pc:sldMk cId="0" sldId="1776"/>
        </pc:sldMkLst>
        <pc:spChg chg="mod">
          <ac:chgData name="shuyu Gui" userId="0f266002f048006d" providerId="LiveId" clId="{00C5E4F7-33B8-4480-B111-D955D127A68D}" dt="2021-06-09T23:10:53.716" v="417" actId="20577"/>
          <ac:spMkLst>
            <pc:docMk/>
            <pc:sldMk cId="0" sldId="1776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3:59.009" v="442" actId="20577"/>
          <ac:spMkLst>
            <pc:docMk/>
            <pc:sldMk cId="0" sldId="1776"/>
            <ac:spMk id="228355" creationId="{412C8F67-CE84-4E77-8755-497C44EB81D6}"/>
          </ac:spMkLst>
        </pc:spChg>
      </pc:sldChg>
      <pc:sldChg chg="modAnim">
        <pc:chgData name="shuyu Gui" userId="0f266002f048006d" providerId="LiveId" clId="{00C5E4F7-33B8-4480-B111-D955D127A68D}" dt="2021-06-09T23:18:41.348" v="472"/>
        <pc:sldMkLst>
          <pc:docMk/>
          <pc:sldMk cId="0" sldId="1784"/>
        </pc:sldMkLst>
      </pc:sldChg>
      <pc:sldChg chg="modAnim">
        <pc:chgData name="shuyu Gui" userId="0f266002f048006d" providerId="LiveId" clId="{00C5E4F7-33B8-4480-B111-D955D127A68D}" dt="2021-06-09T23:20:15.012" v="473"/>
        <pc:sldMkLst>
          <pc:docMk/>
          <pc:sldMk cId="0" sldId="1823"/>
        </pc:sldMkLst>
      </pc:sldChg>
      <pc:sldChg chg="modAnim">
        <pc:chgData name="shuyu Gui" userId="0f266002f048006d" providerId="LiveId" clId="{00C5E4F7-33B8-4480-B111-D955D127A68D}" dt="2021-06-09T23:20:33.143" v="474"/>
        <pc:sldMkLst>
          <pc:docMk/>
          <pc:sldMk cId="0" sldId="1825"/>
        </pc:sldMkLst>
      </pc:sldChg>
      <pc:sldChg chg="modAnim">
        <pc:chgData name="shuyu Gui" userId="0f266002f048006d" providerId="LiveId" clId="{00C5E4F7-33B8-4480-B111-D955D127A68D}" dt="2021-06-09T23:21:03.918" v="475"/>
        <pc:sldMkLst>
          <pc:docMk/>
          <pc:sldMk cId="0" sldId="1826"/>
        </pc:sldMkLst>
      </pc:sldChg>
      <pc:sldChg chg="modAnim">
        <pc:chgData name="shuyu Gui" userId="0f266002f048006d" providerId="LiveId" clId="{00C5E4F7-33B8-4480-B111-D955D127A68D}" dt="2021-06-09T23:06:32.457" v="400"/>
        <pc:sldMkLst>
          <pc:docMk/>
          <pc:sldMk cId="0" sldId="1848"/>
        </pc:sldMkLst>
      </pc:sldChg>
      <pc:sldChg chg="modSp">
        <pc:chgData name="shuyu Gui" userId="0f266002f048006d" providerId="LiveId" clId="{00C5E4F7-33B8-4480-B111-D955D127A68D}" dt="2021-06-09T22:57:24.646" v="395"/>
        <pc:sldMkLst>
          <pc:docMk/>
          <pc:sldMk cId="0" sldId="1980"/>
        </pc:sldMkLst>
        <pc:graphicFrameChg chg="mod">
          <ac:chgData name="shuyu Gui" userId="0f266002f048006d" providerId="LiveId" clId="{00C5E4F7-33B8-4480-B111-D955D127A68D}" dt="2021-06-09T22:57:24.646" v="395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addSp delSp modSp add mod modAnim">
        <pc:chgData name="shuyu Gui" userId="0f266002f048006d" providerId="LiveId" clId="{00C5E4F7-33B8-4480-B111-D955D127A68D}" dt="2021-06-09T23:17:54.938" v="471"/>
        <pc:sldMkLst>
          <pc:docMk/>
          <pc:sldMk cId="0" sldId="1983"/>
        </pc:sldMkLst>
        <pc:picChg chg="del mod">
          <ac:chgData name="shuyu Gui" userId="0f266002f048006d" providerId="LiveId" clId="{00C5E4F7-33B8-4480-B111-D955D127A68D}" dt="2021-06-09T18:42:22.925" v="240" actId="478"/>
          <ac:picMkLst>
            <pc:docMk/>
            <pc:sldMk cId="0" sldId="1983"/>
            <ac:picMk id="2" creationId="{A7D63A4B-DDA2-41AA-A6B7-D4FB31962B96}"/>
          </ac:picMkLst>
        </pc:picChg>
        <pc:picChg chg="add mod">
          <ac:chgData name="shuyu Gui" userId="0f266002f048006d" providerId="LiveId" clId="{00C5E4F7-33B8-4480-B111-D955D127A68D}" dt="2021-06-09T23:17:54.938" v="471"/>
          <ac:picMkLst>
            <pc:docMk/>
            <pc:sldMk cId="0" sldId="1983"/>
            <ac:picMk id="3" creationId="{45A4ABB9-A2AA-4C35-97F2-2DA9ACB1EFC5}"/>
          </ac:picMkLst>
        </pc:picChg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4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5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6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7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8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9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0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1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2"/>
        </pc:sldMkLst>
      </pc:sldChg>
      <pc:sldChg chg="modSp mod">
        <pc:chgData name="shuyu Gui" userId="0f266002f048006d" providerId="LiveId" clId="{00C5E4F7-33B8-4480-B111-D955D127A68D}" dt="2021-06-09T18:39:44.941" v="238"/>
        <pc:sldMkLst>
          <pc:docMk/>
          <pc:sldMk cId="2960198311" sldId="2090"/>
        </pc:sldMkLst>
        <pc:spChg chg="mod">
          <ac:chgData name="shuyu Gui" userId="0f266002f048006d" providerId="LiveId" clId="{00C5E4F7-33B8-4480-B111-D955D127A68D}" dt="2021-06-09T18:39:44.941" v="238"/>
          <ac:spMkLst>
            <pc:docMk/>
            <pc:sldMk cId="2960198311" sldId="2090"/>
            <ac:spMk id="205827" creationId="{CB70FE52-B811-B54C-8526-DD1413F45D3C}"/>
          </ac:spMkLst>
        </pc:spChg>
      </pc:sldChg>
      <pc:sldChg chg="modSp mod">
        <pc:chgData name="shuyu Gui" userId="0f266002f048006d" providerId="LiveId" clId="{00C5E4F7-33B8-4480-B111-D955D127A68D}" dt="2021-06-09T18:46:04.865" v="253"/>
        <pc:sldMkLst>
          <pc:docMk/>
          <pc:sldMk cId="0" sldId="2091"/>
        </pc:sldMkLst>
        <pc:spChg chg="mod">
          <ac:chgData name="shuyu Gui" userId="0f266002f048006d" providerId="LiveId" clId="{00C5E4F7-33B8-4480-B111-D955D127A68D}" dt="2021-06-09T18:46:04.865" v="253"/>
          <ac:spMkLst>
            <pc:docMk/>
            <pc:sldMk cId="0" sldId="2091"/>
            <ac:spMk id="4" creationId="{DBA04443-959B-48F8-8096-4996A7CAF2E4}"/>
          </ac:spMkLst>
        </pc:spChg>
        <pc:spChg chg="mod">
          <ac:chgData name="shuyu Gui" userId="0f266002f048006d" providerId="LiveId" clId="{00C5E4F7-33B8-4480-B111-D955D127A68D}" dt="2021-06-09T18:45:44.357" v="247"/>
          <ac:spMkLst>
            <pc:docMk/>
            <pc:sldMk cId="0" sldId="2091"/>
            <ac:spMk id="281603" creationId="{73B503E4-7FB5-424D-9B7C-F01305519130}"/>
          </ac:spMkLst>
        </pc:spChg>
      </pc:sldChg>
      <pc:sldChg chg="del">
        <pc:chgData name="shuyu Gui" userId="0f266002f048006d" providerId="LiveId" clId="{00C5E4F7-33B8-4480-B111-D955D127A68D}" dt="2021-06-09T18:39:07.456" v="216" actId="47"/>
        <pc:sldMkLst>
          <pc:docMk/>
          <pc:sldMk cId="0" sldId="2457"/>
        </pc:sldMkLst>
      </pc:sldChg>
      <pc:sldChg chg="del">
        <pc:chgData name="shuyu Gui" userId="0f266002f048006d" providerId="LiveId" clId="{00C5E4F7-33B8-4480-B111-D955D127A68D}" dt="2021-06-09T18:39:08.352" v="217" actId="47"/>
        <pc:sldMkLst>
          <pc:docMk/>
          <pc:sldMk cId="0" sldId="2458"/>
        </pc:sldMkLst>
      </pc:sldChg>
      <pc:sldChg chg="del">
        <pc:chgData name="shuyu Gui" userId="0f266002f048006d" providerId="LiveId" clId="{00C5E4F7-33B8-4480-B111-D955D127A68D}" dt="2021-06-09T18:39:08.847" v="218" actId="47"/>
        <pc:sldMkLst>
          <pc:docMk/>
          <pc:sldMk cId="0" sldId="2459"/>
        </pc:sldMkLst>
      </pc:sldChg>
      <pc:sldChg chg="del">
        <pc:chgData name="shuyu Gui" userId="0f266002f048006d" providerId="LiveId" clId="{00C5E4F7-33B8-4480-B111-D955D127A68D}" dt="2021-06-09T18:39:09.288" v="219" actId="47"/>
        <pc:sldMkLst>
          <pc:docMk/>
          <pc:sldMk cId="0" sldId="2460"/>
        </pc:sldMkLst>
      </pc:sldChg>
      <pc:sldChg chg="del">
        <pc:chgData name="shuyu Gui" userId="0f266002f048006d" providerId="LiveId" clId="{00C5E4F7-33B8-4480-B111-D955D127A68D}" dt="2021-06-09T18:39:09.718" v="220" actId="47"/>
        <pc:sldMkLst>
          <pc:docMk/>
          <pc:sldMk cId="0" sldId="2461"/>
        </pc:sldMkLst>
      </pc:sldChg>
      <pc:sldChg chg="del">
        <pc:chgData name="shuyu Gui" userId="0f266002f048006d" providerId="LiveId" clId="{00C5E4F7-33B8-4480-B111-D955D127A68D}" dt="2021-06-09T18:39:10.168" v="221" actId="47"/>
        <pc:sldMkLst>
          <pc:docMk/>
          <pc:sldMk cId="0" sldId="2462"/>
        </pc:sldMkLst>
      </pc:sldChg>
      <pc:sldChg chg="del">
        <pc:chgData name="shuyu Gui" userId="0f266002f048006d" providerId="LiveId" clId="{00C5E4F7-33B8-4480-B111-D955D127A68D}" dt="2021-06-09T18:39:10.555" v="222" actId="47"/>
        <pc:sldMkLst>
          <pc:docMk/>
          <pc:sldMk cId="0" sldId="2463"/>
        </pc:sldMkLst>
      </pc:sldChg>
      <pc:sldChg chg="del">
        <pc:chgData name="shuyu Gui" userId="0f266002f048006d" providerId="LiveId" clId="{00C5E4F7-33B8-4480-B111-D955D127A68D}" dt="2021-06-09T18:39:10.917" v="223" actId="47"/>
        <pc:sldMkLst>
          <pc:docMk/>
          <pc:sldMk cId="0" sldId="2464"/>
        </pc:sldMkLst>
      </pc:sldChg>
      <pc:sldChg chg="del">
        <pc:chgData name="shuyu Gui" userId="0f266002f048006d" providerId="LiveId" clId="{00C5E4F7-33B8-4480-B111-D955D127A68D}" dt="2021-06-09T18:39:11.344" v="224" actId="47"/>
        <pc:sldMkLst>
          <pc:docMk/>
          <pc:sldMk cId="0" sldId="2465"/>
        </pc:sldMkLst>
      </pc:sldChg>
      <pc:sldChg chg="del">
        <pc:chgData name="shuyu Gui" userId="0f266002f048006d" providerId="LiveId" clId="{00C5E4F7-33B8-4480-B111-D955D127A68D}" dt="2021-06-09T18:39:11.744" v="225" actId="47"/>
        <pc:sldMkLst>
          <pc:docMk/>
          <pc:sldMk cId="0" sldId="2466"/>
        </pc:sldMkLst>
      </pc:sldChg>
      <pc:sldChg chg="del">
        <pc:chgData name="shuyu Gui" userId="0f266002f048006d" providerId="LiveId" clId="{00C5E4F7-33B8-4480-B111-D955D127A68D}" dt="2021-06-09T18:39:12.118" v="226" actId="47"/>
        <pc:sldMkLst>
          <pc:docMk/>
          <pc:sldMk cId="0" sldId="2467"/>
        </pc:sldMkLst>
      </pc:sldChg>
      <pc:sldChg chg="del">
        <pc:chgData name="shuyu Gui" userId="0f266002f048006d" providerId="LiveId" clId="{00C5E4F7-33B8-4480-B111-D955D127A68D}" dt="2021-06-09T18:39:12.583" v="227" actId="47"/>
        <pc:sldMkLst>
          <pc:docMk/>
          <pc:sldMk cId="0" sldId="2468"/>
        </pc:sldMkLst>
      </pc:sldChg>
      <pc:sldChg chg="del">
        <pc:chgData name="shuyu Gui" userId="0f266002f048006d" providerId="LiveId" clId="{00C5E4F7-33B8-4480-B111-D955D127A68D}" dt="2021-06-09T18:39:13.022" v="228" actId="47"/>
        <pc:sldMkLst>
          <pc:docMk/>
          <pc:sldMk cId="0" sldId="2469"/>
        </pc:sldMkLst>
      </pc:sldChg>
      <pc:sldChg chg="del">
        <pc:chgData name="shuyu Gui" userId="0f266002f048006d" providerId="LiveId" clId="{00C5E4F7-33B8-4480-B111-D955D127A68D}" dt="2021-06-09T18:39:13.483" v="229" actId="47"/>
        <pc:sldMkLst>
          <pc:docMk/>
          <pc:sldMk cId="0" sldId="2470"/>
        </pc:sldMkLst>
      </pc:sldChg>
      <pc:sldChg chg="del">
        <pc:chgData name="shuyu Gui" userId="0f266002f048006d" providerId="LiveId" clId="{00C5E4F7-33B8-4480-B111-D955D127A68D}" dt="2021-06-09T18:39:14.217" v="230" actId="47"/>
        <pc:sldMkLst>
          <pc:docMk/>
          <pc:sldMk cId="0" sldId="2471"/>
        </pc:sldMkLst>
      </pc:sldChg>
      <pc:sldChg chg="modSp mod">
        <pc:chgData name="shuyu Gui" userId="0f266002f048006d" providerId="LiveId" clId="{00C5E4F7-33B8-4480-B111-D955D127A68D}" dt="2021-06-12T09:19:02.877" v="1085" actId="255"/>
        <pc:sldMkLst>
          <pc:docMk/>
          <pc:sldMk cId="0" sldId="2487"/>
        </pc:sldMkLst>
        <pc:spChg chg="mod">
          <ac:chgData name="shuyu Gui" userId="0f266002f048006d" providerId="LiveId" clId="{00C5E4F7-33B8-4480-B111-D955D127A68D}" dt="2021-06-12T09:19:02.877" v="1085" actId="255"/>
          <ac:spMkLst>
            <pc:docMk/>
            <pc:sldMk cId="0" sldId="2487"/>
            <ac:spMk id="140291" creationId="{D9077655-DD97-4D85-9286-4EF1CBAC1E61}"/>
          </ac:spMkLst>
        </pc:spChg>
      </pc:sldChg>
      <pc:sldChg chg="modSp mod">
        <pc:chgData name="shuyu Gui" userId="0f266002f048006d" providerId="LiveId" clId="{00C5E4F7-33B8-4480-B111-D955D127A68D}" dt="2021-06-10T19:26:06.982" v="477" actId="21"/>
        <pc:sldMkLst>
          <pc:docMk/>
          <pc:sldMk cId="0" sldId="2490"/>
        </pc:sldMkLst>
        <pc:spChg chg="mod">
          <ac:chgData name="shuyu Gui" userId="0f266002f048006d" providerId="LiveId" clId="{00C5E4F7-33B8-4480-B111-D955D127A68D}" dt="2021-06-09T17:32:28.840" v="51" actId="12"/>
          <ac:spMkLst>
            <pc:docMk/>
            <pc:sldMk cId="0" sldId="2490"/>
            <ac:spMk id="5" creationId="{5E48F615-E647-484D-8D95-1A3EC5FF6919}"/>
          </ac:spMkLst>
        </pc:spChg>
        <pc:spChg chg="mod">
          <ac:chgData name="shuyu Gui" userId="0f266002f048006d" providerId="LiveId" clId="{00C5E4F7-33B8-4480-B111-D955D127A68D}" dt="2021-06-10T19:26:06.982" v="477" actId="21"/>
          <ac:spMkLst>
            <pc:docMk/>
            <pc:sldMk cId="0" sldId="2490"/>
            <ac:spMk id="144386" creationId="{3BC7F960-E6D2-42AA-A46E-74F8D5DB4ADD}"/>
          </ac:spMkLst>
        </pc:spChg>
      </pc:sldChg>
      <pc:sldChg chg="modSp mod">
        <pc:chgData name="shuyu Gui" userId="0f266002f048006d" providerId="LiveId" clId="{00C5E4F7-33B8-4480-B111-D955D127A68D}" dt="2021-06-09T17:35:44.074" v="73" actId="12"/>
        <pc:sldMkLst>
          <pc:docMk/>
          <pc:sldMk cId="0" sldId="2491"/>
        </pc:sldMkLst>
        <pc:spChg chg="mod">
          <ac:chgData name="shuyu Gui" userId="0f266002f048006d" providerId="LiveId" clId="{00C5E4F7-33B8-4480-B111-D955D127A68D}" dt="2021-06-09T17:35:44.074" v="73" actId="12"/>
          <ac:spMkLst>
            <pc:docMk/>
            <pc:sldMk cId="0" sldId="2491"/>
            <ac:spMk id="145411" creationId="{49A12DFB-1418-4903-BF89-5FAD88EC7422}"/>
          </ac:spMkLst>
        </pc:spChg>
        <pc:spChg chg="mod">
          <ac:chgData name="shuyu Gui" userId="0f266002f048006d" providerId="LiveId" clId="{00C5E4F7-33B8-4480-B111-D955D127A68D}" dt="2021-06-09T17:34:17.134" v="55" actId="14100"/>
          <ac:spMkLst>
            <pc:docMk/>
            <pc:sldMk cId="0" sldId="2491"/>
            <ac:spMk id="146434" creationId="{B828FF75-E37A-4745-AE9D-1C04CC6D0E6C}"/>
          </ac:spMkLst>
        </pc:spChg>
      </pc:sldChg>
      <pc:sldChg chg="modSp mod">
        <pc:chgData name="shuyu Gui" userId="0f266002f048006d" providerId="LiveId" clId="{00C5E4F7-33B8-4480-B111-D955D127A68D}" dt="2021-06-09T18:35:48.219" v="215"/>
        <pc:sldMkLst>
          <pc:docMk/>
          <pc:sldMk cId="0" sldId="2544"/>
        </pc:sldMkLst>
        <pc:graphicFrameChg chg="mod modGraphic">
          <ac:chgData name="shuyu Gui" userId="0f266002f048006d" providerId="LiveId" clId="{00C5E4F7-33B8-4480-B111-D955D127A68D}" dt="2021-06-09T18:35:48.219" v="215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00C5E4F7-33B8-4480-B111-D955D127A68D}" dt="2021-06-09T22:53:25.829" v="377"/>
        <pc:sldMkLst>
          <pc:docMk/>
          <pc:sldMk cId="0" sldId="2554"/>
        </pc:sldMkLst>
        <pc:spChg chg="mod">
          <ac:chgData name="shuyu Gui" userId="0f266002f048006d" providerId="LiveId" clId="{00C5E4F7-33B8-4480-B111-D955D127A68D}" dt="2021-06-09T22:53:25.829" v="3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00C5E4F7-33B8-4480-B111-D955D127A68D}" dt="2021-06-11T05:59:56.234" v="622" actId="20577"/>
        <pc:sldMkLst>
          <pc:docMk/>
          <pc:sldMk cId="0" sldId="2569"/>
        </pc:sldMkLst>
        <pc:spChg chg="mod">
          <ac:chgData name="shuyu Gui" userId="0f266002f048006d" providerId="LiveId" clId="{00C5E4F7-33B8-4480-B111-D955D127A68D}" dt="2021-06-10T19:27:14.593" v="478" actId="21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00C5E4F7-33B8-4480-B111-D955D127A68D}" dt="2021-06-11T05:59:56.234" v="622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del">
        <pc:chgData name="shuyu Gui" userId="0f266002f048006d" providerId="LiveId" clId="{00C5E4F7-33B8-4480-B111-D955D127A68D}" dt="2021-06-09T22:49:29.347" v="328" actId="47"/>
        <pc:sldMkLst>
          <pc:docMk/>
          <pc:sldMk cId="0" sldId="20022"/>
        </pc:sldMkLst>
      </pc:sldChg>
      <pc:sldChg chg="del">
        <pc:chgData name="shuyu Gui" userId="0f266002f048006d" providerId="LiveId" clId="{00C5E4F7-33B8-4480-B111-D955D127A68D}" dt="2021-06-09T22:49:29.928" v="329" actId="47"/>
        <pc:sldMkLst>
          <pc:docMk/>
          <pc:sldMk cId="431803013" sldId="20045"/>
        </pc:sldMkLst>
      </pc:sldChg>
      <pc:sldChg chg="del">
        <pc:chgData name="shuyu Gui" userId="0f266002f048006d" providerId="LiveId" clId="{00C5E4F7-33B8-4480-B111-D955D127A68D}" dt="2021-06-09T22:49:30.382" v="330" actId="47"/>
        <pc:sldMkLst>
          <pc:docMk/>
          <pc:sldMk cId="2705228575" sldId="20046"/>
        </pc:sldMkLst>
      </pc:sldChg>
      <pc:sldChg chg="del">
        <pc:chgData name="shuyu Gui" userId="0f266002f048006d" providerId="LiveId" clId="{00C5E4F7-33B8-4480-B111-D955D127A68D}" dt="2021-06-09T22:49:30.784" v="331" actId="47"/>
        <pc:sldMkLst>
          <pc:docMk/>
          <pc:sldMk cId="83671687" sldId="20047"/>
        </pc:sldMkLst>
      </pc:sldChg>
      <pc:sldChg chg="del">
        <pc:chgData name="shuyu Gui" userId="0f266002f048006d" providerId="LiveId" clId="{00C5E4F7-33B8-4480-B111-D955D127A68D}" dt="2021-06-09T22:49:31.160" v="332" actId="47"/>
        <pc:sldMkLst>
          <pc:docMk/>
          <pc:sldMk cId="2901116371" sldId="20048"/>
        </pc:sldMkLst>
      </pc:sldChg>
      <pc:sldChg chg="del">
        <pc:chgData name="shuyu Gui" userId="0f266002f048006d" providerId="LiveId" clId="{00C5E4F7-33B8-4480-B111-D955D127A68D}" dt="2021-06-09T22:49:31.561" v="333" actId="47"/>
        <pc:sldMkLst>
          <pc:docMk/>
          <pc:sldMk cId="1235312852" sldId="20049"/>
        </pc:sldMkLst>
      </pc:sldChg>
      <pc:sldChg chg="del">
        <pc:chgData name="shuyu Gui" userId="0f266002f048006d" providerId="LiveId" clId="{00C5E4F7-33B8-4480-B111-D955D127A68D}" dt="2021-06-09T22:49:32.045" v="334" actId="47"/>
        <pc:sldMkLst>
          <pc:docMk/>
          <pc:sldMk cId="681175835" sldId="20050"/>
        </pc:sldMkLst>
      </pc:sldChg>
      <pc:sldChg chg="modSp mod">
        <pc:chgData name="shuyu Gui" userId="0f266002f048006d" providerId="LiveId" clId="{00C5E4F7-33B8-4480-B111-D955D127A68D}" dt="2021-06-09T19:25:58.262" v="326" actId="20577"/>
        <pc:sldMkLst>
          <pc:docMk/>
          <pc:sldMk cId="3581708205" sldId="20099"/>
        </pc:sldMkLst>
        <pc:spChg chg="mod">
          <ac:chgData name="shuyu Gui" userId="0f266002f048006d" providerId="LiveId" clId="{00C5E4F7-33B8-4480-B111-D955D127A68D}" dt="2021-06-09T19:25:58.262" v="326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00C5E4F7-33B8-4480-B111-D955D127A68D}" dt="2021-06-11T13:50:54.293" v="985" actId="20577"/>
        <pc:sldMkLst>
          <pc:docMk/>
          <pc:sldMk cId="707643297" sldId="20114"/>
        </pc:sldMkLst>
        <pc:spChg chg="mod">
          <ac:chgData name="shuyu Gui" userId="0f266002f048006d" providerId="LiveId" clId="{00C5E4F7-33B8-4480-B111-D955D127A68D}" dt="2021-06-11T06:18:55.444" v="932" actId="1076"/>
          <ac:spMkLst>
            <pc:docMk/>
            <pc:sldMk cId="707643297" sldId="20114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13:50:54.293" v="985" actId="20577"/>
          <ac:spMkLst>
            <pc:docMk/>
            <pc:sldMk cId="707643297" sldId="20114"/>
            <ac:spMk id="218115" creationId="{C9AB1F20-23A7-459F-A557-379DC7083894}"/>
          </ac:spMkLst>
        </pc:spChg>
      </pc:sldChg>
      <pc:sldChg chg="modSp mod">
        <pc:chgData name="shuyu Gui" userId="0f266002f048006d" providerId="LiveId" clId="{00C5E4F7-33B8-4480-B111-D955D127A68D}" dt="2021-06-11T13:52:01.862" v="988" actId="20577"/>
        <pc:sldMkLst>
          <pc:docMk/>
          <pc:sldMk cId="1770937000" sldId="20218"/>
        </pc:sldMkLst>
        <pc:spChg chg="mod">
          <ac:chgData name="shuyu Gui" userId="0f266002f048006d" providerId="LiveId" clId="{00C5E4F7-33B8-4480-B111-D955D127A68D}" dt="2021-06-11T13:52:01.862" v="988" actId="20577"/>
          <ac:spMkLst>
            <pc:docMk/>
            <pc:sldMk cId="1770937000" sldId="20218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09T18:26:35.647" v="192" actId="11"/>
        <pc:sldMkLst>
          <pc:docMk/>
          <pc:sldMk cId="3460539044" sldId="20219"/>
        </pc:sldMkLst>
        <pc:spChg chg="mod">
          <ac:chgData name="shuyu Gui" userId="0f266002f048006d" providerId="LiveId" clId="{00C5E4F7-33B8-4480-B111-D955D127A68D}" dt="2021-06-09T18:26:35.647" v="192" actId="11"/>
          <ac:spMkLst>
            <pc:docMk/>
            <pc:sldMk cId="3460539044" sldId="20219"/>
            <ac:spMk id="263171" creationId="{6A6AA082-78E5-417D-8413-A7E155CFE91A}"/>
          </ac:spMkLst>
        </pc:spChg>
      </pc:sldChg>
      <pc:sldChg chg="del">
        <pc:chgData name="shuyu Gui" userId="0f266002f048006d" providerId="LiveId" clId="{00C5E4F7-33B8-4480-B111-D955D127A68D}" dt="2021-06-09T18:24:54.809" v="168" actId="47"/>
        <pc:sldMkLst>
          <pc:docMk/>
          <pc:sldMk cId="192351305" sldId="20220"/>
        </pc:sldMkLst>
      </pc:sldChg>
      <pc:sldChg chg="modSp mod">
        <pc:chgData name="shuyu Gui" userId="0f266002f048006d" providerId="LiveId" clId="{00C5E4F7-33B8-4480-B111-D955D127A68D}" dt="2021-06-09T22:53:14.260" v="374"/>
        <pc:sldMkLst>
          <pc:docMk/>
          <pc:sldMk cId="3844330424" sldId="20228"/>
        </pc:sldMkLst>
        <pc:spChg chg="mod">
          <ac:chgData name="shuyu Gui" userId="0f266002f048006d" providerId="LiveId" clId="{00C5E4F7-33B8-4480-B111-D955D127A68D}" dt="2021-06-09T22:53:14.260" v="374"/>
          <ac:spMkLst>
            <pc:docMk/>
            <pc:sldMk cId="3844330424" sldId="20228"/>
            <ac:spMk id="165891" creationId="{864992A0-313F-4105-BDA1-E890640435AB}"/>
          </ac:spMkLst>
        </pc:spChg>
      </pc:sldChg>
      <pc:sldChg chg="modSp mod">
        <pc:chgData name="shuyu Gui" userId="0f266002f048006d" providerId="LiveId" clId="{00C5E4F7-33B8-4480-B111-D955D127A68D}" dt="2021-06-09T22:53:01.128" v="367"/>
        <pc:sldMkLst>
          <pc:docMk/>
          <pc:sldMk cId="2382039135" sldId="20230"/>
        </pc:sldMkLst>
        <pc:spChg chg="mod">
          <ac:chgData name="shuyu Gui" userId="0f266002f048006d" providerId="LiveId" clId="{00C5E4F7-33B8-4480-B111-D955D127A68D}" dt="2021-06-09T22:53:01.128" v="367"/>
          <ac:spMkLst>
            <pc:docMk/>
            <pc:sldMk cId="2382039135" sldId="20230"/>
            <ac:spMk id="165891" creationId="{864992A0-313F-4105-BDA1-E890640435AB}"/>
          </ac:spMkLst>
        </pc:spChg>
      </pc:sldChg>
      <pc:sldChg chg="del">
        <pc:chgData name="shuyu Gui" userId="0f266002f048006d" providerId="LiveId" clId="{00C5E4F7-33B8-4480-B111-D955D127A68D}" dt="2021-06-09T17:45:07.999" v="135" actId="47"/>
        <pc:sldMkLst>
          <pc:docMk/>
          <pc:sldMk cId="2705840985" sldId="20234"/>
        </pc:sldMkLst>
      </pc:sldChg>
      <pc:sldChg chg="del">
        <pc:chgData name="shuyu Gui" userId="0f266002f048006d" providerId="LiveId" clId="{00C5E4F7-33B8-4480-B111-D955D127A68D}" dt="2021-06-09T22:51:12.608" v="350" actId="47"/>
        <pc:sldMkLst>
          <pc:docMk/>
          <pc:sldMk cId="0" sldId="20235"/>
        </pc:sldMkLst>
      </pc:sldChg>
      <pc:sldChg chg="del">
        <pc:chgData name="shuyu Gui" userId="0f266002f048006d" providerId="LiveId" clId="{00C5E4F7-33B8-4480-B111-D955D127A68D}" dt="2021-06-09T22:51:13.189" v="351" actId="47"/>
        <pc:sldMkLst>
          <pc:docMk/>
          <pc:sldMk cId="0" sldId="20236"/>
        </pc:sldMkLst>
      </pc:sldChg>
      <pc:sldChg chg="modSp mod">
        <pc:chgData name="shuyu Gui" userId="0f266002f048006d" providerId="LiveId" clId="{00C5E4F7-33B8-4480-B111-D955D127A68D}" dt="2021-06-09T23:15:14.684" v="451" actId="20577"/>
        <pc:sldMkLst>
          <pc:docMk/>
          <pc:sldMk cId="2332360529" sldId="20237"/>
        </pc:sldMkLst>
        <pc:spChg chg="mod">
          <ac:chgData name="shuyu Gui" userId="0f266002f048006d" providerId="LiveId" clId="{00C5E4F7-33B8-4480-B111-D955D127A68D}" dt="2021-06-09T23:11:16.112" v="425" actId="20577"/>
          <ac:spMkLst>
            <pc:docMk/>
            <pc:sldMk cId="2332360529" sldId="20237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5:14.684" v="451" actId="20577"/>
          <ac:spMkLst>
            <pc:docMk/>
            <pc:sldMk cId="2332360529" sldId="20237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10T19:35:34.979" v="535" actId="20577"/>
        <pc:sldMkLst>
          <pc:docMk/>
          <pc:sldMk cId="2250636715" sldId="20238"/>
        </pc:sldMkLst>
        <pc:spChg chg="mod">
          <ac:chgData name="shuyu Gui" userId="0f266002f048006d" providerId="LiveId" clId="{00C5E4F7-33B8-4480-B111-D955D127A68D}" dt="2021-06-09T23:11:33.635" v="426"/>
          <ac:spMkLst>
            <pc:docMk/>
            <pc:sldMk cId="2250636715" sldId="20238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0T19:35:34.979" v="535" actId="20577"/>
          <ac:spMkLst>
            <pc:docMk/>
            <pc:sldMk cId="2250636715" sldId="20238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09T23:17:13.775" v="469" actId="20577"/>
        <pc:sldMkLst>
          <pc:docMk/>
          <pc:sldMk cId="2490471654" sldId="20239"/>
        </pc:sldMkLst>
        <pc:spChg chg="mod">
          <ac:chgData name="shuyu Gui" userId="0f266002f048006d" providerId="LiveId" clId="{00C5E4F7-33B8-4480-B111-D955D127A68D}" dt="2021-06-09T23:11:51.093" v="427"/>
          <ac:spMkLst>
            <pc:docMk/>
            <pc:sldMk cId="2490471654" sldId="20239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7:13.775" v="469" actId="20577"/>
          <ac:spMkLst>
            <pc:docMk/>
            <pc:sldMk cId="2490471654" sldId="20239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09T18:27:15.853" v="193" actId="11"/>
        <pc:sldMkLst>
          <pc:docMk/>
          <pc:sldMk cId="98409367" sldId="20240"/>
        </pc:sldMkLst>
        <pc:spChg chg="mod">
          <ac:chgData name="shuyu Gui" userId="0f266002f048006d" providerId="LiveId" clId="{00C5E4F7-33B8-4480-B111-D955D127A68D}" dt="2021-06-09T18:27:15.853" v="193" actId="11"/>
          <ac:spMkLst>
            <pc:docMk/>
            <pc:sldMk cId="98409367" sldId="20240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10T19:36:46.575" v="536" actId="20577"/>
        <pc:sldMkLst>
          <pc:docMk/>
          <pc:sldMk cId="2452152329" sldId="20241"/>
        </pc:sldMkLst>
        <pc:spChg chg="mod">
          <ac:chgData name="shuyu Gui" userId="0f266002f048006d" providerId="LiveId" clId="{00C5E4F7-33B8-4480-B111-D955D127A68D}" dt="2021-06-10T19:36:46.575" v="536" actId="20577"/>
          <ac:spMkLst>
            <pc:docMk/>
            <pc:sldMk cId="2452152329" sldId="20241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11T06:12:03.815" v="845" actId="20577"/>
        <pc:sldMkLst>
          <pc:docMk/>
          <pc:sldMk cId="2341795829" sldId="20242"/>
        </pc:sldMkLst>
        <pc:spChg chg="mod">
          <ac:chgData name="shuyu Gui" userId="0f266002f048006d" providerId="LiveId" clId="{00C5E4F7-33B8-4480-B111-D955D127A68D}" dt="2021-06-09T19:25:35.344" v="321"/>
          <ac:spMkLst>
            <pc:docMk/>
            <pc:sldMk cId="2341795829" sldId="20242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06:12:03.815" v="845" actId="20577"/>
          <ac:spMkLst>
            <pc:docMk/>
            <pc:sldMk cId="2341795829" sldId="20242"/>
            <ac:spMk id="218115" creationId="{C9AB1F20-23A7-459F-A557-379DC7083894}"/>
          </ac:spMkLst>
        </pc:spChg>
      </pc:sldChg>
      <pc:sldChg chg="modSp mod">
        <pc:chgData name="shuyu Gui" userId="0f266002f048006d" providerId="LiveId" clId="{00C5E4F7-33B8-4480-B111-D955D127A68D}" dt="2021-06-11T06:16:34.784" v="895" actId="20577"/>
        <pc:sldMkLst>
          <pc:docMk/>
          <pc:sldMk cId="366869875" sldId="20243"/>
        </pc:sldMkLst>
        <pc:spChg chg="mod">
          <ac:chgData name="shuyu Gui" userId="0f266002f048006d" providerId="LiveId" clId="{00C5E4F7-33B8-4480-B111-D955D127A68D}" dt="2021-06-09T19:25:41.169" v="322"/>
          <ac:spMkLst>
            <pc:docMk/>
            <pc:sldMk cId="366869875" sldId="20243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06:16:34.784" v="895" actId="20577"/>
          <ac:spMkLst>
            <pc:docMk/>
            <pc:sldMk cId="366869875" sldId="20243"/>
            <ac:spMk id="218115" creationId="{C9AB1F20-23A7-459F-A557-379DC7083894}"/>
          </ac:spMkLst>
        </pc:spChg>
      </pc:sldChg>
      <pc:sldChg chg="addSp delSp modSp add">
        <pc:chgData name="shuyu Gui" userId="0f266002f048006d" providerId="LiveId" clId="{00C5E4F7-33B8-4480-B111-D955D127A68D}" dt="2021-06-11T06:01:47.573" v="638" actId="1076"/>
        <pc:sldMkLst>
          <pc:docMk/>
          <pc:sldMk cId="0" sldId="20244"/>
        </pc:sldMkLst>
        <pc:spChg chg="add del mod">
          <ac:chgData name="shuyu Gui" userId="0f266002f048006d" providerId="LiveId" clId="{00C5E4F7-33B8-4480-B111-D955D127A68D}" dt="2021-06-11T06:01:38.952" v="637" actId="478"/>
          <ac:spMkLst>
            <pc:docMk/>
            <pc:sldMk cId="0" sldId="20244"/>
            <ac:spMk id="4" creationId="{FF19ED88-E899-4A02-B107-D03F31D1A53C}"/>
          </ac:spMkLst>
        </pc:spChg>
        <pc:spChg chg="mod">
          <ac:chgData name="shuyu Gui" userId="0f266002f048006d" providerId="LiveId" clId="{00C5E4F7-33B8-4480-B111-D955D127A68D}" dt="2021-06-11T06:01:30.785" v="635" actId="1076"/>
          <ac:spMkLst>
            <pc:docMk/>
            <pc:sldMk cId="0" sldId="20244"/>
            <ac:spMk id="10242" creationId="{C2F37A05-81F4-4A69-9EB3-D6ACCDD2A8ED}"/>
          </ac:spMkLst>
        </pc:spChg>
        <pc:spChg chg="mod">
          <ac:chgData name="shuyu Gui" userId="0f266002f048006d" providerId="LiveId" clId="{00C5E4F7-33B8-4480-B111-D955D127A68D}" dt="2021-06-11T06:01:47.573" v="638" actId="1076"/>
          <ac:spMkLst>
            <pc:docMk/>
            <pc:sldMk cId="0" sldId="20244"/>
            <ac:spMk id="10243" creationId="{4C3D46A1-E714-4CE3-946D-392BD45D7377}"/>
          </ac:spMkLst>
        </pc:spChg>
      </pc:sldChg>
      <pc:sldChg chg="modSp add">
        <pc:chgData name="shuyu Gui" userId="0f266002f048006d" providerId="LiveId" clId="{00C5E4F7-33B8-4480-B111-D955D127A68D}" dt="2021-06-11T06:02:12.659" v="642" actId="1076"/>
        <pc:sldMkLst>
          <pc:docMk/>
          <pc:sldMk cId="0" sldId="20245"/>
        </pc:sldMkLst>
        <pc:spChg chg="mod">
          <ac:chgData name="shuyu Gui" userId="0f266002f048006d" providerId="LiveId" clId="{00C5E4F7-33B8-4480-B111-D955D127A68D}" dt="2021-06-11T06:02:07.655" v="641" actId="1076"/>
          <ac:spMkLst>
            <pc:docMk/>
            <pc:sldMk cId="0" sldId="20245"/>
            <ac:spMk id="12290" creationId="{AFA3FC62-8D41-4F38-BFCE-7F320B5CD860}"/>
          </ac:spMkLst>
        </pc:spChg>
        <pc:spChg chg="mod">
          <ac:chgData name="shuyu Gui" userId="0f266002f048006d" providerId="LiveId" clId="{00C5E4F7-33B8-4480-B111-D955D127A68D}" dt="2021-06-11T06:02:12.659" v="642" actId="1076"/>
          <ac:spMkLst>
            <pc:docMk/>
            <pc:sldMk cId="0" sldId="20245"/>
            <ac:spMk id="12291" creationId="{393B1A89-A0B8-4C10-8908-478ECFA8B1C9}"/>
          </ac:spMkLst>
        </pc:spChg>
      </pc:sldChg>
      <pc:sldChg chg="modSp add mod">
        <pc:chgData name="shuyu Gui" userId="0f266002f048006d" providerId="LiveId" clId="{00C5E4F7-33B8-4480-B111-D955D127A68D}" dt="2021-06-11T13:51:26.116" v="986" actId="20577"/>
        <pc:sldMkLst>
          <pc:docMk/>
          <pc:sldMk cId="1038123389" sldId="20246"/>
        </pc:sldMkLst>
        <pc:spChg chg="mod">
          <ac:chgData name="shuyu Gui" userId="0f266002f048006d" providerId="LiveId" clId="{00C5E4F7-33B8-4480-B111-D955D127A68D}" dt="2021-06-11T13:51:26.116" v="986" actId="20577"/>
          <ac:spMkLst>
            <pc:docMk/>
            <pc:sldMk cId="1038123389" sldId="20246"/>
            <ac:spMk id="218115" creationId="{C9AB1F20-23A7-459F-A557-379DC7083894}"/>
          </ac:spMkLst>
        </pc:spChg>
      </pc:sldChg>
      <pc:sldChg chg="new del">
        <pc:chgData name="shuyu Gui" userId="0f266002f048006d" providerId="LiveId" clId="{00C5E4F7-33B8-4480-B111-D955D127A68D}" dt="2021-06-09T19:23:10.119" v="298" actId="47"/>
        <pc:sldMkLst>
          <pc:docMk/>
          <pc:sldMk cId="1735025039" sldId="20246"/>
        </pc:sldMkLst>
      </pc:sldChg>
      <pc:sldChg chg="addSp modSp add mod modAnim">
        <pc:chgData name="shuyu Gui" userId="0f266002f048006d" providerId="LiveId" clId="{00C5E4F7-33B8-4480-B111-D955D127A68D}" dt="2021-06-11T06:02:30.304" v="644" actId="1076"/>
        <pc:sldMkLst>
          <pc:docMk/>
          <pc:sldMk cId="0" sldId="20247"/>
        </pc:sldMkLst>
        <pc:spChg chg="mod">
          <ac:chgData name="shuyu Gui" userId="0f266002f048006d" providerId="LiveId" clId="{00C5E4F7-33B8-4480-B111-D955D127A68D}" dt="2021-06-11T06:02:24.226" v="643" actId="1076"/>
          <ac:spMkLst>
            <pc:docMk/>
            <pc:sldMk cId="0" sldId="20247"/>
            <ac:spMk id="7170" creationId="{26354F3B-A8C0-487D-86B6-0B0C672CCC9F}"/>
          </ac:spMkLst>
        </pc:spChg>
        <pc:spChg chg="mod">
          <ac:chgData name="shuyu Gui" userId="0f266002f048006d" providerId="LiveId" clId="{00C5E4F7-33B8-4480-B111-D955D127A68D}" dt="2021-06-11T06:02:30.304" v="644" actId="1076"/>
          <ac:spMkLst>
            <pc:docMk/>
            <pc:sldMk cId="0" sldId="20247"/>
            <ac:spMk id="7171" creationId="{C0849AD3-D24F-4A83-84CF-77074687F1EA}"/>
          </ac:spMkLst>
        </pc:spChg>
        <pc:picChg chg="add mod">
          <ac:chgData name="shuyu Gui" userId="0f266002f048006d" providerId="LiveId" clId="{00C5E4F7-33B8-4480-B111-D955D127A68D}" dt="2021-06-09T22:54:40.440" v="380" actId="1076"/>
          <ac:picMkLst>
            <pc:docMk/>
            <pc:sldMk cId="0" sldId="20247"/>
            <ac:picMk id="2" creationId="{731EAA42-2B0E-4D95-B056-9E0B24BD3073}"/>
          </ac:picMkLst>
        </pc:picChg>
      </pc:sldChg>
      <pc:sldChg chg="modSp add">
        <pc:chgData name="shuyu Gui" userId="0f266002f048006d" providerId="LiveId" clId="{00C5E4F7-33B8-4480-B111-D955D127A68D}" dt="2021-06-11T06:02:50.615" v="648" actId="1076"/>
        <pc:sldMkLst>
          <pc:docMk/>
          <pc:sldMk cId="0" sldId="20248"/>
        </pc:sldMkLst>
        <pc:spChg chg="mod">
          <ac:chgData name="shuyu Gui" userId="0f266002f048006d" providerId="LiveId" clId="{00C5E4F7-33B8-4480-B111-D955D127A68D}" dt="2021-06-11T06:02:46.117" v="647" actId="1076"/>
          <ac:spMkLst>
            <pc:docMk/>
            <pc:sldMk cId="0" sldId="20248"/>
            <ac:spMk id="9218" creationId="{3CB27EDF-E8FC-4D2F-BEB1-28F10FBF9A04}"/>
          </ac:spMkLst>
        </pc:spChg>
        <pc:spChg chg="mod">
          <ac:chgData name="shuyu Gui" userId="0f266002f048006d" providerId="LiveId" clId="{00C5E4F7-33B8-4480-B111-D955D127A68D}" dt="2021-06-11T06:02:50.615" v="648" actId="1076"/>
          <ac:spMkLst>
            <pc:docMk/>
            <pc:sldMk cId="0" sldId="20248"/>
            <ac:spMk id="9219" creationId="{0B76BAB2-B9CF-48ED-88B1-BAFB26E9367D}"/>
          </ac:spMkLst>
        </pc:spChg>
      </pc:sldChg>
      <pc:sldChg chg="modSp add">
        <pc:chgData name="shuyu Gui" userId="0f266002f048006d" providerId="LiveId" clId="{00C5E4F7-33B8-4480-B111-D955D127A68D}" dt="2021-06-11T06:03:03.093" v="650" actId="1076"/>
        <pc:sldMkLst>
          <pc:docMk/>
          <pc:sldMk cId="0" sldId="20249"/>
        </pc:sldMkLst>
        <pc:spChg chg="mod">
          <ac:chgData name="shuyu Gui" userId="0f266002f048006d" providerId="LiveId" clId="{00C5E4F7-33B8-4480-B111-D955D127A68D}" dt="2021-06-11T06:02:57.703" v="649" actId="1076"/>
          <ac:spMkLst>
            <pc:docMk/>
            <pc:sldMk cId="0" sldId="20249"/>
            <ac:spMk id="10242" creationId="{C03BD6E8-D15D-46AB-A96F-DD7197946974}"/>
          </ac:spMkLst>
        </pc:spChg>
        <pc:spChg chg="mod">
          <ac:chgData name="shuyu Gui" userId="0f266002f048006d" providerId="LiveId" clId="{00C5E4F7-33B8-4480-B111-D955D127A68D}" dt="2021-06-11T06:03:03.093" v="650" actId="1076"/>
          <ac:spMkLst>
            <pc:docMk/>
            <pc:sldMk cId="0" sldId="20249"/>
            <ac:spMk id="10243" creationId="{149B11D0-E3E6-4F15-833C-0F30383BC85E}"/>
          </ac:spMkLst>
        </pc:spChg>
      </pc:sldChg>
      <pc:sldChg chg="modSp add">
        <pc:chgData name="shuyu Gui" userId="0f266002f048006d" providerId="LiveId" clId="{00C5E4F7-33B8-4480-B111-D955D127A68D}" dt="2021-06-11T06:03:12.824" v="652" actId="1076"/>
        <pc:sldMkLst>
          <pc:docMk/>
          <pc:sldMk cId="0" sldId="20250"/>
        </pc:sldMkLst>
        <pc:spChg chg="mod">
          <ac:chgData name="shuyu Gui" userId="0f266002f048006d" providerId="LiveId" clId="{00C5E4F7-33B8-4480-B111-D955D127A68D}" dt="2021-06-11T06:03:08.856" v="651" actId="1076"/>
          <ac:spMkLst>
            <pc:docMk/>
            <pc:sldMk cId="0" sldId="20250"/>
            <ac:spMk id="11266" creationId="{4DAAD58A-B0AA-4868-AD55-C905EA809328}"/>
          </ac:spMkLst>
        </pc:spChg>
        <pc:spChg chg="mod">
          <ac:chgData name="shuyu Gui" userId="0f266002f048006d" providerId="LiveId" clId="{00C5E4F7-33B8-4480-B111-D955D127A68D}" dt="2021-06-11T06:03:12.824" v="652" actId="1076"/>
          <ac:spMkLst>
            <pc:docMk/>
            <pc:sldMk cId="0" sldId="20250"/>
            <ac:spMk id="11267" creationId="{D53B3247-0ECC-465E-86BB-B99B659D5568}"/>
          </ac:spMkLst>
        </pc:spChg>
      </pc:sldChg>
      <pc:sldChg chg="addSp modSp add mod modAnim">
        <pc:chgData name="shuyu Gui" userId="0f266002f048006d" providerId="LiveId" clId="{00C5E4F7-33B8-4480-B111-D955D127A68D}" dt="2021-06-11T06:03:32.531" v="656" actId="1076"/>
        <pc:sldMkLst>
          <pc:docMk/>
          <pc:sldMk cId="0" sldId="20251"/>
        </pc:sldMkLst>
        <pc:spChg chg="mod">
          <ac:chgData name="shuyu Gui" userId="0f266002f048006d" providerId="LiveId" clId="{00C5E4F7-33B8-4480-B111-D955D127A68D}" dt="2021-06-11T06:03:28.735" v="655" actId="1076"/>
          <ac:spMkLst>
            <pc:docMk/>
            <pc:sldMk cId="0" sldId="20251"/>
            <ac:spMk id="7170" creationId="{DBE65544-89AB-4AB9-8447-B973899C9196}"/>
          </ac:spMkLst>
        </pc:spChg>
        <pc:spChg chg="mod">
          <ac:chgData name="shuyu Gui" userId="0f266002f048006d" providerId="LiveId" clId="{00C5E4F7-33B8-4480-B111-D955D127A68D}" dt="2021-06-11T06:03:32.531" v="656" actId="1076"/>
          <ac:spMkLst>
            <pc:docMk/>
            <pc:sldMk cId="0" sldId="20251"/>
            <ac:spMk id="7171" creationId="{445A72D2-40D3-4056-A045-BDCF1AE05F7B}"/>
          </ac:spMkLst>
        </pc:spChg>
        <pc:picChg chg="add mod">
          <ac:chgData name="shuyu Gui" userId="0f266002f048006d" providerId="LiveId" clId="{00C5E4F7-33B8-4480-B111-D955D127A68D}" dt="2021-06-09T22:55:07.502" v="384" actId="1076"/>
          <ac:picMkLst>
            <pc:docMk/>
            <pc:sldMk cId="0" sldId="20251"/>
            <ac:picMk id="2" creationId="{BAECA039-98B0-4C41-9BA3-2FCBE06AAD1E}"/>
          </ac:picMkLst>
        </pc:picChg>
      </pc:sldChg>
      <pc:sldChg chg="modSp add mod">
        <pc:chgData name="shuyu Gui" userId="0f266002f048006d" providerId="LiveId" clId="{00C5E4F7-33B8-4480-B111-D955D127A68D}" dt="2021-06-11T06:00:07.988" v="628" actId="20577"/>
        <pc:sldMkLst>
          <pc:docMk/>
          <pc:sldMk cId="1369285244" sldId="20252"/>
        </pc:sldMkLst>
        <pc:spChg chg="mod">
          <ac:chgData name="shuyu Gui" userId="0f266002f048006d" providerId="LiveId" clId="{00C5E4F7-33B8-4480-B111-D955D127A68D}" dt="2021-06-11T06:00:07.988" v="628" actId="20577"/>
          <ac:spMkLst>
            <pc:docMk/>
            <pc:sldMk cId="1369285244" sldId="20252"/>
            <ac:spMk id="159747" creationId="{0817EB02-3D05-488C-8D19-1ADA57BA61FF}"/>
          </ac:spMkLst>
        </pc:spChg>
      </pc:sldChg>
      <pc:sldChg chg="modSp add mod modAnim">
        <pc:chgData name="shuyu Gui" userId="0f266002f048006d" providerId="LiveId" clId="{00C5E4F7-33B8-4480-B111-D955D127A68D}" dt="2021-06-11T19:16:31.161" v="1031"/>
        <pc:sldMkLst>
          <pc:docMk/>
          <pc:sldMk cId="2022065800" sldId="20253"/>
        </pc:sldMkLst>
        <pc:spChg chg="mod">
          <ac:chgData name="shuyu Gui" userId="0f266002f048006d" providerId="LiveId" clId="{00C5E4F7-33B8-4480-B111-D955D127A68D}" dt="2021-06-11T19:13:07.604" v="994"/>
          <ac:spMkLst>
            <pc:docMk/>
            <pc:sldMk cId="2022065800" sldId="20253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14:34.743" v="1013" actId="20577"/>
          <ac:spMkLst>
            <pc:docMk/>
            <pc:sldMk cId="2022065800" sldId="20253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42:30.637" v="1083" actId="20577"/>
        <pc:sldMkLst>
          <pc:docMk/>
          <pc:sldMk cId="214429526" sldId="20254"/>
        </pc:sldMkLst>
        <pc:spChg chg="mod">
          <ac:chgData name="shuyu Gui" userId="0f266002f048006d" providerId="LiveId" clId="{00C5E4F7-33B8-4480-B111-D955D127A68D}" dt="2021-06-11T19:15:45.218" v="1026"/>
          <ac:spMkLst>
            <pc:docMk/>
            <pc:sldMk cId="214429526" sldId="20254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42:30.637" v="1083" actId="20577"/>
          <ac:spMkLst>
            <pc:docMk/>
            <pc:sldMk cId="214429526" sldId="20254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2:39.823" v="1065"/>
        <pc:sldMkLst>
          <pc:docMk/>
          <pc:sldMk cId="3844403057" sldId="20255"/>
        </pc:sldMkLst>
        <pc:spChg chg="mod">
          <ac:chgData name="shuyu Gui" userId="0f266002f048006d" providerId="LiveId" clId="{00C5E4F7-33B8-4480-B111-D955D127A68D}" dt="2021-06-11T19:17:30.502" v="1034"/>
          <ac:spMkLst>
            <pc:docMk/>
            <pc:sldMk cId="3844403057" sldId="20255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19:01.774" v="1047" actId="20577"/>
          <ac:spMkLst>
            <pc:docMk/>
            <pc:sldMk cId="3844403057" sldId="20255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6:35.916" v="1081"/>
        <pc:sldMkLst>
          <pc:docMk/>
          <pc:sldMk cId="4035821971" sldId="20256"/>
        </pc:sldMkLst>
        <pc:spChg chg="mod">
          <ac:chgData name="shuyu Gui" userId="0f266002f048006d" providerId="LiveId" clId="{00C5E4F7-33B8-4480-B111-D955D127A68D}" dt="2021-06-11T19:25:27.931" v="1078" actId="20577"/>
          <ac:spMkLst>
            <pc:docMk/>
            <pc:sldMk cId="4035821971" sldId="20256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2:59.325" v="1069"/>
        <pc:sldMkLst>
          <pc:docMk/>
          <pc:sldMk cId="1207690736" sldId="20257"/>
        </pc:sldMkLst>
        <pc:spChg chg="mod">
          <ac:chgData name="shuyu Gui" userId="0f266002f048006d" providerId="LiveId" clId="{00C5E4F7-33B8-4480-B111-D955D127A68D}" dt="2021-06-11T19:22:23.214" v="1062" actId="20577"/>
          <ac:spMkLst>
            <pc:docMk/>
            <pc:sldMk cId="1207690736" sldId="20257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3:39.476" v="1073"/>
        <pc:sldMkLst>
          <pc:docMk/>
          <pc:sldMk cId="2343690268" sldId="20258"/>
        </pc:sldMkLst>
        <pc:spChg chg="mod">
          <ac:chgData name="shuyu Gui" userId="0f266002f048006d" providerId="LiveId" clId="{00C5E4F7-33B8-4480-B111-D955D127A68D}" dt="2021-06-11T19:23:11.832" v="1070"/>
          <ac:spMkLst>
            <pc:docMk/>
            <pc:sldMk cId="2343690268" sldId="20258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23:33.939" v="1072" actId="12"/>
          <ac:spMkLst>
            <pc:docMk/>
            <pc:sldMk cId="2343690268" sldId="20258"/>
            <ac:spMk id="228355" creationId="{412C8F67-CE84-4E77-8755-497C44EB81D6}"/>
          </ac:spMkLst>
        </pc:spChg>
      </pc:sldChg>
      <pc:sldMasterChg chg="del delSldLayout">
        <pc:chgData name="shuyu Gui" userId="0f266002f048006d" providerId="LiveId" clId="{00C5E4F7-33B8-4480-B111-D955D127A68D}" dt="2021-06-09T18:18:48.247" v="145" actId="47"/>
        <pc:sldMasterMkLst>
          <pc:docMk/>
          <pc:sldMasterMk cId="2800264417" sldId="2147505442"/>
        </pc:sldMasterMkLst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2670153339" sldId="2147505443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757305860" sldId="2147505444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65273301" sldId="2147505445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3537526530" sldId="2147505446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3267131812" sldId="2147505447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6838419" sldId="2147505448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198761921" sldId="2147505449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4414903" sldId="2147505450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6797733" sldId="2147505451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030880397" sldId="214750545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2021/10/11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4908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034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77063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83927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69699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34558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39230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33109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843214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13176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6056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7205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306462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398489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95849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3" name="Shape 1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50374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8" name="Shape 11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13836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3" name="Shape 11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251031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8" name="Shape 11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670554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Shape 11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3" name="Shape 11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17524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8" name="Shape 11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065117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4" name="Shape 118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50432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9910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6678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016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57654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36526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53190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1326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455354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8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de-DE" sz="6600" b="0" dirty="0">
                <a:solidFill>
                  <a:srgbClr val="000000"/>
                </a:solidFill>
              </a:rPr>
              <a:t>永生之道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11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4"/>
            <a:ext cx="6995160" cy="3439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人生是短暂的，但却可以有着永恒价值的，并且复活的盼望，将一个人生的福与祸，不单放在今生，拉长到复活以后的生命。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9362850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4"/>
            <a:ext cx="6995160" cy="3960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财主来找耶稣，因为在今生来说，神可以赐福给他的，他都有了，但他感到，这些都不能满足他，他感受到生命的意义，不单在今生，反而是这个有限的生命，有没有一些事情，是有永恒的价值的东西？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1556730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4"/>
            <a:ext cx="6995160" cy="3960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财主来找耶稣，因为在今生来说，神可以赐福给他的，他都有了，但他感到，这些都不能满足他，他感受到生命的意义，不单在今生，反而是这个有限的生命，有没有一些事情，是有永恒的价值的东西？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5425856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4"/>
            <a:ext cx="6995160" cy="3450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节，“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耶稣看着他，就爱他，对他说：『你还缺少一件：去变卖你所有的，分给穷人，就必有财宝在天上；你还要来跟从我。』”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7421643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35605" y="1402034"/>
            <a:ext cx="6995160" cy="387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节，“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耶稣周围一看，对门徒说：“有钱财的人进神的国是何等地难哪！”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这样说，“永生”和“神的国”是同一件事情了。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因此，永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与神同在的生命，首先要说的，就是你愿意神进入到你的生命当中吗？</a:t>
            </a:r>
          </a:p>
        </p:txBody>
      </p:sp>
    </p:spTree>
    <p:extLst>
      <p:ext uri="{BB962C8B-B14F-4D97-AF65-F5344CB8AC3E}">
        <p14:creationId xmlns:p14="http://schemas.microsoft.com/office/powerpoint/2010/main" val="311588912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4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永生所指的，并不是将来，死亡之后的生命，也是我们现在要不要过与神同在的生命。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财主只差一步，就可以跟从耶稣，去过与神同在的生命。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那是更丰盛的生命，是有关今生和来世的。</a:t>
            </a:r>
          </a:p>
        </p:txBody>
      </p:sp>
    </p:spTree>
    <p:extLst>
      <p:ext uri="{BB962C8B-B14F-4D97-AF65-F5344CB8AC3E}">
        <p14:creationId xmlns:p14="http://schemas.microsoft.com/office/powerpoint/2010/main" val="221923944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4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用姻婚来作个比喻⋯⋯</a:t>
            </a:r>
          </a:p>
        </p:txBody>
      </p:sp>
    </p:spTree>
    <p:extLst>
      <p:ext uri="{BB962C8B-B14F-4D97-AF65-F5344CB8AC3E}">
        <p14:creationId xmlns:p14="http://schemas.microsoft.com/office/powerpoint/2010/main" val="31694848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4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财主的一生蒙神赐福，赚到了财产，也遵守了信仰的要求，若耶稣能再给他永生，那就更满足了。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财主是要抓住，耶稣却叫他要放弃财产。财主是要拥有，耶稣却叫他不要拥有，那才可以真正去拥有。</a:t>
            </a:r>
          </a:p>
        </p:txBody>
      </p:sp>
    </p:spTree>
    <p:extLst>
      <p:ext uri="{BB962C8B-B14F-4D97-AF65-F5344CB8AC3E}">
        <p14:creationId xmlns:p14="http://schemas.microsoft.com/office/powerpoint/2010/main" val="406855744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4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财主的一生蒙神赐福，赚到了财产，也遵守了信仰的要求，若耶稣能再给他永生，那就更满足了。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财主是要抓住，耶稣却叫他要放弃财产。财主是要拥有，耶稣却叫他不要拥有，那才可以真正去拥有。</a:t>
            </a:r>
          </a:p>
        </p:txBody>
      </p:sp>
    </p:spTree>
    <p:extLst>
      <p:ext uri="{BB962C8B-B14F-4D97-AF65-F5344CB8AC3E}">
        <p14:creationId xmlns:p14="http://schemas.microsoft.com/office/powerpoint/2010/main" val="220349675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我们可不可以是既要财宝，还要耶稣，也要我们的家人朋友呢？耶稣的回应是怎样呢？</a:t>
            </a:r>
          </a:p>
        </p:txBody>
      </p:sp>
    </p:spTree>
    <p:extLst>
      <p:ext uri="{BB962C8B-B14F-4D97-AF65-F5344CB8AC3E}">
        <p14:creationId xmlns:p14="http://schemas.microsoft.com/office/powerpoint/2010/main" val="22053129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讲题：永生之道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可10:17-31</a:t>
            </a:r>
          </a:p>
        </p:txBody>
      </p:sp>
    </p:spTree>
    <p:extLst>
      <p:ext uri="{BB962C8B-B14F-4D97-AF65-F5344CB8AC3E}">
        <p14:creationId xmlns:p14="http://schemas.microsoft.com/office/powerpoint/2010/main" val="3241623880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35605" y="1402034"/>
            <a:ext cx="6995160" cy="3820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29</a:t>
            </a:r>
            <a:r>
              <a:t>节：“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29</a:t>
            </a:r>
            <a:r>
              <a:t>耶稣说：『我实在告诉你们，人为我和福音撇下房屋，或是弟兄、姐妹、父母、儿女、田地，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</a:t>
            </a:r>
            <a:r>
              <a:t>没有不在今世得百倍的，就是房屋、弟兄、姐妹、母亲、儿女、田地，并且要受逼迫，在来世必得永生。』”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耶稣的回应是在“今世”和“来世”的应许的。</a:t>
            </a:r>
          </a:p>
        </p:txBody>
      </p:sp>
    </p:spTree>
    <p:extLst>
      <p:ext uri="{BB962C8B-B14F-4D97-AF65-F5344CB8AC3E}">
        <p14:creationId xmlns:p14="http://schemas.microsoft.com/office/powerpoint/2010/main" val="313254957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3.“永生”和“神的国”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我们能够撇下，神就能够𧶽给你，但不是我们想的给我们，而是按着神的意思给我们。</a:t>
            </a:r>
          </a:p>
        </p:txBody>
      </p:sp>
    </p:spTree>
    <p:extLst>
      <p:ext uri="{BB962C8B-B14F-4D97-AF65-F5344CB8AC3E}">
        <p14:creationId xmlns:p14="http://schemas.microsoft.com/office/powerpoint/2010/main" val="400773423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35605" y="1402034"/>
            <a:ext cx="6995160" cy="503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面对着财主的离去，耶稣向门徒说，有钱的人难进天国。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门徒说：“这样谁能得救呢？”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耶稣看着他们，说：“在人是不能，在神却不然，因为神凡事都能。”</a:t>
            </a:r>
            <a:endParaRPr>
              <a:solidFill>
                <a:srgbClr val="AAAAAA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彼得就对他说：“看哪，我们已经撇下所有的跟从你了。”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接着耶稣说：“有许多在前的，将要在后，在后的，将要在前。”</a:t>
            </a:r>
          </a:p>
        </p:txBody>
      </p:sp>
    </p:spTree>
    <p:extLst>
      <p:ext uri="{BB962C8B-B14F-4D97-AF65-F5344CB8AC3E}">
        <p14:creationId xmlns:p14="http://schemas.microsoft.com/office/powerpoint/2010/main" val="140421040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35605" y="1402034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这说明，撇下、跟从，是一生的功课，是不断去持续的事情。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不然的话，我们会一再拾起我们从前所撇下的。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彼得后来也重新拾起他的鱼网去打渔，对神失去信心，但耶稣却一再呼召，使他重拾初心。</a:t>
            </a:r>
          </a:p>
        </p:txBody>
      </p:sp>
    </p:spTree>
    <p:extLst>
      <p:ext uri="{BB962C8B-B14F-4D97-AF65-F5344CB8AC3E}">
        <p14:creationId xmlns:p14="http://schemas.microsoft.com/office/powerpoint/2010/main" val="91725020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61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除非，我们确实相信在神面前撇下一切，才能得着一切。我们撇下的不过是粪土，得着的是进入神的国，是永生。是今生与来世的应许。</a:t>
            </a:r>
          </a:p>
        </p:txBody>
      </p:sp>
    </p:spTree>
    <p:extLst>
      <p:ext uri="{BB962C8B-B14F-4D97-AF65-F5344CB8AC3E}">
        <p14:creationId xmlns:p14="http://schemas.microsoft.com/office/powerpoint/2010/main" val="86945253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德国作家赫曼Hermann Hesse，</a:t>
            </a:r>
            <a:br/>
            <a:r>
              <a:t>他写《流浪者之歌》Siddhartha，</a:t>
            </a:r>
            <a:br/>
            <a:r>
              <a:t>一个印度人寻找信仰的故事⋯⋯</a:t>
            </a:r>
          </a:p>
        </p:txBody>
      </p:sp>
    </p:spTree>
    <p:extLst>
      <p:ext uri="{BB962C8B-B14F-4D97-AF65-F5344CB8AC3E}">
        <p14:creationId xmlns:p14="http://schemas.microsoft.com/office/powerpoint/2010/main" val="1721062792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71" name="弗2:11-22"/>
          <p:cNvSpPr txBox="1"/>
          <p:nvPr/>
        </p:nvSpPr>
        <p:spPr>
          <a:xfrm>
            <a:off x="435605" y="1402034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不是我失去了金钱，而是金钱失去了我。</a:t>
            </a:r>
          </a:p>
        </p:txBody>
      </p:sp>
    </p:spTree>
    <p:extLst>
      <p:ext uri="{BB962C8B-B14F-4D97-AF65-F5344CB8AC3E}">
        <p14:creationId xmlns:p14="http://schemas.microsoft.com/office/powerpoint/2010/main" val="305275640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讲题：在基督里合一"/>
          <p:cNvSpPr txBox="1"/>
          <p:nvPr/>
        </p:nvSpPr>
        <p:spPr>
          <a:xfrm>
            <a:off x="256240" y="373390"/>
            <a:ext cx="7548096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3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在前的将要在后，在后的将要在前</a:t>
            </a:r>
          </a:p>
        </p:txBody>
      </p:sp>
      <p:sp>
        <p:nvSpPr>
          <p:cNvPr id="1176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当我们说撇下的时候，就是撇下这个世界作我们的主人，不再效力于这个世界，唯有耶稣作唯一的主，我们只效力主耶稣。</a:t>
            </a:r>
          </a:p>
        </p:txBody>
      </p:sp>
    </p:spTree>
    <p:extLst>
      <p:ext uri="{BB962C8B-B14F-4D97-AF65-F5344CB8AC3E}">
        <p14:creationId xmlns:p14="http://schemas.microsoft.com/office/powerpoint/2010/main" val="58847393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1182" name="弗2:11-22"/>
          <p:cNvSpPr txBox="1"/>
          <p:nvPr/>
        </p:nvSpPr>
        <p:spPr>
          <a:xfrm>
            <a:off x="426719" y="1295400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我们今天反思了永生的意义，那是指“永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与神同在的生命”，那不是死亡以后的事情，而是和今生的意义有关的。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耶稣将永生和神的国放在一起来说，永生就是让神掌权的生命。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当我们相信耶稣的一刻，世界不再是我们的主，我们为主而活。</a:t>
            </a:r>
          </a:p>
        </p:txBody>
      </p:sp>
    </p:spTree>
    <p:extLst>
      <p:ext uri="{BB962C8B-B14F-4D97-AF65-F5344CB8AC3E}">
        <p14:creationId xmlns:p14="http://schemas.microsoft.com/office/powerpoint/2010/main" val="21590472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6709003" cy="2362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信耶稣得着永生，没有什么吸引力？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59434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35605" y="1402034"/>
            <a:ext cx="6995160" cy="1877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有一个财主，来寻求永生之道。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157094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35605" y="1402034"/>
            <a:ext cx="6995160" cy="2462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“永生”是什么意思？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与神同在的生命”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当我们信主耶稣开始，就可以经历的。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936505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3470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“永生”这个辞，若用中文在和合本圣经去找寻，在旧约出现了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85</a:t>
            </a:r>
            <a:r>
              <a:t>次，新约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64</a:t>
            </a:r>
            <a:r>
              <a:t>次。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但我们一般所说的永生（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Eternal Life / Everlasting Life</a:t>
            </a:r>
            <a:r>
              <a:t>）这词在旧约的希腊文译本中，只出现一次。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985601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995160" cy="2345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但以理书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12:2</a:t>
            </a:r>
            <a:r>
              <a:t>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睡在尘埃中的，必有多人复醒。其中有得永生的，有受羞辱永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被憎恶的。”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5750648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4"/>
            <a:ext cx="6995160" cy="5129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除此以外，在旧约里，其他中文翻译作“永生”的，都是指向神的永恒的属性，那是相对我们短暂人生来说的，神就是永生，祂的作为是直到永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人只是尘土，是短暂的，是虚空的。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在旧约里所说的福与祸，都是今生的事情。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514715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458099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2.“永生”是什么意思？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4"/>
            <a:ext cx="6995160" cy="3439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在两约中间的时期，犹太人对死亡的观念产生了变化，“永生”的意义也产生了变化，不单止用来说神的属性，也开始了探讨人生命的意义。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932047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1652</Words>
  <Application>Microsoft Office PowerPoint</Application>
  <PresentationFormat>Bildschirmpräsentation (4:3)</PresentationFormat>
  <Paragraphs>219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28</vt:i4>
      </vt:variant>
    </vt:vector>
  </HeadingPairs>
  <TitlesOfParts>
    <vt:vector size="40" baseType="lpstr">
      <vt:lpstr>Helvetica Neue</vt:lpstr>
      <vt:lpstr>PingFang HK Regular</vt:lpstr>
      <vt:lpstr>PingFang SC Regular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2045</cp:revision>
  <cp:lastPrinted>2021-04-07T14:28:01Z</cp:lastPrinted>
  <dcterms:created xsi:type="dcterms:W3CDTF">2013-12-13T09:03:28Z</dcterms:created>
  <dcterms:modified xsi:type="dcterms:W3CDTF">2021-10-10T23:05:26Z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