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主题…"/>
          <p:cNvSpPr txBox="1"/>
          <p:nvPr>
            <p:ph type="ctrTitle"/>
          </p:nvPr>
        </p:nvSpPr>
        <p:spPr>
          <a:xfrm>
            <a:off x="1270000" y="485907"/>
            <a:ext cx="10464800" cy="6154542"/>
          </a:xfrm>
          <a:prstGeom prst="rect">
            <a:avLst/>
          </a:prstGeom>
        </p:spPr>
        <p:txBody>
          <a:bodyPr/>
          <a:lstStyle/>
          <a:p>
            <a:pPr defTabSz="457200">
              <a:defRPr sz="5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主题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sz="50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每逢佳节倍开心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sz="35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讲员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sz="35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陈梁兆琪师母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creenshot 2021-09-17 at 23.12.34.png" descr="Screenshot 2021-09-17 at 23.12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40" y="1948123"/>
            <a:ext cx="11433120" cy="7029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shot 2021-09-17 at 23.17.05.png" descr="Screenshot 2021-09-17 at 23.17.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742" y="2892145"/>
            <a:ext cx="10738478" cy="5025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reenshot 2021-09-17 at 23.17.19.png" descr="Screenshot 2021-09-17 at 23.17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9288" y="2083071"/>
            <a:ext cx="9482820" cy="7146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7703" y="908816"/>
            <a:ext cx="12603956" cy="8906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shot 2021-09-17 at 23.17.36.png" descr="Screenshot 2021-09-17 at 23.17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483" y="2194805"/>
            <a:ext cx="9769108" cy="6312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