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3.xml" ContentType="application/vnd.openxmlformats-officedocument.theme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4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5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theme/theme16.xml" ContentType="application/vnd.openxmlformats-officedocument.theme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theme/theme17.xml" ContentType="application/vnd.openxmlformats-officedocument.theme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theme/theme18.xml" ContentType="application/vnd.openxmlformats-officedocument.theme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theme/theme19.xml" ContentType="application/vnd.openxmlformats-officedocument.theme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theme/theme20.xml" ContentType="application/vnd.openxmlformats-officedocument.theme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theme/theme21.xml" ContentType="application/vnd.openxmlformats-officedocument.theme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theme/theme22.xml" ContentType="application/vnd.openxmlformats-officedocument.theme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  <p:sldMasterId id="2147505453" r:id="rId23"/>
  </p:sldMasterIdLst>
  <p:notesMasterIdLst>
    <p:notesMasterId r:id="rId40"/>
  </p:notesMasterIdLst>
  <p:handoutMasterIdLst>
    <p:handoutMasterId r:id="rId41"/>
  </p:handoutMasterIdLst>
  <p:sldIdLst>
    <p:sldId id="2091" r:id="rId24"/>
    <p:sldId id="20465" r:id="rId25"/>
    <p:sldId id="20508" r:id="rId26"/>
    <p:sldId id="20509" r:id="rId27"/>
    <p:sldId id="20510" r:id="rId28"/>
    <p:sldId id="20511" r:id="rId29"/>
    <p:sldId id="20506" r:id="rId30"/>
    <p:sldId id="20512" r:id="rId31"/>
    <p:sldId id="20513" r:id="rId32"/>
    <p:sldId id="20514" r:id="rId33"/>
    <p:sldId id="20515" r:id="rId34"/>
    <p:sldId id="20517" r:id="rId35"/>
    <p:sldId id="20516" r:id="rId36"/>
    <p:sldId id="20507" r:id="rId37"/>
    <p:sldId id="20518" r:id="rId38"/>
    <p:sldId id="20434" r:id="rId39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 autoAdjust="0"/>
    <p:restoredTop sz="88132" autoAdjust="0"/>
  </p:normalViewPr>
  <p:slideViewPr>
    <p:cSldViewPr>
      <p:cViewPr varScale="1">
        <p:scale>
          <a:sx n="143" d="100"/>
          <a:sy n="143" d="100"/>
        </p:scale>
        <p:origin x="244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39" Type="http://schemas.openxmlformats.org/officeDocument/2006/relationships/slide" Target="slides/slide16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1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slide" Target="slides/slide9.xml"/><Relationship Id="rId37" Type="http://schemas.openxmlformats.org/officeDocument/2006/relationships/slide" Target="slides/slide14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36" Type="http://schemas.openxmlformats.org/officeDocument/2006/relationships/slide" Target="slides/slide13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8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slide" Target="slides/slide7.xml"/><Relationship Id="rId35" Type="http://schemas.openxmlformats.org/officeDocument/2006/relationships/slide" Target="slides/slide12.xml"/><Relationship Id="rId43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33" Type="http://schemas.openxmlformats.org/officeDocument/2006/relationships/slide" Target="slides/slide10.xml"/><Relationship Id="rId38" Type="http://schemas.openxmlformats.org/officeDocument/2006/relationships/slide" Target="slides/slide15.xml"/><Relationship Id="rId20" Type="http://schemas.openxmlformats.org/officeDocument/2006/relationships/slideMaster" Target="slideMasters/slideMaster20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2021/9/12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10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091107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11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3584260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12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4335819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13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4394054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14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9761245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15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3419951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16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590142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2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518613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3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230734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4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92767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5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821618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6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374116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7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8173925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8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620403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9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642504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692375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472766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07948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792415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066509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497503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22477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407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991778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260716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815181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966581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34756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275934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6471547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29741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46323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2138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9348846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294498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0919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7430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624824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770066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6768661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39376448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758532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4016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80709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334342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560307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403698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1458557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11917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713901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0863038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913244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14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57549362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2663688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562399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811168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615799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3749209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3144061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425517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556129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4668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53372446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73020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0262231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0559984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57347152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1524808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6945563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772935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649432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263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541433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0193745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68642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157527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41938422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432114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5509358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13146972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97858467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03903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1471358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40700373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76607130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9759293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2523532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356020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9927975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9786868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3898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463368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8454525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0054924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087789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9553877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4398135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9741970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3332274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9442599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8909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368033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41577356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9936742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804656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221776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3826545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17142940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617242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22065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52858902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11747-3941-4359-911A-A664CA09D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2739F-915C-4EB5-99C0-759AC6C552A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17A50-E4F4-4DE0-998F-E26227B7E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7E614-22A1-457C-9E6E-466BAEAA4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A3130-47C7-4A5D-B52D-91333126E7C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83196687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04DD4-FD49-4BE6-ABC7-F6326D661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BD06-EDB5-4689-B0A5-F54A3251DEB3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B68EF-3331-4CC5-8953-4F9609521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BC7C9-161E-4A89-8BE0-8E085510D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693F-C49A-47B1-B767-57AE75CF4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07153147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68C248-A01F-4CEE-9195-DFE4D2362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200DE-AEE9-43D1-9C7F-9D8902CC4FC1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E0AA063-66C3-4332-9955-264C2E17F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AF2C562-303C-45D0-A9F7-A08B314D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24B0D-D94C-4E11-BC2B-04BC9B0CA3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6479467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D780491-0E2A-4C67-8666-78F84FBF8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0F140-2CF9-4604-AD3E-D0B73D191DF2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E8A718-B1EC-4340-AC26-02D563726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E8D414-2DC8-4B23-9DBD-72DE7972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752D8-BC01-4DED-B4D3-E199CD62DF2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11856959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C684A8-B21A-4D42-8C4B-FC5663DB8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08118-80E9-4E9F-991F-1A83E0FC499E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3F4A86-366B-438A-B6E9-72358177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F8BA2E0-F901-4132-A00B-883077A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25F8E-5BBB-4016-81A7-6304AC416B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9912843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2B44753-D8FE-44F8-9B38-9D89F3E33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572CE-71DC-4289-B1BE-C736A1C4698E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8C1E400-A4E3-4477-A75E-0CEF61CF7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FA5DA49-7A3E-4371-B1F8-B5D37E2CE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1CB41-A606-4B1F-9007-2D74402D209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05887054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7AED055-99C8-467B-8E8A-99375D40F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72387-0DE6-4043-898A-8007E7AE8E2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29CD75-5BC2-4642-AA9E-7BDB89CF5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52BD72-D8B3-4442-A6ED-192DA1E2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F7771-4891-4C5B-B33C-7ACB031B1B1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63866155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3B7B86-67FF-4BE6-8612-BEC732B73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210A9-172F-401E-9A28-2DE2CC8BDE4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7500B2D-825E-44A1-9984-11D397DF0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261FD6-B2F7-412B-BB99-16E080789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082D9-3BD6-4E7C-A119-283096FE11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17464480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FB8BE-A1E7-4743-8803-66F50462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96983-8E31-4CCF-8565-AD784B649A25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21BE1-B8D9-48EC-9304-2E259EB05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F82CD-FEBD-4DFA-9F9A-81E663F3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9B4D5-AFDD-43A5-AA24-7DB0255968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097907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6104905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D8C77-9CCF-4F7E-9AED-3624CD7F9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EF80B-F50A-4465-BB86-0B148EBB38F3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31DD0-8324-42D9-B991-1EEEF50A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17707-2300-4870-A5C3-29DB29507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A998B-6D1B-4031-94A6-FF469BB74F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0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5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8.xml"/><Relationship Id="rId7" Type="http://schemas.openxmlformats.org/officeDocument/2006/relationships/slideLayout" Target="../slideLayouts/slideLayout182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7.xml"/><Relationship Id="rId1" Type="http://schemas.openxmlformats.org/officeDocument/2006/relationships/slideLayout" Target="../slideLayouts/slideLayout176.xml"/><Relationship Id="rId6" Type="http://schemas.openxmlformats.org/officeDocument/2006/relationships/slideLayout" Target="../slideLayouts/slideLayout181.xml"/><Relationship Id="rId11" Type="http://schemas.openxmlformats.org/officeDocument/2006/relationships/slideLayout" Target="../slideLayouts/slideLayout186.xml"/><Relationship Id="rId5" Type="http://schemas.openxmlformats.org/officeDocument/2006/relationships/slideLayout" Target="../slideLayouts/slideLayout180.xml"/><Relationship Id="rId10" Type="http://schemas.openxmlformats.org/officeDocument/2006/relationships/slideLayout" Target="../slideLayouts/slideLayout185.xml"/><Relationship Id="rId4" Type="http://schemas.openxmlformats.org/officeDocument/2006/relationships/slideLayout" Target="../slideLayouts/slideLayout179.xml"/><Relationship Id="rId9" Type="http://schemas.openxmlformats.org/officeDocument/2006/relationships/slideLayout" Target="../slideLayouts/slideLayout184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93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8.xml"/><Relationship Id="rId1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92.xml"/><Relationship Id="rId11" Type="http://schemas.openxmlformats.org/officeDocument/2006/relationships/slideLayout" Target="../slideLayouts/slideLayout197.xml"/><Relationship Id="rId5" Type="http://schemas.openxmlformats.org/officeDocument/2006/relationships/slideLayout" Target="../slideLayouts/slideLayout191.xml"/><Relationship Id="rId10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5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0.xml"/><Relationship Id="rId7" Type="http://schemas.openxmlformats.org/officeDocument/2006/relationships/slideLayout" Target="../slideLayouts/slideLayout204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199.xml"/><Relationship Id="rId1" Type="http://schemas.openxmlformats.org/officeDocument/2006/relationships/slideLayout" Target="../slideLayouts/slideLayout198.xml"/><Relationship Id="rId6" Type="http://schemas.openxmlformats.org/officeDocument/2006/relationships/slideLayout" Target="../slideLayouts/slideLayout203.xml"/><Relationship Id="rId11" Type="http://schemas.openxmlformats.org/officeDocument/2006/relationships/slideLayout" Target="../slideLayouts/slideLayout208.xml"/><Relationship Id="rId5" Type="http://schemas.openxmlformats.org/officeDocument/2006/relationships/slideLayout" Target="../slideLayouts/slideLayout202.xml"/><Relationship Id="rId10" Type="http://schemas.openxmlformats.org/officeDocument/2006/relationships/slideLayout" Target="../slideLayouts/slideLayout207.xml"/><Relationship Id="rId4" Type="http://schemas.openxmlformats.org/officeDocument/2006/relationships/slideLayout" Target="../slideLayouts/slideLayout201.xml"/><Relationship Id="rId9" Type="http://schemas.openxmlformats.org/officeDocument/2006/relationships/slideLayout" Target="../slideLayouts/slideLayout20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1.xml"/><Relationship Id="rId7" Type="http://schemas.openxmlformats.org/officeDocument/2006/relationships/slideLayout" Target="../slideLayouts/slideLayout215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0.xml"/><Relationship Id="rId1" Type="http://schemas.openxmlformats.org/officeDocument/2006/relationships/slideLayout" Target="../slideLayouts/slideLayout209.xml"/><Relationship Id="rId6" Type="http://schemas.openxmlformats.org/officeDocument/2006/relationships/slideLayout" Target="../slideLayouts/slideLayout214.xml"/><Relationship Id="rId11" Type="http://schemas.openxmlformats.org/officeDocument/2006/relationships/slideLayout" Target="../slideLayouts/slideLayout219.xml"/><Relationship Id="rId5" Type="http://schemas.openxmlformats.org/officeDocument/2006/relationships/slideLayout" Target="../slideLayouts/slideLayout213.xml"/><Relationship Id="rId10" Type="http://schemas.openxmlformats.org/officeDocument/2006/relationships/slideLayout" Target="../slideLayouts/slideLayout218.xml"/><Relationship Id="rId4" Type="http://schemas.openxmlformats.org/officeDocument/2006/relationships/slideLayout" Target="../slideLayouts/slideLayout212.xml"/><Relationship Id="rId9" Type="http://schemas.openxmlformats.org/officeDocument/2006/relationships/slideLayout" Target="../slideLayouts/slideLayout217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2.xml"/><Relationship Id="rId7" Type="http://schemas.openxmlformats.org/officeDocument/2006/relationships/slideLayout" Target="../slideLayouts/slideLayout226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1.xml"/><Relationship Id="rId1" Type="http://schemas.openxmlformats.org/officeDocument/2006/relationships/slideLayout" Target="../slideLayouts/slideLayout220.xml"/><Relationship Id="rId6" Type="http://schemas.openxmlformats.org/officeDocument/2006/relationships/slideLayout" Target="../slideLayouts/slideLayout225.xml"/><Relationship Id="rId11" Type="http://schemas.openxmlformats.org/officeDocument/2006/relationships/slideLayout" Target="../slideLayouts/slideLayout230.xml"/><Relationship Id="rId5" Type="http://schemas.openxmlformats.org/officeDocument/2006/relationships/slideLayout" Target="../slideLayouts/slideLayout224.xml"/><Relationship Id="rId10" Type="http://schemas.openxmlformats.org/officeDocument/2006/relationships/slideLayout" Target="../slideLayouts/slideLayout229.xml"/><Relationship Id="rId4" Type="http://schemas.openxmlformats.org/officeDocument/2006/relationships/slideLayout" Target="../slideLayouts/slideLayout223.xml"/><Relationship Id="rId9" Type="http://schemas.openxmlformats.org/officeDocument/2006/relationships/slideLayout" Target="../slideLayouts/slideLayout228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8.xml"/><Relationship Id="rId3" Type="http://schemas.openxmlformats.org/officeDocument/2006/relationships/slideLayout" Target="../slideLayouts/slideLayout233.xml"/><Relationship Id="rId7" Type="http://schemas.openxmlformats.org/officeDocument/2006/relationships/slideLayout" Target="../slideLayouts/slideLayout23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2.xml"/><Relationship Id="rId1" Type="http://schemas.openxmlformats.org/officeDocument/2006/relationships/slideLayout" Target="../slideLayouts/slideLayout231.xml"/><Relationship Id="rId6" Type="http://schemas.openxmlformats.org/officeDocument/2006/relationships/slideLayout" Target="../slideLayouts/slideLayout236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5.xml"/><Relationship Id="rId10" Type="http://schemas.openxmlformats.org/officeDocument/2006/relationships/slideLayout" Target="../slideLayouts/slideLayout240.xml"/><Relationship Id="rId4" Type="http://schemas.openxmlformats.org/officeDocument/2006/relationships/slideLayout" Target="../slideLayouts/slideLayout234.xml"/><Relationship Id="rId9" Type="http://schemas.openxmlformats.org/officeDocument/2006/relationships/slideLayout" Target="../slideLayouts/slideLayout239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8.xml"/><Relationship Id="rId3" Type="http://schemas.openxmlformats.org/officeDocument/2006/relationships/slideLayout" Target="../slideLayouts/slideLayout243.xml"/><Relationship Id="rId7" Type="http://schemas.openxmlformats.org/officeDocument/2006/relationships/slideLayout" Target="../slideLayouts/slideLayout24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42.xml"/><Relationship Id="rId1" Type="http://schemas.openxmlformats.org/officeDocument/2006/relationships/slideLayout" Target="../slideLayouts/slideLayout241.xml"/><Relationship Id="rId6" Type="http://schemas.openxmlformats.org/officeDocument/2006/relationships/slideLayout" Target="../slideLayouts/slideLayout246.xml"/><Relationship Id="rId11" Type="http://schemas.openxmlformats.org/officeDocument/2006/relationships/theme" Target="../theme/theme23.xml"/><Relationship Id="rId5" Type="http://schemas.openxmlformats.org/officeDocument/2006/relationships/slideLayout" Target="../slideLayouts/slideLayout245.xml"/><Relationship Id="rId10" Type="http://schemas.openxmlformats.org/officeDocument/2006/relationships/slideLayout" Target="../slideLayouts/slideLayout250.xml"/><Relationship Id="rId4" Type="http://schemas.openxmlformats.org/officeDocument/2006/relationships/slideLayout" Target="../slideLayouts/slideLayout244.xml"/><Relationship Id="rId9" Type="http://schemas.openxmlformats.org/officeDocument/2006/relationships/slideLayout" Target="../slideLayouts/slideLayout24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12.09.2021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7">
            <a:extLst>
              <a:ext uri="{FF2B5EF4-FFF2-40B4-BE49-F238E27FC236}">
                <a16:creationId xmlns:a16="http://schemas.microsoft.com/office/drawing/2014/main" id="{4BFD2825-3AF1-49F5-9B6A-FE5536DB53D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E1AB994F-05CA-44A7-A761-D55871A23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525AA52B-86CA-4BFD-900F-DAB6E6C7D8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79152-1DAD-46FB-988A-C47FE2BCE2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779BDA7-C63F-440A-A4B7-7C652011A905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E95DA-1444-4A33-A1D0-62503FCBF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F9053-EEDF-48C1-846D-630F465A32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B4F457-D8C7-4FC6-ACF1-0EEBE75A42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FFF95EEB-DBA6-4587-B3A2-0033B0705C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01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54" r:id="rId1"/>
    <p:sldLayoutId id="2147505455" r:id="rId2"/>
    <p:sldLayoutId id="2147505456" r:id="rId3"/>
    <p:sldLayoutId id="2147505457" r:id="rId4"/>
    <p:sldLayoutId id="2147505458" r:id="rId5"/>
    <p:sldLayoutId id="2147505459" r:id="rId6"/>
    <p:sldLayoutId id="2147505460" r:id="rId7"/>
    <p:sldLayoutId id="2147505461" r:id="rId8"/>
    <p:sldLayoutId id="2147505462" r:id="rId9"/>
    <p:sldLayoutId id="2147505463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ctr" rtl="0" fontAlgn="base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4572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9144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3716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18288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12.09.2021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6600" b="0" dirty="0">
                <a:solidFill>
                  <a:srgbClr val="000000"/>
                </a:solidFill>
              </a:rPr>
              <a:t>犯罪的大卫王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证道：吴振忠 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大卫犯罪是在安逸平顺和亨福的人生时段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眼目的情欲到冲动的行为；隐藏罪恶到心生诡计；过程的不顺到邪恶的谋杀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163125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大卫犯罪是在安逸平顺和亨福的人生时段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眼目的情欲到冲动的行为；隐藏罪恶到心生诡计；过程的不顺到邪恶的谋杀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应知羞愧的心与不感羞愧的心对决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3925069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大卫犯罪是在安逸平顺和亨福的人生时段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眼目的情欲到冲动的行为；隐藏罪恶到心生诡计；过程的不顺到邪恶的谋杀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应知羞愧的心与不感羞愧的心对决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绝对忠心的赫人乌利亚与对神不忠的以色王大卫</a:t>
            </a:r>
          </a:p>
        </p:txBody>
      </p:sp>
    </p:spTree>
    <p:extLst>
      <p:ext uri="{BB962C8B-B14F-4D97-AF65-F5344CB8AC3E}">
        <p14:creationId xmlns:p14="http://schemas.microsoft.com/office/powerpoint/2010/main" val="2114083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大卫犯罪是在安逸平顺和亨福的人生时段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眼目的情欲到冲动的行为；隐藏罪恶到心生诡计；过程的不顺到邪恶的谋杀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应知羞愧的心与不感羞愧的心对决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绝对忠心的赫人乌利亚与对神不忠的以色王大卫</a:t>
            </a:r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大卫的诡诈完全显露于更诡诈的约押面前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3062122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Font typeface="+mj-lt"/>
              <a:buAutoNum type="arabicPeriod" startAt="6"/>
            </a:pPr>
            <a:r>
              <a:rPr lang="zh-CN" altLang="en-US" sz="3400" b="0" dirty="0"/>
              <a:t>神透过拿单先知责备大卫显露神对大卫的失望 </a:t>
            </a:r>
            <a:r>
              <a:rPr lang="en-US" altLang="zh-CN" sz="3400" b="0" dirty="0"/>
              <a:t>- </a:t>
            </a:r>
            <a:r>
              <a:rPr lang="zh-CN" altLang="en-US" sz="3400" b="0" dirty="0"/>
              <a:t>犯罪藐视神，也叫神的仇敌大得亵渎的机会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3067388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Font typeface="+mj-lt"/>
              <a:buAutoNum type="arabicPeriod" startAt="6"/>
            </a:pPr>
            <a:r>
              <a:rPr lang="zh-CN" altLang="en-US" sz="3400" b="0" dirty="0"/>
              <a:t>神透过拿单先知责备大卫显露神对大卫的失望 </a:t>
            </a:r>
            <a:r>
              <a:rPr lang="en-US" altLang="zh-CN" sz="3400" b="0" dirty="0"/>
              <a:t>- </a:t>
            </a:r>
            <a:r>
              <a:rPr lang="zh-CN" altLang="en-US" sz="3400" b="0" dirty="0"/>
              <a:t>犯罪藐视神，也叫神的仇敌大得亵渎的机会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 startAt="6"/>
            </a:pPr>
            <a:r>
              <a:rPr lang="zh-CN" altLang="en-US" sz="3400" b="0" dirty="0"/>
              <a:t>大卫立刻的认罪和深刻的悔改（诗篇</a:t>
            </a:r>
            <a:r>
              <a:rPr lang="en-US" altLang="zh-CN" sz="3400" b="0" dirty="0"/>
              <a:t>51</a:t>
            </a:r>
            <a:r>
              <a:rPr lang="zh-CN" altLang="en-US" sz="3400" b="0" dirty="0"/>
              <a:t>）是能够回头自新的重要一步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730056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总结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圣经没有隐藏大卫王的过犯和罪恶，人的软弱和心里的黑暗是真实的；但神没有放弃我们，他会责备、警戒和惩罚我们的恶行，也帮助我们认罪、忏悔和改过自新。</a:t>
            </a: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993191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为什么原来是神所喜悦的信徒会犯罪呢？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03645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为什么原来是神所喜悦的信徒会犯罪呢？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信徒往往会在什么的境况下犯罪呢？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3318921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为什么原来是神所喜悦的信徒会犯罪呢？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信徒往往会在什么的境况下犯罪呢？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犯罪的过程中，神会透过环境、人、事和物的提示，警告信徒吗？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355202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为什么原来是神所喜悦的信徒会犯罪呢？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信徒往往会在什么的境况下犯罪呢？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犯罪的过程中，神会透过环境、人、事和物的提示，警告信徒吗？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犯罪者的心路历程是如何的呢？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4015874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为什么原来是神所喜悦的信徒会犯罪呢？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信徒往往会在什么的境况下犯罪呢？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犯罪的过程中，神会透过环境、人、事和物的提示，警告信徒吗？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犯罪者的心路历程是如何的呢？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什么原因使犯罪者执迷不悟或是能够侊然大悟呢？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163054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818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Font typeface="+mj-lt"/>
              <a:buAutoNum type="arabicPeriod" startAt="6"/>
            </a:pPr>
            <a:r>
              <a:rPr lang="zh-CN" altLang="en-US" sz="3400" b="0" dirty="0"/>
              <a:t>神所责备的过犯主要重点是什么？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3919975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818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Font typeface="+mj-lt"/>
              <a:buAutoNum type="arabicPeriod" startAt="6"/>
            </a:pPr>
            <a:r>
              <a:rPr lang="zh-CN" altLang="en-US" sz="3400" b="0" dirty="0"/>
              <a:t>神所责备的过犯主要重点是什么？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 startAt="6"/>
            </a:pPr>
            <a:r>
              <a:rPr lang="zh-CN" altLang="en-US" sz="3400" b="0" dirty="0"/>
              <a:t>神的公义与慈爱如何平衡的表现和彰显呢？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776074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大卫犯罪是在安逸平顺和亨福的人生时段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701174303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2679</Words>
  <Application>Microsoft Office PowerPoint</Application>
  <PresentationFormat>Bildschirmpräsentation (4:3)</PresentationFormat>
  <Paragraphs>150</Paragraphs>
  <Slides>16</Slides>
  <Notes>16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23</vt:i4>
      </vt:variant>
      <vt:variant>
        <vt:lpstr>Folientitel</vt:lpstr>
      </vt:variant>
      <vt:variant>
        <vt:i4>16</vt:i4>
      </vt:variant>
    </vt:vector>
  </HeadingPairs>
  <TitlesOfParts>
    <vt:vector size="46" baseType="lpstr">
      <vt:lpstr>黑体</vt:lpstr>
      <vt:lpstr>黑体</vt:lpstr>
      <vt:lpstr>SimSun</vt:lpstr>
      <vt:lpstr>SimSun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Muster (1)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2225</cp:revision>
  <cp:lastPrinted>2021-04-07T14:28:01Z</cp:lastPrinted>
  <dcterms:created xsi:type="dcterms:W3CDTF">2013-12-13T09:03:28Z</dcterms:created>
  <dcterms:modified xsi:type="dcterms:W3CDTF">2021-09-12T01:16:23Z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