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40"/>
  </p:notesMasterIdLst>
  <p:handoutMasterIdLst>
    <p:handoutMasterId r:id="rId41"/>
  </p:handoutMasterIdLst>
  <p:sldIdLst>
    <p:sldId id="2091" r:id="rId24"/>
    <p:sldId id="20465" r:id="rId25"/>
    <p:sldId id="20466" r:id="rId26"/>
    <p:sldId id="20467" r:id="rId27"/>
    <p:sldId id="20468" r:id="rId28"/>
    <p:sldId id="20469" r:id="rId29"/>
    <p:sldId id="20470" r:id="rId30"/>
    <p:sldId id="20471" r:id="rId31"/>
    <p:sldId id="20414" r:id="rId32"/>
    <p:sldId id="20472" r:id="rId33"/>
    <p:sldId id="20473" r:id="rId34"/>
    <p:sldId id="20474" r:id="rId35"/>
    <p:sldId id="20475" r:id="rId36"/>
    <p:sldId id="20476" r:id="rId37"/>
    <p:sldId id="20477" r:id="rId38"/>
    <p:sldId id="20434" r:id="rId39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7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68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20" Type="http://schemas.openxmlformats.org/officeDocument/2006/relationships/slideMaster" Target="slideMasters/slideMaster20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2021/9/7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10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3527880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11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03267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59720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7644086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486859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8869141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90142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518613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163911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805523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705573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626980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66604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105025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9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40513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07.09.2021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07.09.2021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真正信仰的含义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证道：吴振忠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525824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自我创造的伪信仰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034150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自我创造的伪信仰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形式主义的伪信仰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604538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自我创造的伪信仰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形式主义的伪信仰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商业利益的伪信仰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381021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自我创造的伪信仰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形式主义的伪信仰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商业利益的伪信仰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实用主义的伪信仰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4036243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道德败坏的伪信仰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自我创造的伪信仰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形式主义的伪信仰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商业利益的伪信仰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实用主义的伪信仰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敬畏、遵从、专心为善的真信仰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065270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67056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真正的信仰和虔诚是常作准备回答神的问题：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谁领你到这里来？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你在这里做什么？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你在这里得什么？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3191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03645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65626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信徒要作什么能得到神的特别照顾呢？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60239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信徒要作什么能得到神的特别照顾呢？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什么时候信仰需要完成体面上的工夫呢？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64125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信徒要作什么能得到神的特别照顾呢？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什么时候信仰需要完成体面上的工夫呢？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是谁订定事奉神的神职人员呢？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455451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信徒要作什么能得到神的特别照顾呢？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什么时候信仰需要完成体面上的工夫呢？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是谁订定事奉神的神职人员呢？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事情顺利就是合乎神旨意的做法吗？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57089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膜拜神与敬畏神有什么分别？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神对信徒在道德行为上有要求吗？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信徒要作什么能得到神的特别照顾呢？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什么时候信仰需要完成体面上的工夫呢？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是谁订定事奉神的神职人员呢？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zh-CN" altLang="en-US" sz="3400" b="0" dirty="0"/>
              <a:t>事情顺利就是合乎神旨意的做法吗？</a:t>
            </a:r>
            <a:endParaRPr lang="en-US" altLang="zh-CN" sz="3400" b="0" dirty="0"/>
          </a:p>
          <a:p>
            <a:pPr marL="514350" indent="-514350" eaLnBrk="1">
              <a:spcBef>
                <a:spcPts val="600"/>
              </a:spcBef>
              <a:buFont typeface="Arial" panose="020B0604020202020204" pitchFamily="34" charset="0"/>
              <a:buAutoNum type="arabicPeriod"/>
            </a:pPr>
            <a:r>
              <a:rPr lang="zh-CN" altLang="en-US" sz="3400" b="0" dirty="0"/>
              <a:t>什么是在信仰上的迷失？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58862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理解与应用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514350" indent="-514350" eaLnBrk="1">
              <a:spcBef>
                <a:spcPts val="600"/>
              </a:spcBef>
              <a:buAutoNum type="arabicPeriod"/>
            </a:pPr>
            <a:r>
              <a:rPr lang="en-US" altLang="zh-CN" sz="3400" b="0" dirty="0"/>
              <a:t>《</a:t>
            </a:r>
            <a:r>
              <a:rPr lang="zh-CN" altLang="en-US" sz="3400" b="0" dirty="0"/>
              <a:t>士师记</a:t>
            </a:r>
            <a:r>
              <a:rPr lang="en-US" altLang="zh-CN" sz="3400" b="0" dirty="0"/>
              <a:t>》</a:t>
            </a:r>
            <a:r>
              <a:rPr lang="zh-CN" altLang="en-US" sz="3400" b="0" dirty="0"/>
              <a:t>是宝贵的反面教材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710738149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2563</Words>
  <Application>Microsoft Office PowerPoint</Application>
  <PresentationFormat>Bildschirmpräsentation (4:3)</PresentationFormat>
  <Paragraphs>173</Paragraphs>
  <Slides>16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16</vt:i4>
      </vt:variant>
    </vt:vector>
  </HeadingPairs>
  <TitlesOfParts>
    <vt:vector size="46" baseType="lpstr">
      <vt:lpstr>黑体</vt:lpstr>
      <vt:lpstr>黑体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2153</cp:revision>
  <cp:lastPrinted>2021-04-07T14:28:01Z</cp:lastPrinted>
  <dcterms:created xsi:type="dcterms:W3CDTF">2013-12-13T09:03:28Z</dcterms:created>
  <dcterms:modified xsi:type="dcterms:W3CDTF">2021-09-07T18:59:46Z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