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119" r:id="rId1"/>
    <p:sldMasterId id="2147485509" r:id="rId2"/>
    <p:sldMasterId id="2147491713" r:id="rId3"/>
    <p:sldMasterId id="2147492413" r:id="rId4"/>
    <p:sldMasterId id="2147505487" r:id="rId5"/>
  </p:sldMasterIdLst>
  <p:notesMasterIdLst>
    <p:notesMasterId r:id="rId19"/>
  </p:notesMasterIdLst>
  <p:handoutMasterIdLst>
    <p:handoutMasterId r:id="rId20"/>
  </p:handoutMasterIdLst>
  <p:sldIdLst>
    <p:sldId id="20278" r:id="rId6"/>
    <p:sldId id="20279" r:id="rId7"/>
    <p:sldId id="20280" r:id="rId8"/>
    <p:sldId id="20281" r:id="rId9"/>
    <p:sldId id="20282" r:id="rId10"/>
    <p:sldId id="20283" r:id="rId11"/>
    <p:sldId id="20284" r:id="rId12"/>
    <p:sldId id="20285" r:id="rId13"/>
    <p:sldId id="20286" r:id="rId14"/>
    <p:sldId id="20287" r:id="rId15"/>
    <p:sldId id="20288" r:id="rId16"/>
    <p:sldId id="20289" r:id="rId17"/>
    <p:sldId id="20290" r:id="rId18"/>
  </p:sldIdLst>
  <p:sldSz cx="9144000" cy="6858000" type="screen4x3"/>
  <p:notesSz cx="6889750" cy="10021888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CC"/>
    <a:srgbClr val="003300"/>
    <a:srgbClr val="FFFFFF"/>
    <a:srgbClr val="DEEBF7"/>
    <a:srgbClr val="A9AFB5"/>
    <a:srgbClr val="07B5EB"/>
    <a:srgbClr val="50D2FA"/>
    <a:srgbClr val="A7E13F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C39EB5-D8FD-4935-9E4D-12820E9E4027}" v="251" dt="2021-08-28T02:11:21.469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0622" autoAdjust="0"/>
    <p:restoredTop sz="88104" autoAdjust="0"/>
  </p:normalViewPr>
  <p:slideViewPr>
    <p:cSldViewPr>
      <p:cViewPr varScale="1">
        <p:scale>
          <a:sx n="140" d="100"/>
          <a:sy n="140" d="100"/>
        </p:scale>
        <p:origin x="2778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4DDF066A-B7DE-4EF5-BBB3-6C5292B3D0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ED5CC644-1A96-4E3C-BC56-94F6A7BDD3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186" y="0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id="{AEE70954-A950-4892-A453-77F9BDFDBC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8491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id="{35671A13-0501-4C57-944E-FFA35493F7C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186" y="9518491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3D6167B-DFF5-44C1-A6D6-C51A06536BC2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32F5FDA-1A54-44DC-9D7C-AAEE5C220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B5C13D4-C087-4964-89F6-27339AB736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3186" y="0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388D17-3690-4748-B0B4-36CA121F07EB}" type="datetimeFigureOut">
              <a:rPr lang="zh-CN" altLang="en-US"/>
              <a:pPr>
                <a:defRPr/>
              </a:pPr>
              <a:t>2021/9/2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EE29158D-BA49-4ECD-8FDF-82AD24C1DB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7" tIns="45738" rIns="91477" bIns="45738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73A737E4-F36E-4D34-9E11-ABD50FA7E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9452" y="4822766"/>
            <a:ext cx="5510847" cy="3946187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2CE5472-5F12-46B8-AA11-744403D833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520079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BCFEC13-A281-4813-850E-26CE294BA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3186" y="9520079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E810E2-6572-4AC6-A66D-A60CAB8D7EB5}" type="slidenum">
              <a:rPr lang="zh-CN" altLang="en-US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39FB84-2608-43C2-99AA-A0EB5513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84B96BB-08F8-4A8F-AAD1-9D79D79355F9}" type="datetimeFigureOut">
              <a:rPr lang="de-DE" altLang="zh-CN"/>
              <a:pPr>
                <a:defRPr/>
              </a:pPr>
              <a:t>02.09.2021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D83225-39E4-46B8-A1DC-F495DE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7DB4FA-5FFA-416F-A7F0-EE84E6E1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E57D025-FD33-4EAD-8397-283C97EBDB4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23139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AAE42A-D14D-4E86-A4D1-33E6F694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468A23A-598B-443A-AE94-98264E46B462}" type="datetimeFigureOut">
              <a:rPr lang="de-DE" altLang="zh-CN"/>
              <a:pPr>
                <a:defRPr/>
              </a:pPr>
              <a:t>02.09.2021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E9F70C-AF01-4C0E-8C32-85E5013E6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E0F5CC-7E7A-4575-A933-BC625A2A5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74CE9E2-AB5A-4130-8B52-77213A3210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1361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B9E99F-15F1-4AE4-8658-AB34A25A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5A37E-21D0-4BEC-9A6E-926BD8A15622}" type="datetimeFigureOut">
              <a:rPr lang="de-DE" altLang="zh-CN"/>
              <a:pPr>
                <a:defRPr/>
              </a:pPr>
              <a:t>02.09.2021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39E2AF-F80C-4453-9C5E-5B69AC02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E41F08-D2ED-44BC-B582-385F146D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A830E32-AB40-4A2B-B21A-FEC80E88A36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9603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99A5B2-668D-4269-8E8D-6F711FE9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256A-F13D-450B-9EFD-67CE201683CA}" type="datetimeFigureOut">
              <a:rPr lang="de-DE" altLang="de-DE"/>
              <a:pPr>
                <a:defRPr/>
              </a:pPr>
              <a:t>02.09.2021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A00725-717D-4F12-B377-5A3D893B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ECAAAF-30B5-4F51-8930-02AC8562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ED8C-06FF-4D45-99F5-2A6000A7EE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3713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1DE882-B7CF-4E06-80A4-2E34E0C1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3FD6-39E9-4929-BED8-20F53AF04E8E}" type="datetimeFigureOut">
              <a:rPr lang="de-DE" altLang="de-DE"/>
              <a:pPr>
                <a:defRPr/>
              </a:pPr>
              <a:t>02.09.2021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32D6B7-75F7-4AB3-A3BD-26DD3721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EB6E0C-EF6F-4E40-B768-A3CD3759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59BF-4199-4C19-A386-B1FD27E32AA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1977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08CB3D-C557-485C-92A8-A392A549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AF8F-2FD2-4F08-89EB-33CABFEEDFAB}" type="datetimeFigureOut">
              <a:rPr lang="de-DE" altLang="de-DE"/>
              <a:pPr>
                <a:defRPr/>
              </a:pPr>
              <a:t>02.09.2021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F37678-5BEB-4471-BE87-83F2796A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0E637C-1EBD-4FEF-9A25-DB6D94DC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2786-EF55-48DE-8C7A-40493C5CD0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62632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EFF75B2-B8AA-420A-9219-E50BF8A7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601AE-E5EB-4F83-9E4F-44DA26A355B8}" type="datetimeFigureOut">
              <a:rPr lang="de-DE" altLang="de-DE"/>
              <a:pPr>
                <a:defRPr/>
              </a:pPr>
              <a:t>02.09.2021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E3BD537-C443-4C32-B393-C19CA624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812A10A-00A4-4F44-9CC2-CB07B084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3BAF-CC2E-4F64-9E6F-7C59A839E32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10252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8C26DE76-E3A2-49F0-8F2E-605A8211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86E6-23CC-4E2A-AFF4-488CC2D50EE8}" type="datetimeFigureOut">
              <a:rPr lang="de-DE" altLang="de-DE"/>
              <a:pPr>
                <a:defRPr/>
              </a:pPr>
              <a:t>02.09.2021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FDF1388-1800-4DBF-A479-4AF48111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9C2A993-D136-4248-8A7C-9EB4EA2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1429-A1F6-46E4-A079-D815547C4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312075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D546619-B032-41B3-8F90-6A36D31A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0A19-589A-47FD-9069-17E17406CB79}" type="datetimeFigureOut">
              <a:rPr lang="de-DE" altLang="de-DE"/>
              <a:pPr>
                <a:defRPr/>
              </a:pPr>
              <a:t>02.09.2021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EC2F2FC-8AE8-407D-AEBF-E186282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E2E80D4-E6D7-4F5C-8CE6-01FD89A6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FDA-2270-4973-AFB8-49FC19F3CE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410784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6BCED34-A96D-4844-A0D2-8F8DFF7F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4A69-EBBE-4241-827B-9BE1CAC706B3}" type="datetimeFigureOut">
              <a:rPr lang="de-DE" altLang="de-DE"/>
              <a:pPr>
                <a:defRPr/>
              </a:pPr>
              <a:t>02.09.2021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6E83D02-0836-4C7E-B5B4-C80BD406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464B4418-EBC1-4A0C-BF25-867EAB12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C716-4884-40DC-8004-1C1D5208D25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03478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767C35B-AA0F-406C-8FA2-640EB3B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41B-9329-48C5-A2F2-DFACCF1C62DA}" type="datetimeFigureOut">
              <a:rPr lang="de-DE" altLang="de-DE"/>
              <a:pPr>
                <a:defRPr/>
              </a:pPr>
              <a:t>02.09.2021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B0EF876-9BBD-44AA-89DC-0BCB3510F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6E01BD-F20F-492A-9C4E-1001237A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C5A6-88F0-4649-AC35-AF14208AA06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8805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47B9D0-48BD-466C-9703-4DBDFE10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CC89964-59B1-4C36-9C08-034A1A813618}" type="datetimeFigureOut">
              <a:rPr lang="de-DE" altLang="zh-CN"/>
              <a:pPr>
                <a:defRPr/>
              </a:pPr>
              <a:t>02.09.2021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7A73FD-320C-42C9-92F9-B209B0FB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E08980-B1A1-48BB-9CC5-104E98DD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D01BA55-F920-49C8-B5FC-0104ED4616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880591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22D68D-EC31-46F3-9492-1AC72A1E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3BA-D5A7-41CE-8A73-518792873818}" type="datetimeFigureOut">
              <a:rPr lang="de-DE" altLang="de-DE"/>
              <a:pPr>
                <a:defRPr/>
              </a:pPr>
              <a:t>02.09.2021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16889E-DC23-442F-A700-74019932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1E979F4-80EE-4DBB-89D0-2BC3B196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B71E2-E74B-4ADA-8532-9484E54884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379310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2078DF-5D76-4DBB-943C-511C39745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B2EC-A40D-41B6-AA5C-FDF698304170}" type="datetimeFigureOut">
              <a:rPr lang="de-DE" altLang="de-DE"/>
              <a:pPr>
                <a:defRPr/>
              </a:pPr>
              <a:t>02.09.2021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EB2559-36F0-4FED-A4D1-9465D96E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9E735F-643D-45DA-AF5A-822BEB75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B26E-4D78-478E-AA5C-091932FF8A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23334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A700C5-DE66-4F2E-97AD-233BBA3F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BE47-4E10-40E1-896C-BC65C0DF6148}" type="datetimeFigureOut">
              <a:rPr lang="de-DE" altLang="de-DE"/>
              <a:pPr>
                <a:defRPr/>
              </a:pPr>
              <a:t>02.09.2021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4A156-029D-4A88-9029-4D047302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973761-F53E-4E12-B8AD-3A047AA8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70B3-08F9-4D56-B3CF-53831932EE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945448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646818-86D7-4A37-AF95-48A0C1B8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C6AC-5CCA-4EF7-B218-18E9230D6789}" type="datetimeFigureOut">
              <a:rPr lang="de-DE" altLang="de-DE"/>
              <a:pPr>
                <a:defRPr/>
              </a:pPr>
              <a:t>02.09.2021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DB0B21-2830-47FB-9C5B-1103C54B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E41488-CF59-42A6-A176-25EC93C9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D612-6C08-4CDD-8D7C-2025ADDEBE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93093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485257-8B05-4C77-8426-20F6FF7F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369E-D634-458D-B97E-0AB61FDABAE0}" type="datetimeFigureOut">
              <a:rPr lang="de-DE" altLang="de-DE"/>
              <a:pPr>
                <a:defRPr/>
              </a:pPr>
              <a:t>02.09.2021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D2D885-9B1C-4D46-B489-5E27A88D1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FA2B18-B33B-4606-9915-FEB18BF6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36B9-5060-40D7-8A1E-22F42A2D63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72246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D10902-30AC-49CB-9236-89F8E07C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1F789-8486-4D37-B7E8-72694B0FEFCD}" type="datetimeFigureOut">
              <a:rPr lang="de-DE" altLang="de-DE"/>
              <a:pPr>
                <a:defRPr/>
              </a:pPr>
              <a:t>02.09.2021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7A4009-8523-4056-94F4-D68686B5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1F7A30-D478-45E1-AA27-4ABB3C86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7706B-1BCE-4D7C-8189-8CC7EC2E79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41408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A68992A-4460-4FB6-B4A9-5CA4081D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204B9-3F33-418A-8529-F8E35AFFA5EA}" type="datetimeFigureOut">
              <a:rPr lang="de-DE" altLang="de-DE"/>
              <a:pPr>
                <a:defRPr/>
              </a:pPr>
              <a:t>02.09.2021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7A628FD-D009-460C-B8A8-198E2397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F1BD13A-8F0C-4844-8E53-32B9FF95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83E67-4137-4B74-8DC6-9A99D28D84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692792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AC5634E-A3D1-425D-8EED-5FD91C2B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2A07-17FB-4FA4-8DF5-0DE870ACA6F9}" type="datetimeFigureOut">
              <a:rPr lang="de-DE" altLang="de-DE"/>
              <a:pPr>
                <a:defRPr/>
              </a:pPr>
              <a:t>02.09.2021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68FBA58-E2CE-4EA1-8EC8-A6424B3A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A023702-A096-46C5-AB06-5C0D10E7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E162-13C4-4E25-B56D-0A7B72CED5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49360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D4FB4D-BBF5-4913-A874-195BB1EC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B749-F126-481F-A07D-7E1814D55C20}" type="datetimeFigureOut">
              <a:rPr lang="de-DE" altLang="de-DE"/>
              <a:pPr>
                <a:defRPr/>
              </a:pPr>
              <a:t>02.09.2021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38E631B-8DDF-490B-82D8-7ACFACF5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8545C96-A339-417C-B659-E25660FF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816C-A521-46D8-B944-3602C700C5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9888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FF2FC84-E26F-4934-9AF8-ECB7FEE5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6F45F-6F9E-478A-9158-9FDF3F3E355B}" type="datetimeFigureOut">
              <a:rPr lang="de-DE" altLang="de-DE"/>
              <a:pPr>
                <a:defRPr/>
              </a:pPr>
              <a:t>02.09.2021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4FFCFAD2-81A0-45D5-BB2B-317E6C84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E42C989-496C-42A5-81ED-4DD6C9A8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EF67-25B6-46D9-A3F0-AC7192AF693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5797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137D9E-FAF4-4525-9EAF-B17DB19E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2D4A871-70E2-44AA-99C2-30A3C2CC6AAD}" type="datetimeFigureOut">
              <a:rPr lang="de-DE" altLang="zh-CN"/>
              <a:pPr>
                <a:defRPr/>
              </a:pPr>
              <a:t>02.09.2021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BF843B-4B41-4772-8EA0-4D793D7C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300717-524D-4BFE-B591-FCC7B646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375060-5567-485E-87D1-70733CF4D86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415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E47F36-CC40-44D1-B673-AF98E822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93CD-74FA-4AAA-8A7B-41454C8F4647}" type="datetimeFigureOut">
              <a:rPr lang="de-DE" altLang="de-DE"/>
              <a:pPr>
                <a:defRPr/>
              </a:pPr>
              <a:t>02.09.2021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0E176D6-F8EE-4449-AE8D-CA622505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DE033EC-F63A-493C-B10B-5479F86C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5D7-AA69-4A16-8999-00F4469ACCB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424480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0A5B693-E9E7-41FB-AC5C-B8211A69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057D-961B-4E62-BE5F-A315EBE537E2}" type="datetimeFigureOut">
              <a:rPr lang="de-DE" altLang="de-DE"/>
              <a:pPr>
                <a:defRPr/>
              </a:pPr>
              <a:t>02.09.2021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0615550-9191-4033-9963-8D8C43C39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0B00D9F-FEF0-48E3-AE4C-58917B16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082E-EA4D-49AD-BC1F-A0BF12AF13F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58422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AEB0E1-85F9-4913-B0B5-D078D932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4C42-1F0E-485B-BE3B-E5929D4E609E}" type="datetimeFigureOut">
              <a:rPr lang="de-DE" altLang="de-DE"/>
              <a:pPr>
                <a:defRPr/>
              </a:pPr>
              <a:t>02.09.2021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066620-D78E-4ADC-9085-FE17163E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159B66-96E8-4551-90D1-855016F1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FA14-6F41-47A9-B4B2-B0F36C97B01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950434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436CE6-1D7E-4587-A7FF-A0BE4015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7F68-C6AD-4999-B580-B5C74A54427A}" type="datetimeFigureOut">
              <a:rPr lang="de-DE" altLang="de-DE"/>
              <a:pPr>
                <a:defRPr/>
              </a:pPr>
              <a:t>02.09.2021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94421B-B816-4748-9A8B-DD612FD5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BEEF8C-8CC1-4616-BB57-A748AA62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2DD1-3814-46DB-90A6-DEFEBD109D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571208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6A8649-DFBE-49CF-B031-BAB3B793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790A34-7E64-4BC3-A1D6-9D72B10BDCE3}" type="datetimeFigureOut">
              <a:rPr lang="de-DE" altLang="zh-CN"/>
              <a:pPr>
                <a:defRPr/>
              </a:pPr>
              <a:t>02.09.2021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633820-5114-41D3-B76E-09D0F110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75E567-CE2A-4F6C-ACCD-0A64D8938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57F8B9-22DC-4815-8B47-B019B9D3B1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684439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4B6670-2EFE-4B02-9A56-07EFF29D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B25077-D570-4AF1-B60A-7160D9583C73}" type="datetimeFigureOut">
              <a:rPr lang="de-DE" altLang="zh-CN"/>
              <a:pPr>
                <a:defRPr/>
              </a:pPr>
              <a:t>02.09.2021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4D5540-0841-4B66-A90D-B63B3DCA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DA8498-7C2D-48AE-86E0-F6E4114E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8F7778-613E-4082-B7FC-395C3093386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284286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250A18-15B6-45A0-B44C-24F3DCE4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C7F306A-9AF3-4B50-B9D9-12D1DA561C8F}" type="datetimeFigureOut">
              <a:rPr lang="de-DE" altLang="zh-CN"/>
              <a:pPr>
                <a:defRPr/>
              </a:pPr>
              <a:t>02.09.2021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41F64C-0A89-4BDF-BFB3-1AD927F7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A9E177-CC15-4110-8108-6AD90441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44C0D7-63CB-48E9-A27C-6FA35A347BF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965128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F21540C-EDC3-4341-A1AD-D253B866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7D6324-2348-4F11-95AB-D1BEA1F7A698}" type="datetimeFigureOut">
              <a:rPr lang="de-DE" altLang="zh-CN"/>
              <a:pPr>
                <a:defRPr/>
              </a:pPr>
              <a:t>02.09.2021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F903E74-5268-4041-9E7B-AE386212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67F1D1F-5DD6-4E31-A645-4F136C25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A98457-7413-4E1D-8CA8-AE5E5BF1C5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475551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2C90DEFE-B718-479A-B230-9B8D77BA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798D5A-B2E1-4E23-A81B-A474509EDA15}" type="datetimeFigureOut">
              <a:rPr lang="de-DE" altLang="zh-CN"/>
              <a:pPr>
                <a:defRPr/>
              </a:pPr>
              <a:t>02.09.2021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ABE8544B-5619-47FA-9166-E75E665E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BB23225-3DD4-45D6-8C48-311B643C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B917B1-DE35-4B21-8649-91B77E2D8B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7950583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B4A20EB-ED36-48B3-B89D-6150847C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F483549-AE33-4E60-8C8F-1F019958B2C2}" type="datetimeFigureOut">
              <a:rPr lang="de-DE" altLang="zh-CN"/>
              <a:pPr>
                <a:defRPr/>
              </a:pPr>
              <a:t>02.09.2021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CA1B347-8C6D-4FB6-8A9D-F72DC588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287A981-723C-49DE-8437-FD84FB1A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1113EF-EA23-4C0C-8467-E0CE80F5F7C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99224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83F188B-E7DA-42E7-A01A-8840D7AD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BCE7A6-37DB-4C0A-8EFE-F49E5EAC0E39}" type="datetimeFigureOut">
              <a:rPr lang="de-DE" altLang="zh-CN"/>
              <a:pPr>
                <a:defRPr/>
              </a:pPr>
              <a:t>02.09.2021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6EC6173-DC17-4B66-AB8D-2D8F3D1B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63943B4-5429-48A2-9BDA-C9E36A69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DF47043-21B3-43E2-AB24-626D40388D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377855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6294FBDF-4FBD-4EBB-BB81-4600AD1E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ED5512-CC49-418C-8086-8B9B6BF9ED56}" type="datetimeFigureOut">
              <a:rPr lang="de-DE" altLang="zh-CN"/>
              <a:pPr>
                <a:defRPr/>
              </a:pPr>
              <a:t>02.09.2021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A88FE8B-5859-41A1-A5F7-4CCC2468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1591ED9-7DFD-4993-BEA4-6E2AE71E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EEE4A7-D83C-4B07-8D43-901C09C8B7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423153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AF22E58-DCBF-4815-A4EC-66791B0B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844F621-57BD-4880-AF5A-DB1F7F059F1C}" type="datetimeFigureOut">
              <a:rPr lang="de-DE" altLang="zh-CN"/>
              <a:pPr>
                <a:defRPr/>
              </a:pPr>
              <a:t>02.09.2021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D944016-27D9-4C76-B5CB-6823B583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90790F-0EE4-4934-8468-12F88654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9E8039-4EA4-4F01-9038-6AE21102EE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2885079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FE11043-D76E-425D-81CC-DF257089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DAD50C-2BE2-44F3-9DCA-73C9AAF74574}" type="datetimeFigureOut">
              <a:rPr lang="de-DE" altLang="zh-CN"/>
              <a:pPr>
                <a:defRPr/>
              </a:pPr>
              <a:t>02.09.2021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1AD4256-DAD4-4F72-8EF2-9FA3F5F8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BD0D3A9-44D0-431D-9D09-AFD7E932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701E78-D8E4-450E-A289-33774FB2DC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197350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8B2B50-2F6E-42AC-A97E-93E5CD7B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458FDB9-6CD9-4EAB-BFCE-CFA16484AFF9}" type="datetimeFigureOut">
              <a:rPr lang="de-DE" altLang="zh-CN"/>
              <a:pPr>
                <a:defRPr/>
              </a:pPr>
              <a:t>02.09.2021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5A568-0015-4721-B37B-D18FC6FF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49AB49-A3F3-4822-BD74-C97A922C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8EFCFF-1ED6-4CD1-AA42-823A91B3FAD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98634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331F4-6980-4D17-96B6-86E95533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81F884-4DE3-4FA3-A747-630D25F9FFFC}" type="datetimeFigureOut">
              <a:rPr lang="de-DE" altLang="zh-CN"/>
              <a:pPr>
                <a:defRPr/>
              </a:pPr>
              <a:t>02.09.2021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32D228-2DC9-425E-9F28-6F855943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88DF3C-6A90-4787-883C-03C7DB89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8E8CCB-4BBC-460E-98C1-E1AAA472E0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7805225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F860ED-49CB-416E-B053-B946CC87A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F49FA-E901-408A-BB97-370FA5B84223}" type="datetimeFigureOut">
              <a:rPr lang="de-DE" altLang="zh-CN"/>
              <a:pPr>
                <a:defRPr/>
              </a:pPr>
              <a:t>02.09.2021</a:t>
            </a:fld>
            <a:endParaRPr lang="de-DE" altLang="zh-C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940A7E-F83D-49E9-BDE0-86C422893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5FB54C-BC74-433E-8121-B99EC596D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A7FDE-AC80-4D33-901F-93DAD1477BF3}" type="slidenum">
              <a:rPr lang="de-DE" altLang="zh-CN"/>
              <a:pPr>
                <a:defRPr/>
              </a:pPr>
              <a:t>‹Nr.›</a:t>
            </a:fld>
            <a:endParaRPr lang="de-DE" altLang="zh-CN" dirty="0"/>
          </a:p>
        </p:txBody>
      </p:sp>
    </p:spTree>
    <p:extLst>
      <p:ext uri="{BB962C8B-B14F-4D97-AF65-F5344CB8AC3E}">
        <p14:creationId xmlns:p14="http://schemas.microsoft.com/office/powerpoint/2010/main" val="345589038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1FF6C7-5DCE-4AEE-955B-F1438F75B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01EAA-244A-4588-9DC0-953BBBF888FC}" type="datetimeFigureOut">
              <a:rPr lang="de-DE" altLang="zh-CN"/>
              <a:pPr>
                <a:defRPr/>
              </a:pPr>
              <a:t>02.09.2021</a:t>
            </a:fld>
            <a:endParaRPr lang="de-DE" altLang="zh-C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7D5F4D-6748-4C50-84F6-C1AE78476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082175-94B0-47CA-A15D-D2249961C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AABC3-F769-4EA0-B4E7-AC5177E52FC8}" type="slidenum">
              <a:rPr lang="de-DE" altLang="zh-CN"/>
              <a:pPr>
                <a:defRPr/>
              </a:pPr>
              <a:t>‹Nr.›</a:t>
            </a:fld>
            <a:endParaRPr lang="de-DE" altLang="zh-CN" dirty="0"/>
          </a:p>
        </p:txBody>
      </p:sp>
    </p:spTree>
    <p:extLst>
      <p:ext uri="{BB962C8B-B14F-4D97-AF65-F5344CB8AC3E}">
        <p14:creationId xmlns:p14="http://schemas.microsoft.com/office/powerpoint/2010/main" val="220499174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50EE211-A558-4DB7-9790-F923C96D0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66AA9-0463-4D57-8D0E-89CDCBC83E4C}" type="datetimeFigureOut">
              <a:rPr lang="de-DE" altLang="zh-CN"/>
              <a:pPr>
                <a:defRPr/>
              </a:pPr>
              <a:t>02.09.2021</a:t>
            </a:fld>
            <a:endParaRPr lang="de-DE" altLang="zh-CN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220A8F3-D486-462B-BF24-AC391EDF2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C941A61-027E-4FBB-BA87-B5E41DBE4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A8725-B68D-4495-89AD-0C2D28A1F30E}" type="slidenum">
              <a:rPr lang="de-DE" altLang="zh-CN"/>
              <a:pPr>
                <a:defRPr/>
              </a:pPr>
              <a:t>‹Nr.›</a:t>
            </a:fld>
            <a:endParaRPr lang="de-DE" altLang="zh-CN" dirty="0"/>
          </a:p>
        </p:txBody>
      </p:sp>
    </p:spTree>
    <p:extLst>
      <p:ext uri="{BB962C8B-B14F-4D97-AF65-F5344CB8AC3E}">
        <p14:creationId xmlns:p14="http://schemas.microsoft.com/office/powerpoint/2010/main" val="407524501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CBE39A6-67C1-4FF0-A8BC-12AFD711A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801EA-C4DD-4DDC-884E-DAF10C7FFD44}" type="datetimeFigureOut">
              <a:rPr lang="de-DE" altLang="zh-CN"/>
              <a:pPr>
                <a:defRPr/>
              </a:pPr>
              <a:t>02.09.2021</a:t>
            </a:fld>
            <a:endParaRPr lang="de-DE" altLang="zh-CN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F4300C7-DE01-46C6-9412-9751391A3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72A4F87-CFA8-4E87-B49C-CAEB9F363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DA1B1-1F13-4123-8380-F624B855E99D}" type="slidenum">
              <a:rPr lang="de-DE" altLang="zh-CN"/>
              <a:pPr>
                <a:defRPr/>
              </a:pPr>
              <a:t>‹Nr.›</a:t>
            </a:fld>
            <a:endParaRPr lang="de-DE" altLang="zh-CN" dirty="0"/>
          </a:p>
        </p:txBody>
      </p:sp>
    </p:spTree>
    <p:extLst>
      <p:ext uri="{BB962C8B-B14F-4D97-AF65-F5344CB8AC3E}">
        <p14:creationId xmlns:p14="http://schemas.microsoft.com/office/powerpoint/2010/main" val="129269953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52301F7-9B94-414D-966A-BD47EDB39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55062-25BA-42F0-BC77-CA050E0C6370}" type="datetimeFigureOut">
              <a:rPr lang="de-DE" altLang="zh-CN"/>
              <a:pPr>
                <a:defRPr/>
              </a:pPr>
              <a:t>02.09.2021</a:t>
            </a:fld>
            <a:endParaRPr lang="de-DE" altLang="zh-CN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531BEEA-7240-4AE2-8A02-84A3D73DB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44328EC-5284-4EA0-8CFC-CC7D4C9B5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F414E-305D-4840-8FDC-4FF0027FA25B}" type="slidenum">
              <a:rPr lang="de-DE" altLang="zh-CN"/>
              <a:pPr>
                <a:defRPr/>
              </a:pPr>
              <a:t>‹Nr.›</a:t>
            </a:fld>
            <a:endParaRPr lang="de-DE" altLang="zh-CN" dirty="0"/>
          </a:p>
        </p:txBody>
      </p:sp>
    </p:spTree>
    <p:extLst>
      <p:ext uri="{BB962C8B-B14F-4D97-AF65-F5344CB8AC3E}">
        <p14:creationId xmlns:p14="http://schemas.microsoft.com/office/powerpoint/2010/main" val="1773167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67D554B-F43A-487A-A7FF-8598F756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A60579-44AD-4CC7-BAAF-C96D8CAF3D17}" type="datetimeFigureOut">
              <a:rPr lang="de-DE" altLang="zh-CN"/>
              <a:pPr>
                <a:defRPr/>
              </a:pPr>
              <a:t>02.09.2021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894C16E-AC26-4EB2-AE4B-DC9D9F88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074154-1B22-4042-AA15-FE1C73CA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E030E5-B332-4F2A-9511-F2F9F9018C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973563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13E9727-DF0D-4BCB-A07A-64FC8C60B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32ACB-E5C5-4B03-B752-CEEDB2564CB6}" type="datetimeFigureOut">
              <a:rPr lang="de-DE" altLang="zh-CN"/>
              <a:pPr>
                <a:defRPr/>
              </a:pPr>
              <a:t>02.09.2021</a:t>
            </a:fld>
            <a:endParaRPr lang="de-DE" altLang="zh-CN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4986BC0-32AD-40E0-B322-5C5048106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8061F42-BDDC-4DFE-BAF1-7C1A1E28D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DC440-9A6C-42CF-A942-B772C10EB239}" type="slidenum">
              <a:rPr lang="de-DE" altLang="zh-CN"/>
              <a:pPr>
                <a:defRPr/>
              </a:pPr>
              <a:t>‹Nr.›</a:t>
            </a:fld>
            <a:endParaRPr lang="de-DE" altLang="zh-CN" dirty="0"/>
          </a:p>
        </p:txBody>
      </p:sp>
    </p:spTree>
    <p:extLst>
      <p:ext uri="{BB962C8B-B14F-4D97-AF65-F5344CB8AC3E}">
        <p14:creationId xmlns:p14="http://schemas.microsoft.com/office/powerpoint/2010/main" val="363757998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D9B5EC7-637C-4878-B49C-6DF88F91E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1E66F-511A-4EB1-907D-88F934EBB1D2}" type="datetimeFigureOut">
              <a:rPr lang="de-DE" altLang="zh-CN"/>
              <a:pPr>
                <a:defRPr/>
              </a:pPr>
              <a:t>02.09.2021</a:t>
            </a:fld>
            <a:endParaRPr lang="de-DE" altLang="zh-CN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FA1B73B-E546-43CD-B144-B3D6DA71C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E9D335-7511-433B-8781-55CCBDE75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3C075-426A-44CC-BF21-FE9D8BB1EDAE}" type="slidenum">
              <a:rPr lang="de-DE" altLang="zh-CN"/>
              <a:pPr>
                <a:defRPr/>
              </a:pPr>
              <a:t>‹Nr.›</a:t>
            </a:fld>
            <a:endParaRPr lang="de-DE" altLang="zh-CN" dirty="0"/>
          </a:p>
        </p:txBody>
      </p:sp>
    </p:spTree>
    <p:extLst>
      <p:ext uri="{BB962C8B-B14F-4D97-AF65-F5344CB8AC3E}">
        <p14:creationId xmlns:p14="http://schemas.microsoft.com/office/powerpoint/2010/main" val="138958592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2750E46-A260-4B19-9385-51BF45C35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49419-85BA-42FA-BBE5-1A3DEF9923DA}" type="datetimeFigureOut">
              <a:rPr lang="de-DE" altLang="zh-CN"/>
              <a:pPr>
                <a:defRPr/>
              </a:pPr>
              <a:t>02.09.2021</a:t>
            </a:fld>
            <a:endParaRPr lang="de-DE" altLang="zh-CN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5DFB1C4-D826-408A-9915-6BE81613A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DA3B1FF-0525-4522-8B89-37432F4AF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6760B-59AB-4213-9DD4-15704C64773E}" type="slidenum">
              <a:rPr lang="de-DE" altLang="zh-CN"/>
              <a:pPr>
                <a:defRPr/>
              </a:pPr>
              <a:t>‹Nr.›</a:t>
            </a:fld>
            <a:endParaRPr lang="de-DE" altLang="zh-CN" dirty="0"/>
          </a:p>
        </p:txBody>
      </p:sp>
    </p:spTree>
    <p:extLst>
      <p:ext uri="{BB962C8B-B14F-4D97-AF65-F5344CB8AC3E}">
        <p14:creationId xmlns:p14="http://schemas.microsoft.com/office/powerpoint/2010/main" val="222079732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5C94D-A1DB-4677-9175-AC0B9EC39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C5720-BF66-44AF-8A3F-BEECEAC207A1}" type="datetimeFigureOut">
              <a:rPr lang="de-DE" altLang="zh-CN"/>
              <a:pPr>
                <a:defRPr/>
              </a:pPr>
              <a:t>02.09.2021</a:t>
            </a:fld>
            <a:endParaRPr lang="de-DE" altLang="zh-C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F70D40-CEC5-4EB2-AA24-933F2AA81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6FD34-CD78-451C-8CC7-95432CAA8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0D913-30EB-4F4D-9FBB-015FBA35191E}" type="slidenum">
              <a:rPr lang="de-DE" altLang="zh-CN"/>
              <a:pPr>
                <a:defRPr/>
              </a:pPr>
              <a:t>‹Nr.›</a:t>
            </a:fld>
            <a:endParaRPr lang="de-DE" altLang="zh-CN" dirty="0"/>
          </a:p>
        </p:txBody>
      </p:sp>
    </p:spTree>
    <p:extLst>
      <p:ext uri="{BB962C8B-B14F-4D97-AF65-F5344CB8AC3E}">
        <p14:creationId xmlns:p14="http://schemas.microsoft.com/office/powerpoint/2010/main" val="232860520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E23426-662B-43CB-9A8B-0A4972D1B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F1005-F572-42AB-B8AD-B59EA4A1F96F}" type="datetimeFigureOut">
              <a:rPr lang="de-DE" altLang="zh-CN"/>
              <a:pPr>
                <a:defRPr/>
              </a:pPr>
              <a:t>02.09.2021</a:t>
            </a:fld>
            <a:endParaRPr lang="de-DE" altLang="zh-C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FA9D3-3BFE-4608-8809-28D02D5EB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B9EFCF-0CD0-4C8D-8672-D560080A1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CDA8B-CE22-4239-B4E8-7AA106A76BBC}" type="slidenum">
              <a:rPr lang="de-DE" altLang="zh-CN"/>
              <a:pPr>
                <a:defRPr/>
              </a:pPr>
              <a:t>‹Nr.›</a:t>
            </a:fld>
            <a:endParaRPr lang="de-DE" altLang="zh-CN" dirty="0"/>
          </a:p>
        </p:txBody>
      </p:sp>
    </p:spTree>
    <p:extLst>
      <p:ext uri="{BB962C8B-B14F-4D97-AF65-F5344CB8AC3E}">
        <p14:creationId xmlns:p14="http://schemas.microsoft.com/office/powerpoint/2010/main" val="3611673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EB130CD-BC12-435A-995E-C5EB22E7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4291217-0958-418D-9CC8-125862209724}" type="datetimeFigureOut">
              <a:rPr lang="de-DE" altLang="zh-CN"/>
              <a:pPr>
                <a:defRPr/>
              </a:pPr>
              <a:t>02.09.2021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A625452-13BE-42D6-A07B-8F119778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97ED0A99-2DE5-4323-B40F-7085C3A9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DC9148-DC84-404E-B41F-2B61B13452E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36805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932B88A-3DB1-4B44-AB62-E0D61909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58E748C-4F48-4E00-A7A9-58AF1153B04C}" type="datetimeFigureOut">
              <a:rPr lang="de-DE" altLang="zh-CN"/>
              <a:pPr>
                <a:defRPr/>
              </a:pPr>
              <a:t>02.09.2021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5B6CD73-A1F9-4EB4-906C-C08F041A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C6B4983-7E09-4787-BF14-37F08DE0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5D4618-FCB1-4946-9772-8BB1B2E70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2220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9ABFA05-401E-45F3-AF7A-48DB8910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AD762B1-74C3-4A4B-B02D-AD218B7F0B11}" type="datetimeFigureOut">
              <a:rPr lang="de-DE" altLang="zh-CN"/>
              <a:pPr>
                <a:defRPr/>
              </a:pPr>
              <a:t>02.09.2021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677B3C9-1868-4627-9105-56E7853E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9594980-34E4-4DFD-A331-10E94E3C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A0FB084-410C-4E7B-AA03-0D8750477E3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388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28FC5E-EA78-4A4A-BA6E-4572F789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DD3AEED-2298-4CC3-8611-6F3FE2088DBE}" type="datetimeFigureOut">
              <a:rPr lang="de-DE" altLang="zh-CN"/>
              <a:pPr>
                <a:defRPr/>
              </a:pPr>
              <a:t>02.09.2021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128549E-7266-42B5-9161-3188077D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2BF7B08-1031-49A6-8B4B-EF186789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7DE8FE5-1387-4E5A-BDD4-3DF604E9EA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3373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>
            <a:extLst>
              <a:ext uri="{FF2B5EF4-FFF2-40B4-BE49-F238E27FC236}">
                <a16:creationId xmlns:a16="http://schemas.microsoft.com/office/drawing/2014/main" id="{F120774B-6873-4B99-B121-99F0C58DC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7171" name="Textplatzhalter 2">
            <a:extLst>
              <a:ext uri="{FF2B5EF4-FFF2-40B4-BE49-F238E27FC236}">
                <a16:creationId xmlns:a16="http://schemas.microsoft.com/office/drawing/2014/main" id="{67A9F993-2393-4DCC-822C-3830156C4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9D5298-1208-44DA-8A52-EA8435AB7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67E3ADB-6D64-48A2-A83F-1CBE8CF8C5B1}" type="datetimeFigureOut">
              <a:rPr lang="de-DE" altLang="zh-CN"/>
              <a:pPr>
                <a:defRPr/>
              </a:pPr>
              <a:t>02.09.2021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DE445F-A5E8-4F28-B1C7-90E79B95F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F4D51-224A-4344-9065-8CB1C8E04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592643-58D5-4FF1-8724-40F70D71EFF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74" r:id="rId1"/>
    <p:sldLayoutId id="2147505375" r:id="rId2"/>
    <p:sldLayoutId id="2147505376" r:id="rId3"/>
    <p:sldLayoutId id="2147505377" r:id="rId4"/>
    <p:sldLayoutId id="2147505378" r:id="rId5"/>
    <p:sldLayoutId id="2147505379" r:id="rId6"/>
    <p:sldLayoutId id="2147505380" r:id="rId7"/>
    <p:sldLayoutId id="2147505381" r:id="rId8"/>
    <p:sldLayoutId id="2147505382" r:id="rId9"/>
    <p:sldLayoutId id="2147505383" r:id="rId10"/>
    <p:sldLayoutId id="21475053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8E470B3-9FAE-426C-975E-001E67387AD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DC7A8210-45DF-432D-A2EA-37D19049DD1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51ACA2F4-8795-4CAE-9CEE-9A548396B7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0E634D1C-3770-4E68-A94E-5946BF3B4F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342A8A-6E7C-40FF-8DEB-C4E9C2878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28CF6A-93DD-4274-923C-3D8BA2CB2B32}" type="datetimeFigureOut">
              <a:rPr lang="de-DE" altLang="de-DE"/>
              <a:pPr>
                <a:defRPr/>
              </a:pPr>
              <a:t>02.09.2021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1F307B-CB73-4336-AA1C-600377B83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697441-520C-4F4E-9001-D0BB40525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A84C14-48A5-4F6C-B1DD-EB95B23B4B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33" r:id="rId1"/>
    <p:sldLayoutId id="2147505234" r:id="rId2"/>
    <p:sldLayoutId id="2147505235" r:id="rId3"/>
    <p:sldLayoutId id="2147505236" r:id="rId4"/>
    <p:sldLayoutId id="2147505237" r:id="rId5"/>
    <p:sldLayoutId id="2147505238" r:id="rId6"/>
    <p:sldLayoutId id="2147505239" r:id="rId7"/>
    <p:sldLayoutId id="2147505240" r:id="rId8"/>
    <p:sldLayoutId id="2147505241" r:id="rId9"/>
    <p:sldLayoutId id="2147505242" r:id="rId10"/>
    <p:sldLayoutId id="214750524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F1E55959-2634-40DD-85CA-73C96F11CD2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9459" name="Grafik 11">
            <a:extLst>
              <a:ext uri="{FF2B5EF4-FFF2-40B4-BE49-F238E27FC236}">
                <a16:creationId xmlns:a16="http://schemas.microsoft.com/office/drawing/2014/main" id="{F5E2D1FF-AF58-43D0-96A9-0FBBEE5B00D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elplatzhalter 1">
            <a:extLst>
              <a:ext uri="{FF2B5EF4-FFF2-40B4-BE49-F238E27FC236}">
                <a16:creationId xmlns:a16="http://schemas.microsoft.com/office/drawing/2014/main" id="{99F043C7-799E-43AB-8A2C-68384F1926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9461" name="Textplatzhalter 2">
            <a:extLst>
              <a:ext uri="{FF2B5EF4-FFF2-40B4-BE49-F238E27FC236}">
                <a16:creationId xmlns:a16="http://schemas.microsoft.com/office/drawing/2014/main" id="{119B443B-07BE-495C-87D4-CE4668EFEA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44A5AB-6C1A-4164-92DC-762CB8726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156ACB-3DC0-468B-8BDC-FA47F581A6F1}" type="datetimeFigureOut">
              <a:rPr lang="de-DE" altLang="de-DE"/>
              <a:pPr>
                <a:defRPr/>
              </a:pPr>
              <a:t>02.09.2021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D2FC9B-0B65-40E0-86CC-1C9DA34A1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AB60CD-219B-4249-B957-5E3D763C7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9BB111-4B30-455E-BBB8-E4D3CDDB6E7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98" r:id="rId1"/>
    <p:sldLayoutId id="2147505299" r:id="rId2"/>
    <p:sldLayoutId id="2147505300" r:id="rId3"/>
    <p:sldLayoutId id="2147505301" r:id="rId4"/>
    <p:sldLayoutId id="2147505302" r:id="rId5"/>
    <p:sldLayoutId id="2147505303" r:id="rId6"/>
    <p:sldLayoutId id="2147505304" r:id="rId7"/>
    <p:sldLayoutId id="2147505305" r:id="rId8"/>
    <p:sldLayoutId id="2147505306" r:id="rId9"/>
    <p:sldLayoutId id="2147505307" r:id="rId10"/>
    <p:sldLayoutId id="21475053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CA74DDA-51F9-4E6B-BA3D-2D3697554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21507" name="Grafik 7">
            <a:extLst>
              <a:ext uri="{FF2B5EF4-FFF2-40B4-BE49-F238E27FC236}">
                <a16:creationId xmlns:a16="http://schemas.microsoft.com/office/drawing/2014/main" id="{E761C253-B54E-442B-9C03-D5F2AACE9D1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30" r:id="rId1"/>
    <p:sldLayoutId id="2147505431" r:id="rId2"/>
    <p:sldLayoutId id="2147505432" r:id="rId3"/>
    <p:sldLayoutId id="2147505433" r:id="rId4"/>
    <p:sldLayoutId id="2147505434" r:id="rId5"/>
    <p:sldLayoutId id="2147505435" r:id="rId6"/>
    <p:sldLayoutId id="2147505436" r:id="rId7"/>
    <p:sldLayoutId id="2147505437" r:id="rId8"/>
    <p:sldLayoutId id="2147505438" r:id="rId9"/>
    <p:sldLayoutId id="2147505439" r:id="rId10"/>
    <p:sldLayoutId id="21475054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Grafik 7">
            <a:extLst>
              <a:ext uri="{FF2B5EF4-FFF2-40B4-BE49-F238E27FC236}">
                <a16:creationId xmlns:a16="http://schemas.microsoft.com/office/drawing/2014/main" id="{B4E01B17-DA7A-4635-A064-C886EC2B3DC7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Title Placeholder 1">
            <a:extLst>
              <a:ext uri="{FF2B5EF4-FFF2-40B4-BE49-F238E27FC236}">
                <a16:creationId xmlns:a16="http://schemas.microsoft.com/office/drawing/2014/main" id="{63B74680-BB19-41D5-B4E5-7522C5A9D4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Mastertitelformat bearbeiten</a:t>
            </a:r>
            <a:endParaRPr lang="en-US" altLang="zh-CN"/>
          </a:p>
        </p:txBody>
      </p:sp>
      <p:sp>
        <p:nvSpPr>
          <p:cNvPr id="26628" name="Text Placeholder 2">
            <a:extLst>
              <a:ext uri="{FF2B5EF4-FFF2-40B4-BE49-F238E27FC236}">
                <a16:creationId xmlns:a16="http://schemas.microsoft.com/office/drawing/2014/main" id="{7D6ACE07-CB4B-41D9-89BB-734D90A773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82C5F-79FE-4911-AA02-054C578727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67905A4-99F9-4521-A906-E416D6833D9F}" type="datetimeFigureOut">
              <a:rPr lang="de-DE" altLang="zh-CN"/>
              <a:pPr>
                <a:defRPr/>
              </a:pPr>
              <a:t>02.09.2021</a:t>
            </a:fld>
            <a:endParaRPr lang="de-DE" altLang="zh-C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0AE67-561E-4252-ABBA-2215ACC0DA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850C44-5C62-445B-B3B8-AC8854231A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2FCB104-C131-4954-B485-D9474278ECD2}" type="slidenum">
              <a:rPr lang="de-DE" altLang="zh-CN"/>
              <a:pPr>
                <a:defRPr/>
              </a:pPr>
              <a:t>‹Nr.›</a:t>
            </a:fld>
            <a:endParaRPr lang="de-DE" altLang="zh-CN" dirty="0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736C0AFC-5F5A-4CF9-9475-ADD8747939A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57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488" r:id="rId1"/>
    <p:sldLayoutId id="2147505489" r:id="rId2"/>
    <p:sldLayoutId id="2147505490" r:id="rId3"/>
    <p:sldLayoutId id="2147505491" r:id="rId4"/>
    <p:sldLayoutId id="2147505492" r:id="rId5"/>
    <p:sldLayoutId id="2147505493" r:id="rId6"/>
    <p:sldLayoutId id="2147505494" r:id="rId7"/>
    <p:sldLayoutId id="2147505495" r:id="rId8"/>
    <p:sldLayoutId id="2147505496" r:id="rId9"/>
    <p:sldLayoutId id="2147505497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C80BE5-FA08-4727-BC33-64F2B3506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证道</a:t>
            </a:r>
            <a:endParaRPr lang="de-DE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2FCD606-7249-4AC6-8CF8-85525C898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895600"/>
            <a:ext cx="6743700" cy="1781175"/>
          </a:xfrm>
        </p:spPr>
        <p:txBody>
          <a:bodyPr/>
          <a:lstStyle/>
          <a:p>
            <a:pPr algn="ctr"/>
            <a:r>
              <a:rPr lang="zh-CN" altLang="de-DE" dirty="0"/>
              <a:t>讲题：智慧的⼈哪！</a:t>
            </a:r>
          </a:p>
          <a:p>
            <a:pPr algn="ctr"/>
            <a:r>
              <a:rPr lang="zh-CN" altLang="de-DE" dirty="0"/>
              <a:t>讲员：陈梁兆琪师母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64659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5DF688-9BD9-4FC7-AD85-8FA8F2A03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你们的⽗是知道的 </a:t>
            </a:r>
            <a:endParaRPr lang="de-DE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4A616B6-664B-47CD-8203-BDCF98F595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495425"/>
            <a:ext cx="7581900" cy="4351338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de-DE" dirty="0"/>
              <a:t>虚荣的⼈：耶稣说上帝还给朵⼩花妆饰，何况你们呢！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de-DE" dirty="0"/>
              <a:t>放下⾃⼰的欲望和忧虑，让神能满⾜你。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46367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61606E-6541-4E37-889F-14208CECA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实践 </a:t>
            </a:r>
            <a:endParaRPr lang="de-DE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851E1CF-3760-48E1-BB22-511402F40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495425"/>
            <a:ext cx="7505700" cy="4351338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altLang="zh-CN" dirty="0"/>
              <a:t>Time </a:t>
            </a:r>
            <a:r>
              <a:rPr lang="de-DE" altLang="zh-CN" dirty="0" err="1"/>
              <a:t>is</a:t>
            </a:r>
            <a:r>
              <a:rPr lang="de-DE" altLang="zh-CN" dirty="0"/>
              <a:t> </a:t>
            </a:r>
            <a:r>
              <a:rPr lang="de-DE" altLang="zh-CN" dirty="0" err="1"/>
              <a:t>money</a:t>
            </a:r>
            <a:r>
              <a:rPr lang="de-DE" altLang="zh-CN" dirty="0"/>
              <a:t>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de-DE" dirty="0"/>
              <a:t>耶稣提出三个挑战</a:t>
            </a:r>
            <a:r>
              <a:rPr lang="de-DE" altLang="zh-CN" dirty="0"/>
              <a:t>:</a:t>
            </a:r>
          </a:p>
          <a:p>
            <a:pPr marL="742950" indent="-742950">
              <a:buFont typeface="+mj-lt"/>
              <a:buAutoNum type="arabicPeriod"/>
            </a:pPr>
            <a:r>
              <a:rPr lang="zh-CN" altLang="de-DE" dirty="0"/>
              <a:t>将你⼈⽣的时间放在与神建⽴好的关系。</a:t>
            </a:r>
          </a:p>
          <a:p>
            <a:pPr marL="742950" indent="-742950">
              <a:buFont typeface="+mj-lt"/>
              <a:buAutoNum type="arabicPeriod"/>
            </a:pPr>
            <a:r>
              <a:rPr lang="zh-CN" altLang="de-DE" dirty="0"/>
              <a:t>牺牲你的⾦钱帮助别⼈。</a:t>
            </a:r>
          </a:p>
          <a:p>
            <a:pPr marL="742950" indent="-742950">
              <a:buFont typeface="+mj-lt"/>
              <a:buAutoNum type="arabicPeriod"/>
            </a:pPr>
            <a:r>
              <a:rPr lang="zh-CN" altLang="de-DE" dirty="0"/>
              <a:t>相信神会供应。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855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5197B82-853E-4A36-9E0A-FEB7094E7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要相信：</a:t>
            </a:r>
            <a:endParaRPr lang="de-DE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CD03D3-C70D-4DA1-B3F0-9EDEC55CF3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495425"/>
            <a:ext cx="7581900" cy="4351338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de-DE" dirty="0"/>
              <a:t>掌握灵魂的⽗，会给你⾜够的时间⽤。</a:t>
            </a:r>
          </a:p>
          <a:p>
            <a:pPr marL="742950" indent="-742950">
              <a:buFont typeface="+mj-lt"/>
              <a:buAutoNum type="arabicPeriod"/>
            </a:pPr>
            <a:r>
              <a:rPr lang="zh-CN" altLang="de-DE" dirty="0"/>
              <a:t>你们必须⽤这些东西，⽗是知道的。</a:t>
            </a:r>
          </a:p>
          <a:p>
            <a:pPr marL="742950" indent="-742950">
              <a:buFont typeface="+mj-lt"/>
              <a:buAutoNum type="arabicPeriod"/>
            </a:pPr>
            <a:r>
              <a:rPr lang="zh-CN" altLang="de-DE" dirty="0"/>
              <a:t>当你施予给别⼈时，在上帝⾯前是富⾜的。</a:t>
            </a:r>
          </a:p>
          <a:p>
            <a:pPr marL="742950" indent="-742950">
              <a:buFont typeface="+mj-lt"/>
              <a:buAutoNum type="arabicPeriod"/>
            </a:pPr>
            <a:r>
              <a:rPr lang="zh-CN" altLang="de-DE" dirty="0"/>
              <a:t>那供养飞鸟，给你寿数的⽗，同样会供养你。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27896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48712CD-C260-4DE1-B9F1-40AFB45B1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总结 </a:t>
            </a:r>
            <a:endParaRPr lang="de-DE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D2DD9DD-FE81-45D2-AE1F-2189500CDE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de-DE" dirty="0"/>
              <a:t>智慧的⼈是怎样呢</a:t>
            </a:r>
            <a:r>
              <a:rPr lang="de-DE" altLang="zh-CN" dirty="0"/>
              <a:t>︖</a:t>
            </a:r>
          </a:p>
          <a:p>
            <a:pPr marL="742950" indent="-742950">
              <a:buFont typeface="+mj-lt"/>
              <a:buAutoNum type="arabicPeriod"/>
            </a:pPr>
            <a:r>
              <a:rPr lang="zh-CN" altLang="de-DE" dirty="0"/>
              <a:t>将你⼈⽣的时间放在与神建⽴好的关系。</a:t>
            </a:r>
          </a:p>
          <a:p>
            <a:pPr marL="742950" indent="-742950">
              <a:buFont typeface="+mj-lt"/>
              <a:buAutoNum type="arabicPeriod"/>
            </a:pPr>
            <a:r>
              <a:rPr lang="zh-CN" altLang="de-DE" dirty="0"/>
              <a:t>牺牲你的⾦钱帮助别⼈。</a:t>
            </a:r>
          </a:p>
          <a:p>
            <a:pPr marL="742950" indent="-742950">
              <a:buFont typeface="+mj-lt"/>
              <a:buAutoNum type="arabicPeriod"/>
            </a:pPr>
            <a:r>
              <a:rPr lang="zh-CN" altLang="de-DE" dirty="0"/>
              <a:t>相信神会供应。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211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5964E57-9417-418A-980B-2BEFE29CF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引⾔</a:t>
            </a:r>
            <a:endParaRPr lang="de-DE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2AF64D1-B5CB-4585-8F93-A4A79F877B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495425"/>
            <a:ext cx="7581900" cy="4351338"/>
          </a:xfrm>
        </p:spPr>
        <p:txBody>
          <a:bodyPr/>
          <a:lstStyle/>
          <a:p>
            <a:pPr marL="742950" indent="-742950" algn="l">
              <a:buFont typeface="Arial" panose="020B0604020202020204" pitchFamily="34" charset="0"/>
              <a:buChar char="•"/>
            </a:pPr>
            <a:r>
              <a:rPr lang="zh-CN" altLang="de-DE" dirty="0"/>
              <a:t>彼得教导我们，我们在地上是寄居的。</a:t>
            </a:r>
          </a:p>
          <a:p>
            <a:pPr marL="742950" indent="-742950" algn="l">
              <a:buFont typeface="Arial" panose="020B0604020202020204" pitchFamily="34" charset="0"/>
              <a:buChar char="•"/>
            </a:pPr>
            <a:r>
              <a:rPr lang="zh-CN" altLang="de-DE" dirty="0"/>
              <a:t>在没有苦难时，平凡的⽣活⾥怎样过寄居的⽣活呢</a:t>
            </a:r>
            <a:r>
              <a:rPr lang="de-DE" altLang="zh-CN" dirty="0"/>
              <a:t>︖</a:t>
            </a:r>
          </a:p>
          <a:p>
            <a:pPr marL="742950" indent="-742950" algn="l">
              <a:buFont typeface="Arial" panose="020B0604020202020204" pitchFamily="34" charset="0"/>
              <a:buChar char="•"/>
            </a:pPr>
            <a:r>
              <a:rPr lang="de-DE" altLang="zh-CN" dirty="0"/>
              <a:t>⼯</a:t>
            </a:r>
            <a:r>
              <a:rPr lang="zh-CN" altLang="de-DE" dirty="0"/>
              <a:t>作占据了⽣活最多的时间。</a:t>
            </a:r>
          </a:p>
          <a:p>
            <a:pPr marL="742950" indent="-742950" algn="l">
              <a:buFont typeface="Arial" panose="020B0604020202020204" pitchFamily="34" charset="0"/>
              <a:buChar char="•"/>
            </a:pPr>
            <a:r>
              <a:rPr lang="de-DE" altLang="zh-CN" dirty="0"/>
              <a:t>⼯</a:t>
            </a:r>
            <a:r>
              <a:rPr lang="zh-CN" altLang="de-DE" dirty="0"/>
              <a:t>作为了赚钱⽣活。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99263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C6B37AA-5735-4426-AAC0-4E3786AA8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经⽂</a:t>
            </a:r>
            <a:endParaRPr lang="de-DE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7EDC6F2-FF00-49DD-B214-2FCC315336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325563"/>
            <a:ext cx="7581900" cy="4351338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de-DE" dirty="0"/>
              <a:t>路</a:t>
            </a:r>
            <a:r>
              <a:rPr lang="de-DE" altLang="zh-CN" dirty="0"/>
              <a:t>12:13-15 </a:t>
            </a:r>
            <a:r>
              <a:rPr lang="zh-CN" altLang="de-DE" dirty="0"/>
              <a:t>有⼀个⼈要求耶稣为他和兄长分家产，耶稣拒绝了。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de-DE" dirty="0"/>
              <a:t>路</a:t>
            </a:r>
            <a:r>
              <a:rPr lang="de-DE" altLang="zh-CN" dirty="0"/>
              <a:t>12:16-21 </a:t>
            </a:r>
            <a:r>
              <a:rPr lang="zh-CN" altLang="de-DE" dirty="0"/>
              <a:t>财主比喻，因为收成很多甚至原来仓库也放不下，他想要拆了原来的仓库，起⼀个更⼤的。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de-DE" dirty="0"/>
              <a:t>耶稣教导我们要怎样看⽣命，怎样看⾦钱。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32644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BE2C3B2-E82B-4A33-A39D-4C63F3FBE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对⾦钱的错误观念 </a:t>
            </a:r>
            <a:endParaRPr lang="de-DE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14F1C20-0D15-4545-8D7F-7EB6CED16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495425"/>
            <a:ext cx="7505700" cy="4351338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de-DE" dirty="0"/>
              <a:t>贪⼼，谋取别⼈东西，想要的超出⾃⼰基本需要。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de-DE" dirty="0"/>
              <a:t>将⽣命的意义，放在追求家道丰富。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altLang="zh-CN" dirty="0"/>
              <a:t>⾃</a:t>
            </a:r>
            <a:r>
              <a:rPr lang="zh-CN" altLang="de-DE" dirty="0"/>
              <a:t>我满⾜，只顾⾃⼰，没有顾念别⼈。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de-DE" dirty="0"/>
              <a:t>花尽⼀⽣为⾃⼰着想，在上帝⾯前却不富⾜的。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613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6424914-FC38-4313-8F4B-D62896300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对⾦钱的错误观念 </a:t>
            </a:r>
            <a:endParaRPr lang="de-DE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36878EB-9C6C-43D0-89B0-49DB2E2FF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495425"/>
            <a:ext cx="7505700" cy="4351338"/>
          </a:xfrm>
        </p:spPr>
        <p:txBody>
          <a:bodyPr/>
          <a:lstStyle/>
          <a:p>
            <a:r>
              <a:rPr lang="zh-CN" altLang="de-DE" dirty="0"/>
              <a:t>不富⾜的意思：</a:t>
            </a:r>
          </a:p>
          <a:p>
            <a:pPr marL="742950" indent="-742950">
              <a:buFont typeface="+mj-lt"/>
              <a:buAutoNum type="arabicParenBoth"/>
            </a:pPr>
            <a:r>
              <a:rPr lang="zh-CN" altLang="de-DE" dirty="0"/>
              <a:t>⼀个不能施予的⼈，才是贫穷的。</a:t>
            </a:r>
          </a:p>
          <a:p>
            <a:pPr marL="742950" indent="-742950">
              <a:buFont typeface="+mj-lt"/>
              <a:buAutoNum type="arabicParenBoth"/>
            </a:pPr>
            <a:r>
              <a:rPr lang="zh-CN" altLang="de-DE" dirty="0"/>
              <a:t>跟上帝没有好的关系。</a:t>
            </a:r>
            <a:endParaRPr lang="de-DE" altLang="zh-CN" dirty="0"/>
          </a:p>
          <a:p>
            <a:pPr marL="742950" indent="-742950">
              <a:buFont typeface="+mj-lt"/>
              <a:buAutoNum type="arabicParenBoth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47131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39595D4-8FB1-4B9B-A49F-8823B5090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对⾦钱的错误观念 </a:t>
            </a:r>
            <a:endParaRPr lang="de-DE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E2198B0-8B5E-48EE-B86A-A707B7BF12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495425"/>
            <a:ext cx="7581900" cy="4351338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de-DE" dirty="0"/>
              <a:t>安全感，忧虑使我们倚靠⾦钱，误以为⾦钱可以解决很多问题。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altLang="zh-CN" dirty="0"/>
              <a:t>⼈</a:t>
            </a:r>
            <a:r>
              <a:rPr lang="zh-CN" altLang="de-DE" dirty="0"/>
              <a:t>的价值，⾦钱成了衡量⼈价值的⼯具。衡量⼈的价值、身分、地位、可利⽤的地⽅在哪。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57389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19DE4A-5637-4482-B709-942A249C2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你们的⽗是知道的 </a:t>
            </a:r>
            <a:endParaRPr lang="de-DE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0917892-7232-42E5-9D88-9FE70D3CD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53331"/>
            <a:ext cx="7543800" cy="4351338"/>
          </a:xfrm>
        </p:spPr>
        <p:txBody>
          <a:bodyPr/>
          <a:lstStyle/>
          <a:p>
            <a:r>
              <a:rPr lang="zh-CN" altLang="de-DE" dirty="0"/>
              <a:t>路</a:t>
            </a:r>
            <a:r>
              <a:rPr lang="de-DE" altLang="zh-CN" dirty="0"/>
              <a:t>12:32-33 </a:t>
            </a:r>
          </a:p>
          <a:p>
            <a:r>
              <a:rPr lang="zh-CN" altLang="de-DE" dirty="0"/>
              <a:t>“你们不要求吃什么，喝什么，也不要挂⼼</a:t>
            </a:r>
            <a:r>
              <a:rPr lang="de-DE" altLang="zh-CN" dirty="0"/>
              <a:t>︔ </a:t>
            </a:r>
            <a:r>
              <a:rPr lang="zh-CN" altLang="de-DE" dirty="0"/>
              <a:t>这都 是外邦⼈所求的。你们必须⽤这些东西，你们的⽗ 是知道的。 你们只要求他的国，这些东西就必加 给你们了。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80363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19DE4A-5637-4482-B709-942A249C2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你们的⽗是知道的 </a:t>
            </a:r>
            <a:endParaRPr lang="de-DE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0917892-7232-42E5-9D88-9FE70D3CD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53331"/>
            <a:ext cx="7620000" cy="4351338"/>
          </a:xfrm>
        </p:spPr>
        <p:txBody>
          <a:bodyPr/>
          <a:lstStyle/>
          <a:p>
            <a:r>
              <a:rPr lang="zh-CN" altLang="de-DE" dirty="0"/>
              <a:t>路</a:t>
            </a:r>
            <a:r>
              <a:rPr lang="de-DE" altLang="zh-CN" dirty="0"/>
              <a:t>12:32-33 </a:t>
            </a:r>
          </a:p>
          <a:p>
            <a:r>
              <a:rPr lang="zh-CN" altLang="de-DE" dirty="0"/>
              <a:t>你们要变卖所有的赒济⼈，为⾃⼰预备永不坏的钱囊，⽤不尽的财宝在天上，就是贼不能近、⾍不能蛀的地⽅。”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6725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1E4E27-6F3D-4532-8E81-6556138EE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你们的⽗是知道的 </a:t>
            </a:r>
            <a:endParaRPr lang="de-DE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73F060B-2EBB-4778-874F-074219BBF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495425"/>
            <a:ext cx="7581900" cy="4351338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de-DE" dirty="0"/>
              <a:t>贪⼼的⼈：耶稣说⽣命不在乎家道丰富。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altLang="zh-CN" dirty="0"/>
              <a:t>⾃</a:t>
            </a:r>
            <a:r>
              <a:rPr lang="zh-CN" altLang="de-DE" dirty="0"/>
              <a:t>我满⾜的⼈： 耶稣说要让⾃⼰在上帝⾯前富⾜。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de-DE" dirty="0"/>
              <a:t>安全感的⼈：耶稣说 你们必须⽤这些东西，你们的⽗是知道的。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428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5.xml><?xml version="1.0" encoding="utf-8"?>
<a:theme xmlns:a="http://schemas.openxmlformats.org/drawingml/2006/main" name="3_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812</Words>
  <Application>Microsoft Office PowerPoint</Application>
  <PresentationFormat>Bildschirmpräsentation (4:3)</PresentationFormat>
  <Paragraphs>53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5</vt:i4>
      </vt:variant>
      <vt:variant>
        <vt:lpstr>Folientitel</vt:lpstr>
      </vt:variant>
      <vt:variant>
        <vt:i4>13</vt:i4>
      </vt:variant>
    </vt:vector>
  </HeadingPairs>
  <TitlesOfParts>
    <vt:vector size="23" baseType="lpstr">
      <vt:lpstr>SimHei</vt:lpstr>
      <vt:lpstr>SimSun</vt:lpstr>
      <vt:lpstr>Arial</vt:lpstr>
      <vt:lpstr>Calibri</vt:lpstr>
      <vt:lpstr>Calibri Light</vt:lpstr>
      <vt:lpstr>3_Benutzerdefiniertes Design</vt:lpstr>
      <vt:lpstr>6_Benutzerdefiniertes Design</vt:lpstr>
      <vt:lpstr>12_Benutzerdefiniertes Design</vt:lpstr>
      <vt:lpstr>5_PPT2</vt:lpstr>
      <vt:lpstr>3_Muster</vt:lpstr>
      <vt:lpstr>证道</vt:lpstr>
      <vt:lpstr>引⾔</vt:lpstr>
      <vt:lpstr>经⽂</vt:lpstr>
      <vt:lpstr>对⾦钱的错误观念 </vt:lpstr>
      <vt:lpstr>对⾦钱的错误观念 </vt:lpstr>
      <vt:lpstr>对⾦钱的错误观念 </vt:lpstr>
      <vt:lpstr>你们的⽗是知道的 </vt:lpstr>
      <vt:lpstr>你们的⽗是知道的 </vt:lpstr>
      <vt:lpstr>你们的⽗是知道的 </vt:lpstr>
      <vt:lpstr>你们的⽗是知道的 </vt:lpstr>
      <vt:lpstr>实践 </vt:lpstr>
      <vt:lpstr>要相信：</vt:lpstr>
      <vt:lpstr>总结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</cp:lastModifiedBy>
  <cp:revision>2016</cp:revision>
  <cp:lastPrinted>2021-04-07T14:28:01Z</cp:lastPrinted>
  <dcterms:created xsi:type="dcterms:W3CDTF">2013-12-13T09:03:28Z</dcterms:created>
  <dcterms:modified xsi:type="dcterms:W3CDTF">2021-09-02T16:03:06Z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