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87" r:id="rId5"/>
  </p:sldMasterIdLst>
  <p:notesMasterIdLst>
    <p:notesMasterId r:id="rId19"/>
  </p:notesMasterIdLst>
  <p:handoutMasterIdLst>
    <p:handoutMasterId r:id="rId20"/>
  </p:handoutMasterIdLst>
  <p:sldIdLst>
    <p:sldId id="20278" r:id="rId6"/>
    <p:sldId id="20279" r:id="rId7"/>
    <p:sldId id="20280" r:id="rId8"/>
    <p:sldId id="20281" r:id="rId9"/>
    <p:sldId id="20282" r:id="rId10"/>
    <p:sldId id="20283" r:id="rId11"/>
    <p:sldId id="20284" r:id="rId12"/>
    <p:sldId id="20285" r:id="rId13"/>
    <p:sldId id="20286" r:id="rId14"/>
    <p:sldId id="20287" r:id="rId15"/>
    <p:sldId id="20288" r:id="rId16"/>
    <p:sldId id="20289" r:id="rId17"/>
    <p:sldId id="20290" r:id="rId18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39EB5-D8FD-4935-9E4D-12820E9E4027}" v="251" dt="2021-08-28T02:11:21.469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622" autoAdjust="0"/>
    <p:restoredTop sz="88104" autoAdjust="0"/>
  </p:normalViewPr>
  <p:slideViewPr>
    <p:cSldViewPr>
      <p:cViewPr varScale="1">
        <p:scale>
          <a:sx n="140" d="100"/>
          <a:sy n="140" d="100"/>
        </p:scale>
        <p:origin x="277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2021/9/2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860ED-49CB-416E-B053-B946CC87A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F49FA-E901-408A-BB97-370FA5B84223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40A7E-F83D-49E9-BDE0-86C422893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FB54C-BC74-433E-8121-B99EC596D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A7FDE-AC80-4D33-901F-93DAD1477BF3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34558903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FF6C7-5DCE-4AEE-955B-F1438F75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1EAA-244A-4588-9DC0-953BBBF888FC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D5F4D-6748-4C50-84F6-C1AE7847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82175-94B0-47CA-A15D-D2249961C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BC3-F769-4EA0-B4E7-AC5177E52FC8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2049917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0EE211-A558-4DB7-9790-F923C96D0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66AA9-0463-4D57-8D0E-89CDCBC83E4C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20A8F3-D486-462B-BF24-AC391EDF2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941A61-027E-4FBB-BA87-B5E41DBE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A8725-B68D-4495-89AD-0C2D28A1F30E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40752450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BE39A6-67C1-4FF0-A8BC-12AFD711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801EA-C4DD-4DDC-884E-DAF10C7FFD44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4300C7-DE01-46C6-9412-9751391A3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2A4F87-CFA8-4E87-B49C-CAEB9F3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DA1B1-1F13-4123-8380-F624B855E99D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12926995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52301F7-9B94-414D-966A-BD47EDB3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55062-25BA-42F0-BC77-CA050E0C6370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531BEEA-7240-4AE2-8A02-84A3D73D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4328EC-5284-4EA0-8CFC-CC7D4C9B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F414E-305D-4840-8FDC-4FF0027FA25B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177316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13E9727-DF0D-4BCB-A07A-64FC8C60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2ACB-E5C5-4B03-B752-CEEDB2564CB6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4986BC0-32AD-40E0-B322-5C504810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8061F42-BDDC-4DFE-BAF1-7C1A1E28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DC440-9A6C-42CF-A942-B772C10EB239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36375799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9B5EC7-637C-4878-B49C-6DF88F91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E66F-511A-4EB1-907D-88F934EBB1D2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A1B73B-E546-43CD-B144-B3D6DA71C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E9D335-7511-433B-8781-55CCBDE7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C075-426A-44CC-BF21-FE9D8BB1EDAE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13895859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750E46-A260-4B19-9385-51BF45C3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9419-85BA-42FA-BBE5-1A3DEF9923DA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DFB1C4-D826-408A-9915-6BE81613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A3B1FF-0525-4522-8B89-37432F4A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6760B-59AB-4213-9DD4-15704C64773E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2207973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5C94D-A1DB-4677-9175-AC0B9EC3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C5720-BF66-44AF-8A3F-BEECEAC207A1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70D40-CEC5-4EB2-AA24-933F2AA8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6FD34-CD78-451C-8CC7-95432CAA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0D913-30EB-4F4D-9FBB-015FBA35191E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3286052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23426-662B-43CB-9A8B-0A4972D1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F1005-F572-42AB-B8AD-B59EA4A1F96F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FA9D3-3BFE-4608-8809-28D02D5E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9EFCF-0CD0-4C8D-8672-D560080A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CDA8B-CE22-4239-B4E8-7AA106A76BBC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361167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02.09.2021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02.09.2021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Grafik 7">
            <a:extLst>
              <a:ext uri="{FF2B5EF4-FFF2-40B4-BE49-F238E27FC236}">
                <a16:creationId xmlns:a16="http://schemas.microsoft.com/office/drawing/2014/main" id="{B4E01B17-DA7A-4635-A064-C886EC2B3DC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itle Placeholder 1">
            <a:extLst>
              <a:ext uri="{FF2B5EF4-FFF2-40B4-BE49-F238E27FC236}">
                <a16:creationId xmlns:a16="http://schemas.microsoft.com/office/drawing/2014/main" id="{63B74680-BB19-41D5-B4E5-7522C5A9D4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6628" name="Text Placeholder 2">
            <a:extLst>
              <a:ext uri="{FF2B5EF4-FFF2-40B4-BE49-F238E27FC236}">
                <a16:creationId xmlns:a16="http://schemas.microsoft.com/office/drawing/2014/main" id="{7D6ACE07-CB4B-41D9-89BB-734D90A77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2C5F-79FE-4911-AA02-054C57872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7905A4-99F9-4521-A906-E416D6833D9F}" type="datetimeFigureOut">
              <a:rPr lang="de-DE" altLang="zh-CN"/>
              <a:pPr>
                <a:defRPr/>
              </a:pPr>
              <a:t>02.09.2021</a:t>
            </a:fld>
            <a:endParaRPr lang="de-DE" altLang="zh-C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AE67-561E-4252-ABBA-2215ACC0D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50C44-5C62-445B-B3B8-AC8854231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2FCB104-C131-4954-B485-D9474278ECD2}" type="slidenum">
              <a:rPr lang="de-DE" altLang="zh-CN"/>
              <a:pPr>
                <a:defRPr/>
              </a:pPr>
              <a:t>‹Nr.›</a:t>
            </a:fld>
            <a:endParaRPr lang="de-DE" altLang="zh-CN" dirty="0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36C0AFC-5F5A-4CF9-9475-ADD874793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57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88" r:id="rId1"/>
    <p:sldLayoutId id="2147505489" r:id="rId2"/>
    <p:sldLayoutId id="2147505490" r:id="rId3"/>
    <p:sldLayoutId id="2147505491" r:id="rId4"/>
    <p:sldLayoutId id="2147505492" r:id="rId5"/>
    <p:sldLayoutId id="2147505493" r:id="rId6"/>
    <p:sldLayoutId id="2147505494" r:id="rId7"/>
    <p:sldLayoutId id="2147505495" r:id="rId8"/>
    <p:sldLayoutId id="2147505496" r:id="rId9"/>
    <p:sldLayoutId id="2147505497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C80BE5-FA08-4727-BC33-64F2B3506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证道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2FCD606-7249-4AC6-8CF8-85525C898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895600"/>
            <a:ext cx="6743700" cy="1781175"/>
          </a:xfrm>
        </p:spPr>
        <p:txBody>
          <a:bodyPr/>
          <a:lstStyle/>
          <a:p>
            <a:pPr algn="ctr"/>
            <a:r>
              <a:rPr lang="zh-CN" altLang="de-DE" dirty="0"/>
              <a:t>讲题：智慧的⼈哪！</a:t>
            </a:r>
          </a:p>
          <a:p>
            <a:pPr algn="ctr"/>
            <a:r>
              <a:rPr lang="zh-CN" altLang="de-DE" dirty="0"/>
              <a:t>讲员：陈梁兆琪师母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4659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5DF688-9BD9-4FC7-AD85-8FA8F2A03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你们的⽗是知道的 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A616B6-664B-47CD-8203-BDCF98F59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581900" cy="435133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虚荣的⼈：耶稣说上帝还给朵⼩花妆饰，何况你们呢！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放下⾃⼰的欲望和忧虑，让神能满⾜你。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636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61606E-6541-4E37-889F-14208CEC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实践 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51E1CF-3760-48E1-BB22-511402F40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505700" cy="435133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altLang="zh-CN" dirty="0"/>
              <a:t>Time </a:t>
            </a:r>
            <a:r>
              <a:rPr lang="de-DE" altLang="zh-CN" dirty="0" err="1"/>
              <a:t>is</a:t>
            </a:r>
            <a:r>
              <a:rPr lang="de-DE" altLang="zh-CN" dirty="0"/>
              <a:t> </a:t>
            </a:r>
            <a:r>
              <a:rPr lang="de-DE" altLang="zh-CN" dirty="0" err="1"/>
              <a:t>money</a:t>
            </a:r>
            <a:r>
              <a:rPr lang="de-DE" altLang="zh-CN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耶稣提出三个挑战</a:t>
            </a:r>
            <a:r>
              <a:rPr lang="de-DE" altLang="zh-CN" dirty="0"/>
              <a:t>: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将你⼈⽣的时间放在与神建⽴好的关系。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牺牲你的⾦钱帮助别⼈。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相信神会供应。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85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197B82-853E-4A36-9E0A-FEB7094E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要相信：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CD03D3-C70D-4DA1-B3F0-9EDEC55CF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581900" cy="4351338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掌握灵魂的⽗，会给你⾜够的时间⽤。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你们必须⽤这些东西，⽗是知道的。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当你施予给别⼈时，在上帝⾯前是富⾜的。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那供养飞鸟，给你寿数的⽗，同样会供养你。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789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8712CD-C260-4DE1-B9F1-40AFB45B1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 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2DD9DD-FE81-45D2-AE1F-2189500CD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智慧的⼈是怎样呢</a:t>
            </a:r>
            <a:r>
              <a:rPr lang="de-DE" altLang="zh-CN" dirty="0"/>
              <a:t>︖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将你⼈⽣的时间放在与神建⽴好的关系。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牺牲你的⾦钱帮助别⼈。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de-DE" dirty="0"/>
              <a:t>相信神会供应。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1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964E57-9417-418A-980B-2BEFE29C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引⾔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AF64D1-B5CB-4585-8F93-A4A79F877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581900" cy="4351338"/>
          </a:xfrm>
        </p:spPr>
        <p:txBody>
          <a:bodyPr/>
          <a:lstStyle/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zh-CN" altLang="de-DE" dirty="0"/>
              <a:t>彼得教导我们，我们在地上是寄居的。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zh-CN" altLang="de-DE" dirty="0"/>
              <a:t>在没有苦难时，平凡的⽣活⾥怎样过寄居的⽣活呢</a:t>
            </a:r>
            <a:r>
              <a:rPr lang="de-DE" altLang="zh-CN" dirty="0"/>
              <a:t>︖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de-DE" altLang="zh-CN" dirty="0"/>
              <a:t>⼯</a:t>
            </a:r>
            <a:r>
              <a:rPr lang="zh-CN" altLang="de-DE" dirty="0"/>
              <a:t>作占据了⽣活最多的时间。</a:t>
            </a:r>
          </a:p>
          <a:p>
            <a:pPr marL="742950" indent="-742950" algn="l">
              <a:buFont typeface="Arial" panose="020B0604020202020204" pitchFamily="34" charset="0"/>
              <a:buChar char="•"/>
            </a:pPr>
            <a:r>
              <a:rPr lang="de-DE" altLang="zh-CN" dirty="0"/>
              <a:t>⼯</a:t>
            </a:r>
            <a:r>
              <a:rPr lang="zh-CN" altLang="de-DE" dirty="0"/>
              <a:t>作为了赚钱⽣活。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926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B37AA-5735-4426-AAC0-4E3786AA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经⽂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EDC6F2-FF00-49DD-B214-2FCC31533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325563"/>
            <a:ext cx="7581900" cy="435133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路</a:t>
            </a:r>
            <a:r>
              <a:rPr lang="de-DE" altLang="zh-CN" dirty="0"/>
              <a:t>12:13-15 </a:t>
            </a:r>
            <a:r>
              <a:rPr lang="zh-CN" altLang="de-DE" dirty="0"/>
              <a:t>有⼀个⼈要求耶稣为他和兄长分家产，耶稣拒绝了。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路</a:t>
            </a:r>
            <a:r>
              <a:rPr lang="de-DE" altLang="zh-CN" dirty="0"/>
              <a:t>12:16-21 </a:t>
            </a:r>
            <a:r>
              <a:rPr lang="zh-CN" altLang="de-DE" dirty="0"/>
              <a:t>财主比喻，因为收成很多甚至原来仓库也放不下，他想要拆了原来的仓库，起⼀个更⼤的。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耶稣教导我们要怎样看⽣命，怎样看⾦钱。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264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E2C3B2-E82B-4A33-A39D-4C63F3FBE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对⾦钱的错误观念 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4F1C20-0D15-4545-8D7F-7EB6CED16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505700" cy="435133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贪⼼，谋取别⼈东西，想要的超出⾃⼰基本需要。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将⽣命的意义，放在追求家道丰富。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altLang="zh-CN" dirty="0"/>
              <a:t>⾃</a:t>
            </a:r>
            <a:r>
              <a:rPr lang="zh-CN" altLang="de-DE" dirty="0"/>
              <a:t>我满⾜，只顾⾃⼰，没有顾念别⼈。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花尽⼀⽣为⾃⼰着想，在上帝⾯前却不富⾜的。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1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424914-FC38-4313-8F4B-D62896300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对⾦钱的错误观念 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6878EB-9C6C-43D0-89B0-49DB2E2FF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505700" cy="4351338"/>
          </a:xfrm>
        </p:spPr>
        <p:txBody>
          <a:bodyPr/>
          <a:lstStyle/>
          <a:p>
            <a:r>
              <a:rPr lang="zh-CN" altLang="de-DE" dirty="0"/>
              <a:t>不富⾜的意思：</a:t>
            </a:r>
          </a:p>
          <a:p>
            <a:pPr marL="742950" indent="-742950">
              <a:buFont typeface="+mj-lt"/>
              <a:buAutoNum type="arabicParenBoth"/>
            </a:pPr>
            <a:r>
              <a:rPr lang="zh-CN" altLang="de-DE" dirty="0"/>
              <a:t>⼀个不能施予的⼈，才是贫穷的。</a:t>
            </a:r>
          </a:p>
          <a:p>
            <a:pPr marL="742950" indent="-742950">
              <a:buFont typeface="+mj-lt"/>
              <a:buAutoNum type="arabicParenBoth"/>
            </a:pPr>
            <a:r>
              <a:rPr lang="zh-CN" altLang="de-DE" dirty="0"/>
              <a:t>跟上帝没有好的关系。</a:t>
            </a:r>
            <a:endParaRPr lang="de-DE" altLang="zh-CN" dirty="0"/>
          </a:p>
          <a:p>
            <a:pPr marL="742950" indent="-742950">
              <a:buFont typeface="+mj-lt"/>
              <a:buAutoNum type="arabicParenBoth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713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9595D4-8FB1-4B9B-A49F-8823B5090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对⾦钱的错误观念 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2198B0-8B5E-48EE-B86A-A707B7BF1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581900" cy="435133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安全感，忧虑使我们倚靠⾦钱，误以为⾦钱可以解决很多问题。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altLang="zh-CN" dirty="0"/>
              <a:t>⼈</a:t>
            </a:r>
            <a:r>
              <a:rPr lang="zh-CN" altLang="de-DE" dirty="0"/>
              <a:t>的价值，⾦钱成了衡量⼈价值的⼯具。衡量⼈的价值、身分、地位、可利⽤的地⽅在哪。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738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9DE4A-5637-4482-B709-942A249C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你们的⽗是知道的 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17892-7232-42E5-9D88-9FE70D3CD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3331"/>
            <a:ext cx="7543800" cy="4351338"/>
          </a:xfrm>
        </p:spPr>
        <p:txBody>
          <a:bodyPr/>
          <a:lstStyle/>
          <a:p>
            <a:r>
              <a:rPr lang="zh-CN" altLang="de-DE" dirty="0"/>
              <a:t>路</a:t>
            </a:r>
            <a:r>
              <a:rPr lang="de-DE" altLang="zh-CN" dirty="0"/>
              <a:t>12:32-33 </a:t>
            </a:r>
          </a:p>
          <a:p>
            <a:r>
              <a:rPr lang="zh-CN" altLang="de-DE" dirty="0"/>
              <a:t>“你们不要求吃什么，喝什么，也不要挂⼼</a:t>
            </a:r>
            <a:r>
              <a:rPr lang="de-DE" altLang="zh-CN" dirty="0"/>
              <a:t>︔ </a:t>
            </a:r>
            <a:r>
              <a:rPr lang="zh-CN" altLang="de-DE" dirty="0"/>
              <a:t>这都 是外邦⼈所求的。你们必须⽤这些东西，你们的⽗ 是知道的。 你们只要求他的国，这些东西就必加 给你们了。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036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9DE4A-5637-4482-B709-942A249C2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你们的⽗是知道的 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17892-7232-42E5-9D88-9FE70D3CD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53331"/>
            <a:ext cx="7620000" cy="4351338"/>
          </a:xfrm>
        </p:spPr>
        <p:txBody>
          <a:bodyPr/>
          <a:lstStyle/>
          <a:p>
            <a:r>
              <a:rPr lang="zh-CN" altLang="de-DE" dirty="0"/>
              <a:t>路</a:t>
            </a:r>
            <a:r>
              <a:rPr lang="de-DE" altLang="zh-CN" dirty="0"/>
              <a:t>12:32-33 </a:t>
            </a:r>
          </a:p>
          <a:p>
            <a:r>
              <a:rPr lang="zh-CN" altLang="de-DE" dirty="0"/>
              <a:t>你们要变卖所有的赒济⼈，为⾃⼰预备永不坏的钱囊，⽤不尽的财宝在天上，就是贼不能近、⾍不能蛀的地⽅。”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25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1E4E27-6F3D-4532-8E81-6556138E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你们的⽗是知道的 </a:t>
            </a:r>
            <a:endParaRPr lang="de-DE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3F060B-2EBB-4778-874F-074219BBF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95425"/>
            <a:ext cx="7581900" cy="4351338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贪⼼的⼈：耶稣说⽣命不在乎家道丰富。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altLang="zh-CN" dirty="0"/>
              <a:t>⾃</a:t>
            </a:r>
            <a:r>
              <a:rPr lang="zh-CN" altLang="de-DE" dirty="0"/>
              <a:t>我满⾜的⼈： 耶稣说要让⾃⼰在上帝⾯前富⾜。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de-DE" dirty="0"/>
              <a:t>安全感的⼈：耶稣说 你们必须⽤这些东西，你们的⽗是知道的。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42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3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812</Words>
  <Application>Microsoft Office PowerPoint</Application>
  <PresentationFormat>Bildschirmpräsentation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SimHei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3_Muster</vt:lpstr>
      <vt:lpstr>证道</vt:lpstr>
      <vt:lpstr>引⾔</vt:lpstr>
      <vt:lpstr>经⽂</vt:lpstr>
      <vt:lpstr>对⾦钱的错误观念 </vt:lpstr>
      <vt:lpstr>对⾦钱的错误观念 </vt:lpstr>
      <vt:lpstr>对⾦钱的错误观念 </vt:lpstr>
      <vt:lpstr>你们的⽗是知道的 </vt:lpstr>
      <vt:lpstr>你们的⽗是知道的 </vt:lpstr>
      <vt:lpstr>你们的⽗是知道的 </vt:lpstr>
      <vt:lpstr>你们的⽗是知道的 </vt:lpstr>
      <vt:lpstr>实践 </vt:lpstr>
      <vt:lpstr>要相信：</vt:lpstr>
      <vt:lpstr>总结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2016</cp:revision>
  <cp:lastPrinted>2021-04-07T14:28:01Z</cp:lastPrinted>
  <dcterms:created xsi:type="dcterms:W3CDTF">2013-12-13T09:03:28Z</dcterms:created>
  <dcterms:modified xsi:type="dcterms:W3CDTF">2021-09-02T16:03:06Z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