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13.xml" ContentType="application/vnd.openxmlformats-officedocument.theme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14.xml" ContentType="application/vnd.openxmlformats-officedocument.theme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5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theme/theme16.xml" ContentType="application/vnd.openxmlformats-officedocument.theme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theme/theme17.xml" ContentType="application/vnd.openxmlformats-officedocument.theme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theme/theme18.xml" ContentType="application/vnd.openxmlformats-officedocument.theme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theme/theme19.xml" ContentType="application/vnd.openxmlformats-officedocument.theme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theme/theme20.xml" ContentType="application/vnd.openxmlformats-officedocument.theme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theme/theme21.xml" ContentType="application/vnd.openxmlformats-officedocument.theme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theme/theme22.xml" ContentType="application/vnd.openxmlformats-officedocument.theme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  <p:sldMasterId id="2147505453" r:id="rId23"/>
  </p:sldMasterIdLst>
  <p:notesMasterIdLst>
    <p:notesMasterId r:id="rId30"/>
  </p:notesMasterIdLst>
  <p:handoutMasterIdLst>
    <p:handoutMasterId r:id="rId31"/>
  </p:handoutMasterIdLst>
  <p:sldIdLst>
    <p:sldId id="2091" r:id="rId24"/>
    <p:sldId id="20408" r:id="rId25"/>
    <p:sldId id="20464" r:id="rId26"/>
    <p:sldId id="20412" r:id="rId27"/>
    <p:sldId id="20465" r:id="rId28"/>
    <p:sldId id="20434" r:id="rId29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55" autoAdjust="0"/>
    <p:restoredTop sz="88256" autoAdjust="0"/>
  </p:normalViewPr>
  <p:slideViewPr>
    <p:cSldViewPr>
      <p:cViewPr varScale="1">
        <p:scale>
          <a:sx n="144" d="100"/>
          <a:sy n="144" d="100"/>
        </p:scale>
        <p:origin x="253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5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2021/8/26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2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950805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3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238520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4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88344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5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589307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6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590142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692375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472766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07948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792415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0066509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497503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22477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407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991778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260716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815181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0966581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34756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4275934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6471547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29741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46323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2138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89348846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294498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260919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7430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6248249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9770066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6768661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39376448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758532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4016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80709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334342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560307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4036980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1458557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11917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713901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0863038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9132441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14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57549362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2663688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562399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811168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615799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3749209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3144061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425517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556129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4668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53372446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73020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0262231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0559984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57347152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1524808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6945563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772935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649432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6263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5414330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80193745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368642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157527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41938422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1432114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5509358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13146972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97858467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03903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21471358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40700373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76607130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9759293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2523532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356020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9927975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9786868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3898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3463368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8454525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0054924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087789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9553877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4398135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9741970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3332274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9442599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89092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368033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41577356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9936742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804656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221776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3826545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17142940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617242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22065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52858902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11747-3941-4359-911A-A664CA09D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2739F-915C-4EB5-99C0-759AC6C552A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17A50-E4F4-4DE0-998F-E26227B7E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7E614-22A1-457C-9E6E-466BAEAA4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A3130-47C7-4A5D-B52D-91333126E7C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83196687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04DD4-FD49-4BE6-ABC7-F6326D661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BD06-EDB5-4689-B0A5-F54A3251DEB3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B68EF-3331-4CC5-8953-4F9609521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BC7C9-161E-4A89-8BE0-8E085510D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693F-C49A-47B1-B767-57AE75CF4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07153147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68C248-A01F-4CEE-9195-DFE4D2362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200DE-AEE9-43D1-9C7F-9D8902CC4FC1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E0AA063-66C3-4332-9955-264C2E17F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AF2C562-303C-45D0-A9F7-A08B314D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24B0D-D94C-4E11-BC2B-04BC9B0CA3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6479467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D780491-0E2A-4C67-8666-78F84FBF8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0F140-2CF9-4604-AD3E-D0B73D191DF2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E8A718-B1EC-4340-AC26-02D563726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3E8D414-2DC8-4B23-9DBD-72DE7972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752D8-BC01-4DED-B4D3-E199CD62DF2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11856959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C684A8-B21A-4D42-8C4B-FC5663DB8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08118-80E9-4E9F-991F-1A83E0FC499E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3F4A86-366B-438A-B6E9-72358177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F8BA2E0-F901-4132-A00B-883077A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25F8E-5BBB-4016-81A7-6304AC416B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9912843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2B44753-D8FE-44F8-9B38-9D89F3E33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572CE-71DC-4289-B1BE-C736A1C4698E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8C1E400-A4E3-4477-A75E-0CEF61CF7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FA5DA49-7A3E-4371-B1F8-B5D37E2CE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1CB41-A606-4B1F-9007-2D74402D209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05887054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7AED055-99C8-467B-8E8A-99375D40F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72387-0DE6-4043-898A-8007E7AE8E2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29CD75-5BC2-4642-AA9E-7BDB89CF5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52BD72-D8B3-4442-A6ED-192DA1E2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F7771-4891-4C5B-B33C-7ACB031B1B1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63866155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33B7B86-67FF-4BE6-8612-BEC732B73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210A9-172F-401E-9A28-2DE2CC8BDE4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7500B2D-825E-44A1-9984-11D397DF0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261FD6-B2F7-412B-BB99-16E080789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082D9-3BD6-4E7C-A119-283096FE11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17464480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FB8BE-A1E7-4743-8803-66F50462A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96983-8E31-4CCF-8565-AD784B649A25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21BE1-B8D9-48EC-9304-2E259EB05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F82CD-FEBD-4DFA-9F9A-81E663F3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9B4D5-AFDD-43A5-AA24-7DB0255968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097907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96104905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D8C77-9CCF-4F7E-9AED-3624CD7F9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EF80B-F50A-4465-BB86-0B148EBB38F3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31DD0-8324-42D9-B991-1EEEF50A6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17707-2300-4870-A5C3-29DB29507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A998B-6D1B-4031-94A6-FF469BB74F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04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slideLayout" Target="../slideLayouts/slideLayout153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5.xml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8.xml"/><Relationship Id="rId7" Type="http://schemas.openxmlformats.org/officeDocument/2006/relationships/slideLayout" Target="../slideLayouts/slideLayout182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7.xml"/><Relationship Id="rId1" Type="http://schemas.openxmlformats.org/officeDocument/2006/relationships/slideLayout" Target="../slideLayouts/slideLayout176.xml"/><Relationship Id="rId6" Type="http://schemas.openxmlformats.org/officeDocument/2006/relationships/slideLayout" Target="../slideLayouts/slideLayout181.xml"/><Relationship Id="rId11" Type="http://schemas.openxmlformats.org/officeDocument/2006/relationships/slideLayout" Target="../slideLayouts/slideLayout186.xml"/><Relationship Id="rId5" Type="http://schemas.openxmlformats.org/officeDocument/2006/relationships/slideLayout" Target="../slideLayouts/slideLayout180.xml"/><Relationship Id="rId10" Type="http://schemas.openxmlformats.org/officeDocument/2006/relationships/slideLayout" Target="../slideLayouts/slideLayout185.xml"/><Relationship Id="rId4" Type="http://schemas.openxmlformats.org/officeDocument/2006/relationships/slideLayout" Target="../slideLayouts/slideLayout179.xml"/><Relationship Id="rId9" Type="http://schemas.openxmlformats.org/officeDocument/2006/relationships/slideLayout" Target="../slideLayouts/slideLayout184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9.xml"/><Relationship Id="rId7" Type="http://schemas.openxmlformats.org/officeDocument/2006/relationships/slideLayout" Target="../slideLayouts/slideLayout193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8.xml"/><Relationship Id="rId1" Type="http://schemas.openxmlformats.org/officeDocument/2006/relationships/slideLayout" Target="../slideLayouts/slideLayout187.xml"/><Relationship Id="rId6" Type="http://schemas.openxmlformats.org/officeDocument/2006/relationships/slideLayout" Target="../slideLayouts/slideLayout192.xml"/><Relationship Id="rId11" Type="http://schemas.openxmlformats.org/officeDocument/2006/relationships/slideLayout" Target="../slideLayouts/slideLayout197.xml"/><Relationship Id="rId5" Type="http://schemas.openxmlformats.org/officeDocument/2006/relationships/slideLayout" Target="../slideLayouts/slideLayout191.xml"/><Relationship Id="rId10" Type="http://schemas.openxmlformats.org/officeDocument/2006/relationships/slideLayout" Target="../slideLayouts/slideLayout196.xml"/><Relationship Id="rId4" Type="http://schemas.openxmlformats.org/officeDocument/2006/relationships/slideLayout" Target="../slideLayouts/slideLayout190.xml"/><Relationship Id="rId9" Type="http://schemas.openxmlformats.org/officeDocument/2006/relationships/slideLayout" Target="../slideLayouts/slideLayout195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0.xml"/><Relationship Id="rId7" Type="http://schemas.openxmlformats.org/officeDocument/2006/relationships/slideLayout" Target="../slideLayouts/slideLayout204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199.xml"/><Relationship Id="rId1" Type="http://schemas.openxmlformats.org/officeDocument/2006/relationships/slideLayout" Target="../slideLayouts/slideLayout198.xml"/><Relationship Id="rId6" Type="http://schemas.openxmlformats.org/officeDocument/2006/relationships/slideLayout" Target="../slideLayouts/slideLayout203.xml"/><Relationship Id="rId11" Type="http://schemas.openxmlformats.org/officeDocument/2006/relationships/slideLayout" Target="../slideLayouts/slideLayout208.xml"/><Relationship Id="rId5" Type="http://schemas.openxmlformats.org/officeDocument/2006/relationships/slideLayout" Target="../slideLayouts/slideLayout202.xml"/><Relationship Id="rId10" Type="http://schemas.openxmlformats.org/officeDocument/2006/relationships/slideLayout" Target="../slideLayouts/slideLayout207.xml"/><Relationship Id="rId4" Type="http://schemas.openxmlformats.org/officeDocument/2006/relationships/slideLayout" Target="../slideLayouts/slideLayout201.xml"/><Relationship Id="rId9" Type="http://schemas.openxmlformats.org/officeDocument/2006/relationships/slideLayout" Target="../slideLayouts/slideLayout20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1.xml"/><Relationship Id="rId7" Type="http://schemas.openxmlformats.org/officeDocument/2006/relationships/slideLayout" Target="../slideLayouts/slideLayout215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0.xml"/><Relationship Id="rId1" Type="http://schemas.openxmlformats.org/officeDocument/2006/relationships/slideLayout" Target="../slideLayouts/slideLayout209.xml"/><Relationship Id="rId6" Type="http://schemas.openxmlformats.org/officeDocument/2006/relationships/slideLayout" Target="../slideLayouts/slideLayout214.xml"/><Relationship Id="rId11" Type="http://schemas.openxmlformats.org/officeDocument/2006/relationships/slideLayout" Target="../slideLayouts/slideLayout219.xml"/><Relationship Id="rId5" Type="http://schemas.openxmlformats.org/officeDocument/2006/relationships/slideLayout" Target="../slideLayouts/slideLayout213.xml"/><Relationship Id="rId10" Type="http://schemas.openxmlformats.org/officeDocument/2006/relationships/slideLayout" Target="../slideLayouts/slideLayout218.xml"/><Relationship Id="rId4" Type="http://schemas.openxmlformats.org/officeDocument/2006/relationships/slideLayout" Target="../slideLayouts/slideLayout212.xml"/><Relationship Id="rId9" Type="http://schemas.openxmlformats.org/officeDocument/2006/relationships/slideLayout" Target="../slideLayouts/slideLayout217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2.xml"/><Relationship Id="rId7" Type="http://schemas.openxmlformats.org/officeDocument/2006/relationships/slideLayout" Target="../slideLayouts/slideLayout226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1.xml"/><Relationship Id="rId1" Type="http://schemas.openxmlformats.org/officeDocument/2006/relationships/slideLayout" Target="../slideLayouts/slideLayout220.xml"/><Relationship Id="rId6" Type="http://schemas.openxmlformats.org/officeDocument/2006/relationships/slideLayout" Target="../slideLayouts/slideLayout225.xml"/><Relationship Id="rId11" Type="http://schemas.openxmlformats.org/officeDocument/2006/relationships/slideLayout" Target="../slideLayouts/slideLayout230.xml"/><Relationship Id="rId5" Type="http://schemas.openxmlformats.org/officeDocument/2006/relationships/slideLayout" Target="../slideLayouts/slideLayout224.xml"/><Relationship Id="rId10" Type="http://schemas.openxmlformats.org/officeDocument/2006/relationships/slideLayout" Target="../slideLayouts/slideLayout229.xml"/><Relationship Id="rId4" Type="http://schemas.openxmlformats.org/officeDocument/2006/relationships/slideLayout" Target="../slideLayouts/slideLayout223.xml"/><Relationship Id="rId9" Type="http://schemas.openxmlformats.org/officeDocument/2006/relationships/slideLayout" Target="../slideLayouts/slideLayout228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8.xml"/><Relationship Id="rId3" Type="http://schemas.openxmlformats.org/officeDocument/2006/relationships/slideLayout" Target="../slideLayouts/slideLayout233.xml"/><Relationship Id="rId7" Type="http://schemas.openxmlformats.org/officeDocument/2006/relationships/slideLayout" Target="../slideLayouts/slideLayout23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32.xml"/><Relationship Id="rId1" Type="http://schemas.openxmlformats.org/officeDocument/2006/relationships/slideLayout" Target="../slideLayouts/slideLayout231.xml"/><Relationship Id="rId6" Type="http://schemas.openxmlformats.org/officeDocument/2006/relationships/slideLayout" Target="../slideLayouts/slideLayout236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5.xml"/><Relationship Id="rId10" Type="http://schemas.openxmlformats.org/officeDocument/2006/relationships/slideLayout" Target="../slideLayouts/slideLayout240.xml"/><Relationship Id="rId4" Type="http://schemas.openxmlformats.org/officeDocument/2006/relationships/slideLayout" Target="../slideLayouts/slideLayout234.xml"/><Relationship Id="rId9" Type="http://schemas.openxmlformats.org/officeDocument/2006/relationships/slideLayout" Target="../slideLayouts/slideLayout239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8.xml"/><Relationship Id="rId3" Type="http://schemas.openxmlformats.org/officeDocument/2006/relationships/slideLayout" Target="../slideLayouts/slideLayout243.xml"/><Relationship Id="rId7" Type="http://schemas.openxmlformats.org/officeDocument/2006/relationships/slideLayout" Target="../slideLayouts/slideLayout24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42.xml"/><Relationship Id="rId1" Type="http://schemas.openxmlformats.org/officeDocument/2006/relationships/slideLayout" Target="../slideLayouts/slideLayout241.xml"/><Relationship Id="rId6" Type="http://schemas.openxmlformats.org/officeDocument/2006/relationships/slideLayout" Target="../slideLayouts/slideLayout246.xml"/><Relationship Id="rId11" Type="http://schemas.openxmlformats.org/officeDocument/2006/relationships/theme" Target="../theme/theme23.xml"/><Relationship Id="rId5" Type="http://schemas.openxmlformats.org/officeDocument/2006/relationships/slideLayout" Target="../slideLayouts/slideLayout245.xml"/><Relationship Id="rId10" Type="http://schemas.openxmlformats.org/officeDocument/2006/relationships/slideLayout" Target="../slideLayouts/slideLayout250.xml"/><Relationship Id="rId4" Type="http://schemas.openxmlformats.org/officeDocument/2006/relationships/slideLayout" Target="../slideLayouts/slideLayout244.xml"/><Relationship Id="rId9" Type="http://schemas.openxmlformats.org/officeDocument/2006/relationships/slideLayout" Target="../slideLayouts/slideLayout24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26.08.2021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7">
            <a:extLst>
              <a:ext uri="{FF2B5EF4-FFF2-40B4-BE49-F238E27FC236}">
                <a16:creationId xmlns:a16="http://schemas.microsoft.com/office/drawing/2014/main" id="{4BFD2825-3AF1-49F5-9B6A-FE5536DB53D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E1AB994F-05CA-44A7-A761-D55871A23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3076" name="Text Placeholder 2">
            <a:extLst>
              <a:ext uri="{FF2B5EF4-FFF2-40B4-BE49-F238E27FC236}">
                <a16:creationId xmlns:a16="http://schemas.microsoft.com/office/drawing/2014/main" id="{525AA52B-86CA-4BFD-900F-DAB6E6C7D8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79152-1DAD-46FB-988A-C47FE2BCE2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779BDA7-C63F-440A-A4B7-7C652011A905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E95DA-1444-4A33-A1D0-62503FCBF7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F9053-EEDF-48C1-846D-630F465A32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B4F457-D8C7-4FC6-ACF1-0EEBE75A42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FFF95EEB-DBA6-4587-B3A2-0033B0705C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01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54" r:id="rId1"/>
    <p:sldLayoutId id="2147505455" r:id="rId2"/>
    <p:sldLayoutId id="2147505456" r:id="rId3"/>
    <p:sldLayoutId id="2147505457" r:id="rId4"/>
    <p:sldLayoutId id="2147505458" r:id="rId5"/>
    <p:sldLayoutId id="2147505459" r:id="rId6"/>
    <p:sldLayoutId id="2147505460" r:id="rId7"/>
    <p:sldLayoutId id="2147505461" r:id="rId8"/>
    <p:sldLayoutId id="2147505462" r:id="rId9"/>
    <p:sldLayoutId id="2147505463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ctr" rtl="0" fontAlgn="base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4572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2pPr>
      <a:lvl3pPr marL="9144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3pPr>
      <a:lvl4pPr marL="13716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4pPr>
      <a:lvl5pPr marL="18288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26.08.2021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lang="zh-CN" altLang="en-US" sz="6600" b="0" dirty="0">
                <a:solidFill>
                  <a:srgbClr val="000000"/>
                </a:solidFill>
              </a:rPr>
              <a:t>照神的旨意与基督一同受苦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en-US" sz="3200" b="0" dirty="0">
                <a:solidFill>
                  <a:srgbClr val="000000"/>
                </a:solidFill>
              </a:rPr>
              <a:t>吴振忠 牧师</a:t>
            </a: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lnSpc>
                <a:spcPct val="100000"/>
              </a:lnSpc>
              <a:spcBef>
                <a:spcPts val="600"/>
              </a:spcBef>
              <a:buAutoNum type="arabicPeriod"/>
            </a:pPr>
            <a:r>
              <a:rPr lang="zh-CN" altLang="en-US" sz="3400" b="0" dirty="0"/>
              <a:t>基督徒的生命目标不是追求幸福愉快吗？</a:t>
            </a:r>
            <a:endParaRPr lang="en-US" altLang="zh-CN" sz="3400" b="0" dirty="0"/>
          </a:p>
          <a:p>
            <a:pPr marL="514350" indent="-514350" eaLnBrk="1">
              <a:lnSpc>
                <a:spcPct val="100000"/>
              </a:lnSpc>
              <a:spcBef>
                <a:spcPts val="600"/>
              </a:spcBef>
              <a:buAutoNum type="arabicPeriod"/>
            </a:pPr>
            <a:r>
              <a:rPr lang="zh-TW" altLang="en-US" sz="3400" b="0" dirty="0"/>
              <a:t>作基督徒的我们现在受著什么样的苦呢？</a:t>
            </a:r>
          </a:p>
          <a:p>
            <a:pPr marL="514350" indent="-514350" eaLnBrk="1">
              <a:lnSpc>
                <a:spcPct val="100000"/>
              </a:lnSpc>
              <a:spcBef>
                <a:spcPts val="600"/>
              </a:spcBef>
              <a:buAutoNum type="arabicPeriod"/>
            </a:pPr>
            <a:r>
              <a:rPr lang="zh-TW" altLang="en-US" sz="3400" b="0" dirty="0"/>
              <a:t>受苦真的有意义吗？</a:t>
            </a:r>
          </a:p>
          <a:p>
            <a:pPr marL="514350" indent="-514350" eaLnBrk="1">
              <a:lnSpc>
                <a:spcPct val="100000"/>
              </a:lnSpc>
              <a:spcBef>
                <a:spcPts val="600"/>
              </a:spcBef>
              <a:buAutoNum type="arabicPeriod"/>
            </a:pPr>
            <a:r>
              <a:rPr lang="zh-TW" altLang="en-US" sz="3400" b="0" dirty="0"/>
              <a:t>如果为自己作恶而受苦是否无话可说呢？</a:t>
            </a:r>
          </a:p>
        </p:txBody>
      </p:sp>
    </p:spTree>
    <p:extLst>
      <p:ext uri="{BB962C8B-B14F-4D97-AF65-F5344CB8AC3E}">
        <p14:creationId xmlns:p14="http://schemas.microsoft.com/office/powerpoint/2010/main" val="120856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5"/>
            </a:pPr>
            <a:r>
              <a:rPr lang="zh-TW" altLang="en-US" sz="3400" b="0" dirty="0"/>
              <a:t>如果是为自己的遭遇受苦是否能够理解？</a:t>
            </a:r>
          </a:p>
          <a:p>
            <a:pPr marL="514350" indent="-514350" eaLnBrk="1">
              <a:lnSpc>
                <a:spcPct val="100000"/>
              </a:lnSpc>
              <a:spcBef>
                <a:spcPts val="600"/>
              </a:spcBef>
              <a:buAutoNum type="arabicPeriod" startAt="5"/>
            </a:pPr>
            <a:r>
              <a:rPr lang="zh-TW" altLang="en-US" sz="3400" b="0" dirty="0"/>
              <a:t>我们受苦与神、基督、圣灵有什么关系呢？</a:t>
            </a:r>
          </a:p>
          <a:p>
            <a:pPr marL="514350" indent="-514350" eaLnBrk="1">
              <a:lnSpc>
                <a:spcPct val="100000"/>
              </a:lnSpc>
              <a:spcBef>
                <a:spcPts val="600"/>
              </a:spcBef>
              <a:buAutoNum type="arabicPeriod" startAt="5"/>
            </a:pPr>
            <a:r>
              <a:rPr lang="zh-TW" altLang="en-US" sz="3400" b="0" dirty="0"/>
              <a:t>为罪恶的世界和受苦难的世人而受苦是神的旨意吗？ 我们是孤单的受苦吗？我们最终有得著安慰吗？</a:t>
            </a:r>
            <a:endParaRPr lang="de-DE" altLang="zh-CN" sz="3400" b="0" dirty="0"/>
          </a:p>
          <a:p>
            <a:pPr marL="0" indent="0" eaLnBrk="1">
              <a:lnSpc>
                <a:spcPct val="100000"/>
              </a:lnSpc>
              <a:spcBef>
                <a:spcPts val="600"/>
              </a:spcBef>
            </a:pP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365346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经文理解和应用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TW" altLang="en-US" sz="3400" b="0" dirty="0"/>
              <a:t>热心行善、为义受苦是有福的</a:t>
            </a:r>
            <a:endParaRPr lang="en-US" altLang="zh-TW" sz="3400" b="0" dirty="0"/>
          </a:p>
          <a:p>
            <a:pPr marL="514350" indent="-514350" eaLnBrk="1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TW" altLang="en-US" sz="3400" b="0" dirty="0"/>
              <a:t>不要怕人所怕的，不怕为基督的名被辱骂，不要怕别人的毁谤</a:t>
            </a:r>
            <a:endParaRPr lang="en-US" altLang="zh-TW" sz="3400" b="0" dirty="0"/>
          </a:p>
          <a:p>
            <a:pPr marL="514350" indent="-514350" eaLnBrk="1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TW" altLang="en-US" sz="3400" b="0" dirty="0"/>
              <a:t>为作「基督徒」受苦，不需要觉得羞耻；「基督徒」的名称在圣经里出现三次；「鱼」的标志是由（耶稣</a:t>
            </a:r>
            <a:r>
              <a:rPr lang="en-US" altLang="zh-TW" sz="3400" b="0" dirty="0"/>
              <a:t>/</a:t>
            </a:r>
            <a:r>
              <a:rPr lang="zh-TW" altLang="en-US" sz="3400" b="0" dirty="0"/>
              <a:t>基督</a:t>
            </a:r>
            <a:r>
              <a:rPr lang="en-US" altLang="zh-TW" sz="3400" b="0" dirty="0"/>
              <a:t>/</a:t>
            </a:r>
            <a:r>
              <a:rPr lang="zh-TW" altLang="en-US" sz="3400" b="0" dirty="0"/>
              <a:t>神的</a:t>
            </a:r>
            <a:r>
              <a:rPr lang="en-US" altLang="zh-TW" sz="3400" b="0" dirty="0"/>
              <a:t>/</a:t>
            </a:r>
            <a:r>
              <a:rPr lang="zh-TW" altLang="en-US" sz="3400" b="0" dirty="0"/>
              <a:t>儿子</a:t>
            </a:r>
            <a:r>
              <a:rPr lang="en-US" altLang="zh-TW" sz="3400" b="0" dirty="0"/>
              <a:t>/</a:t>
            </a:r>
            <a:r>
              <a:rPr lang="zh-TW" altLang="en-US" sz="3400" b="0" dirty="0"/>
              <a:t>救主）</a:t>
            </a:r>
            <a:r>
              <a:rPr lang="en-US" altLang="zh-TW" sz="3400" b="0" dirty="0"/>
              <a:t>- 5 </a:t>
            </a:r>
            <a:r>
              <a:rPr lang="zh-TW" altLang="en-US" sz="3400" b="0" dirty="0"/>
              <a:t>个希腊字母所组成</a:t>
            </a:r>
            <a:endParaRPr lang="en-US" altLang="zh-TW" sz="3400" b="0" dirty="0"/>
          </a:p>
          <a:p>
            <a:pPr marL="514350" indent="-514350" eaLnBrk="1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TW" altLang="en-US" sz="3400" b="0" dirty="0"/>
              <a:t>千万不要因自己作恶而受苦</a:t>
            </a:r>
          </a:p>
          <a:p>
            <a:pPr marL="0" indent="0" eaLnBrk="1">
              <a:lnSpc>
                <a:spcPct val="100000"/>
              </a:lnSpc>
              <a:spcBef>
                <a:spcPts val="600"/>
              </a:spcBef>
            </a:pPr>
            <a:endParaRPr lang="zh-TW" altLang="en-US" sz="3400" b="0" dirty="0"/>
          </a:p>
        </p:txBody>
      </p:sp>
    </p:spTree>
    <p:extLst>
      <p:ext uri="{BB962C8B-B14F-4D97-AF65-F5344CB8AC3E}">
        <p14:creationId xmlns:p14="http://schemas.microsoft.com/office/powerpoint/2010/main" val="270228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经文理解和应用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818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5"/>
            </a:pPr>
            <a:r>
              <a:rPr lang="zh-TW" altLang="en-US" sz="3400" b="0" dirty="0"/>
              <a:t>神的旨意是要我们「为义受苦」，火炼的试验也不要觉得不寻常</a:t>
            </a:r>
          </a:p>
          <a:p>
            <a:pPr marL="514350" indent="-514350" eaLnBrk="1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5"/>
            </a:pPr>
            <a:r>
              <a:rPr lang="zh-TW" altLang="en-US" sz="3400" b="0" dirty="0"/>
              <a:t>耶稣基督是为我们的罪受苦，我们应该感到荣幸能体会与基督一同受苦的荣耀</a:t>
            </a:r>
          </a:p>
          <a:p>
            <a:pPr marL="514350" indent="-514350" eaLnBrk="1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5"/>
            </a:pPr>
            <a:r>
              <a:rPr lang="zh-TW" altLang="en-US" sz="3400" b="0" dirty="0"/>
              <a:t>基督肉身受苦而死，复活的事实证明我们已经有永生；身体和灵魂已经安然在那造物主的手中</a:t>
            </a:r>
          </a:p>
        </p:txBody>
      </p:sp>
    </p:spTree>
    <p:extLst>
      <p:ext uri="{BB962C8B-B14F-4D97-AF65-F5344CB8AC3E}">
        <p14:creationId xmlns:p14="http://schemas.microsoft.com/office/powerpoint/2010/main" val="137853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总结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TW" altLang="en-US" sz="3400" b="0" dirty="0"/>
              <a:t>我们因基督的名在世上受苦是神的旨意，是有意义的；并不是我们因自己的行为该受的苦，乃是为苦难世界和其上受难的人受苦；我们不是孤单的受苦，乃是一同体会基督为我们的罪受苦的拯救和盼望，也欢喜能得与主一同受苦的荣耀。</a:t>
            </a: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993191376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1117</Words>
  <Application>Microsoft Office PowerPoint</Application>
  <PresentationFormat>Bildschirmpräsentation (4:3)</PresentationFormat>
  <Paragraphs>58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23</vt:i4>
      </vt:variant>
      <vt:variant>
        <vt:lpstr>Folientitel</vt:lpstr>
      </vt:variant>
      <vt:variant>
        <vt:i4>6</vt:i4>
      </vt:variant>
    </vt:vector>
  </HeadingPairs>
  <TitlesOfParts>
    <vt:vector size="36" baseType="lpstr">
      <vt:lpstr>SimHei</vt:lpstr>
      <vt:lpstr>SimHei</vt:lpstr>
      <vt:lpstr>SimSun</vt:lpstr>
      <vt:lpstr>SimSun</vt:lpstr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Muster (1)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2139</cp:revision>
  <cp:lastPrinted>2021-04-07T14:28:01Z</cp:lastPrinted>
  <dcterms:created xsi:type="dcterms:W3CDTF">2013-12-13T09:03:28Z</dcterms:created>
  <dcterms:modified xsi:type="dcterms:W3CDTF">2021-08-26T14:25:38Z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