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3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4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5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6.xml" ContentType="application/vnd.openxmlformats-officedocument.theme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7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theme/theme18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9.xml" ContentType="application/vnd.openxmlformats-officedocument.theme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theme/theme20.xml" ContentType="application/vnd.openxmlformats-officedocument.theme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theme/theme21.xml" ContentType="application/vnd.openxmlformats-officedocument.theme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theme/theme22.xml" ContentType="application/vnd.openxmlformats-officedocument.theme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  <p:sldMasterId id="2147505453" r:id="rId23"/>
  </p:sldMasterIdLst>
  <p:notesMasterIdLst>
    <p:notesMasterId r:id="rId52"/>
  </p:notesMasterIdLst>
  <p:handoutMasterIdLst>
    <p:handoutMasterId r:id="rId53"/>
  </p:handoutMasterIdLst>
  <p:sldIdLst>
    <p:sldId id="2091" r:id="rId24"/>
    <p:sldId id="20408" r:id="rId25"/>
    <p:sldId id="20410" r:id="rId26"/>
    <p:sldId id="20409" r:id="rId27"/>
    <p:sldId id="20412" r:id="rId28"/>
    <p:sldId id="20411" r:id="rId29"/>
    <p:sldId id="20413" r:id="rId30"/>
    <p:sldId id="20414" r:id="rId31"/>
    <p:sldId id="20415" r:id="rId32"/>
    <p:sldId id="20416" r:id="rId33"/>
    <p:sldId id="20417" r:id="rId34"/>
    <p:sldId id="20418" r:id="rId35"/>
    <p:sldId id="20419" r:id="rId36"/>
    <p:sldId id="20420" r:id="rId37"/>
    <p:sldId id="20421" r:id="rId38"/>
    <p:sldId id="20422" r:id="rId39"/>
    <p:sldId id="20423" r:id="rId40"/>
    <p:sldId id="20424" r:id="rId41"/>
    <p:sldId id="20425" r:id="rId42"/>
    <p:sldId id="20426" r:id="rId43"/>
    <p:sldId id="20427" r:id="rId44"/>
    <p:sldId id="20428" r:id="rId45"/>
    <p:sldId id="20429" r:id="rId46"/>
    <p:sldId id="20430" r:id="rId47"/>
    <p:sldId id="20431" r:id="rId48"/>
    <p:sldId id="20432" r:id="rId49"/>
    <p:sldId id="20433" r:id="rId50"/>
    <p:sldId id="20434" r:id="rId51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3333CC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27" autoAdjust="0"/>
    <p:restoredTop sz="88132" autoAdjust="0"/>
  </p:normalViewPr>
  <p:slideViewPr>
    <p:cSldViewPr>
      <p:cViewPr varScale="1">
        <p:scale>
          <a:sx n="143" d="100"/>
          <a:sy n="143" d="100"/>
        </p:scale>
        <p:origin x="268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3.xml"/><Relationship Id="rId39" Type="http://schemas.openxmlformats.org/officeDocument/2006/relationships/slide" Target="slides/slide16.xml"/><Relationship Id="rId21" Type="http://schemas.openxmlformats.org/officeDocument/2006/relationships/slideMaster" Target="slideMasters/slideMaster21.xml"/><Relationship Id="rId34" Type="http://schemas.openxmlformats.org/officeDocument/2006/relationships/slide" Target="slides/slide11.xml"/><Relationship Id="rId42" Type="http://schemas.openxmlformats.org/officeDocument/2006/relationships/slide" Target="slides/slide19.xml"/><Relationship Id="rId47" Type="http://schemas.openxmlformats.org/officeDocument/2006/relationships/slide" Target="slides/slide24.xml"/><Relationship Id="rId50" Type="http://schemas.openxmlformats.org/officeDocument/2006/relationships/slide" Target="slides/slide27.xml"/><Relationship Id="rId55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.xml"/><Relationship Id="rId32" Type="http://schemas.openxmlformats.org/officeDocument/2006/relationships/slide" Target="slides/slide9.xml"/><Relationship Id="rId37" Type="http://schemas.openxmlformats.org/officeDocument/2006/relationships/slide" Target="slides/slide14.xml"/><Relationship Id="rId40" Type="http://schemas.openxmlformats.org/officeDocument/2006/relationships/slide" Target="slides/slide17.xml"/><Relationship Id="rId45" Type="http://schemas.openxmlformats.org/officeDocument/2006/relationships/slide" Target="slides/slide22.xml"/><Relationship Id="rId53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9" Type="http://schemas.openxmlformats.org/officeDocument/2006/relationships/slideMaster" Target="slideMasters/slideMaster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4.xml"/><Relationship Id="rId30" Type="http://schemas.openxmlformats.org/officeDocument/2006/relationships/slide" Target="slides/slide7.xml"/><Relationship Id="rId35" Type="http://schemas.openxmlformats.org/officeDocument/2006/relationships/slide" Target="slides/slide12.xml"/><Relationship Id="rId43" Type="http://schemas.openxmlformats.org/officeDocument/2006/relationships/slide" Target="slides/slide20.xml"/><Relationship Id="rId48" Type="http://schemas.openxmlformats.org/officeDocument/2006/relationships/slide" Target="slides/slide25.xml"/><Relationship Id="rId56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2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2.xml"/><Relationship Id="rId33" Type="http://schemas.openxmlformats.org/officeDocument/2006/relationships/slide" Target="slides/slide10.xml"/><Relationship Id="rId38" Type="http://schemas.openxmlformats.org/officeDocument/2006/relationships/slide" Target="slides/slide15.xml"/><Relationship Id="rId46" Type="http://schemas.openxmlformats.org/officeDocument/2006/relationships/slide" Target="slides/slide23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18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5.xml"/><Relationship Id="rId36" Type="http://schemas.openxmlformats.org/officeDocument/2006/relationships/slide" Target="slides/slide13.xml"/><Relationship Id="rId49" Type="http://schemas.openxmlformats.org/officeDocument/2006/relationships/slide" Target="slides/slide26.xml"/><Relationship Id="rId57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31" Type="http://schemas.openxmlformats.org/officeDocument/2006/relationships/slide" Target="slides/slide8.xml"/><Relationship Id="rId44" Type="http://schemas.openxmlformats.org/officeDocument/2006/relationships/slide" Target="slides/slide21.xml"/><Relationship Id="rId5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2021/8/18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10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8919105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11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69359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12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237825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13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0186290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14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3473592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15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4438491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16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9770471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17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2553543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18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787869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19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291835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9508055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20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6875392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21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5042807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22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6285343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23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41651556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24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4090663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25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7193403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26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11420422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27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4961412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28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590142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3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2030193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4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450382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5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88344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6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279731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7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4104674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8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4051326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幻灯片图像占位符 1">
            <a:extLst>
              <a:ext uri="{FF2B5EF4-FFF2-40B4-BE49-F238E27FC236}">
                <a16:creationId xmlns:a16="http://schemas.microsoft.com/office/drawing/2014/main" id="{DE14870A-A139-4724-8135-08F8DBA1596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9379" name="备注占位符 2">
            <a:extLst>
              <a:ext uri="{FF2B5EF4-FFF2-40B4-BE49-F238E27FC236}">
                <a16:creationId xmlns:a16="http://schemas.microsoft.com/office/drawing/2014/main" id="{96C10548-C11B-479F-9087-433D374187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请根据经节起始的节数更改编号，可以使用修改起始编号的功能。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请注意标题：读经（本次读经经文出处）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请注意正文对齐及中文版式（设置可调）</a:t>
            </a:r>
            <a:r>
              <a:rPr kumimoji="0" lang="zh-CN" altLang="de-DE" dirty="0"/>
              <a:t>，</a:t>
            </a:r>
            <a:r>
              <a:rPr kumimoji="0" lang="zh-CN" altLang="en-US" dirty="0"/>
              <a:t>标题字体</a:t>
            </a:r>
            <a:r>
              <a:rPr kumimoji="0" lang="en-US" altLang="zh-CN" dirty="0"/>
              <a:t>36</a:t>
            </a:r>
            <a:r>
              <a:rPr kumimoji="0" lang="zh-CN" altLang="en-US" dirty="0"/>
              <a:t>，内容字体</a:t>
            </a:r>
            <a:r>
              <a:rPr kumimoji="0" lang="en-US" altLang="zh-CN" dirty="0"/>
              <a:t>34</a:t>
            </a:r>
            <a:r>
              <a:rPr kumimoji="0" lang="zh-CN" altLang="en-US" dirty="0"/>
              <a:t>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经文版本：新标点和合本神版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推荐圣经网站：</a:t>
            </a:r>
            <a:r>
              <a:rPr kumimoji="0" lang="de-DE" altLang="zh-CN" dirty="0"/>
              <a:t>https://</a:t>
            </a:r>
            <a:r>
              <a:rPr kumimoji="0" lang="de-DE" altLang="zh-CN" sz="900" dirty="0"/>
              <a:t>www.bible.com/zh-CN/bible/48/gen.1</a:t>
            </a:r>
            <a:endParaRPr kumimoji="0" lang="en-US" altLang="zh-CN" sz="900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endParaRPr kumimoji="0" lang="en-US" altLang="zh-CN" dirty="0"/>
          </a:p>
        </p:txBody>
      </p:sp>
      <p:sp>
        <p:nvSpPr>
          <p:cNvPr id="229380" name="灯片编号占位符 3">
            <a:extLst>
              <a:ext uri="{FF2B5EF4-FFF2-40B4-BE49-F238E27FC236}">
                <a16:creationId xmlns:a16="http://schemas.microsoft.com/office/drawing/2014/main" id="{3F5D49CC-B5CA-4DB1-8DAB-9317A6B0F3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9C14E48B-46DA-4AF6-954E-076E6F77736A}" type="slidenum">
              <a:rPr lang="zh-CN" altLang="en-US" sz="1200" b="0"/>
              <a:pPr/>
              <a:t>9</a:t>
            </a:fld>
            <a:endParaRPr lang="en-US" altLang="zh-CN" sz="1200" b="0"/>
          </a:p>
        </p:txBody>
      </p:sp>
    </p:spTree>
    <p:extLst>
      <p:ext uri="{BB962C8B-B14F-4D97-AF65-F5344CB8AC3E}">
        <p14:creationId xmlns:p14="http://schemas.microsoft.com/office/powerpoint/2010/main" val="3076858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1pPr>
            <a:lvl2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2pPr>
            <a:lvl3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3pPr>
            <a:lvl4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4pPr>
            <a:lvl5pPr algn="ctr">
              <a:defRPr sz="4200">
                <a:latin typeface="黑体" panose="02010609060101010101" pitchFamily="49" charset="-122"/>
                <a:ea typeface="黑体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11747-3941-4359-911A-A664CA09D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2739F-915C-4EB5-99C0-759AC6C552A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17A50-E4F4-4DE0-998F-E26227B7E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A7E614-22A1-457C-9E6E-466BAEAA4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A3130-47C7-4A5D-B52D-91333126E7C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83196687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04DD4-FD49-4BE6-ABC7-F6326D661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BD06-EDB5-4689-B0A5-F54A3251DEB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B68EF-3331-4CC5-8953-4F9609521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BC7C9-161E-4A89-8BE0-8E085510D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693F-C49A-47B1-B767-57AE75CF4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07153147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68C248-A01F-4CEE-9195-DFE4D2362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00DE-AEE9-43D1-9C7F-9D8902CC4FC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0AA063-66C3-4332-9955-264C2E17F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F2C562-303C-45D0-A9F7-A08B314D4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24B0D-D94C-4E11-BC2B-04BC9B0CA3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76479467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D780491-0E2A-4C67-8666-78F84FBF8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0F140-2CF9-4604-AD3E-D0B73D191DF2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E8A718-B1EC-4340-AC26-02D563726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E8D414-2DC8-4B23-9DBD-72DE7972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752D8-BC01-4DED-B4D3-E199CD62DF2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11856959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CC684A8-B21A-4D42-8C4B-FC5663DB8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08118-80E9-4E9F-991F-1A83E0FC499E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3F4A86-366B-438A-B6E9-72358177F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F8BA2E0-F901-4132-A00B-883077A51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25F8E-5BBB-4016-81A7-6304AC416B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9912843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2B44753-D8FE-44F8-9B38-9D89F3E33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72CE-71DC-4289-B1BE-C736A1C4698E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8C1E400-A4E3-4477-A75E-0CEF61CF7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FA5DA49-7A3E-4371-B1F8-B5D37E2CE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1CB41-A606-4B1F-9007-2D74402D209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05887054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7AED055-99C8-467B-8E8A-99375D40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72387-0DE6-4043-898A-8007E7AE8E2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C29CD75-5BC2-4642-AA9E-7BDB89CF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52BD72-D8B3-4442-A6ED-192DA1E2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F7771-4891-4C5B-B33C-7ACB031B1B1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63866155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33B7B86-67FF-4BE6-8612-BEC732B7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210A9-172F-401E-9A28-2DE2CC8BDE4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7500B2D-825E-44A1-9984-11D397DF0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261FD6-B2F7-412B-BB99-16E080789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082D9-3BD6-4E7C-A119-283096FE11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17464480"/>
      </p:ext>
    </p:extLst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FB8BE-A1E7-4743-8803-66F50462A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96983-8E31-4CCF-8565-AD784B649A2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21BE1-B8D9-48EC-9304-2E259EB0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F82CD-FEBD-4DFA-9F9A-81E663F36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9B4D5-AFDD-43A5-AA24-7DB0255968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097907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6D8C77-9CCF-4F7E-9AED-3624CD7F9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EF80B-F50A-4465-BB86-0B148EBB38F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31DD0-8324-42D9-B991-1EEEF50A6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17707-2300-4870-A5C3-29DB29507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A998B-6D1B-4031-94A6-FF469BB74F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042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1.xml"/><Relationship Id="rId7" Type="http://schemas.openxmlformats.org/officeDocument/2006/relationships/slideLayout" Target="../slideLayouts/slideLayout215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209.xml"/><Relationship Id="rId6" Type="http://schemas.openxmlformats.org/officeDocument/2006/relationships/slideLayout" Target="../slideLayouts/slideLayout214.xml"/><Relationship Id="rId11" Type="http://schemas.openxmlformats.org/officeDocument/2006/relationships/slideLayout" Target="../slideLayouts/slideLayout219.xml"/><Relationship Id="rId5" Type="http://schemas.openxmlformats.org/officeDocument/2006/relationships/slideLayout" Target="../slideLayouts/slideLayout213.xml"/><Relationship Id="rId10" Type="http://schemas.openxmlformats.org/officeDocument/2006/relationships/slideLayout" Target="../slideLayouts/slideLayout218.xml"/><Relationship Id="rId4" Type="http://schemas.openxmlformats.org/officeDocument/2006/relationships/slideLayout" Target="../slideLayouts/slideLayout212.xml"/><Relationship Id="rId9" Type="http://schemas.openxmlformats.org/officeDocument/2006/relationships/slideLayout" Target="../slideLayouts/slideLayout217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2.xml"/><Relationship Id="rId7" Type="http://schemas.openxmlformats.org/officeDocument/2006/relationships/slideLayout" Target="../slideLayouts/slideLayout226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1.xml"/><Relationship Id="rId1" Type="http://schemas.openxmlformats.org/officeDocument/2006/relationships/slideLayout" Target="../slideLayouts/slideLayout220.xml"/><Relationship Id="rId6" Type="http://schemas.openxmlformats.org/officeDocument/2006/relationships/slideLayout" Target="../slideLayouts/slideLayout225.xml"/><Relationship Id="rId11" Type="http://schemas.openxmlformats.org/officeDocument/2006/relationships/slideLayout" Target="../slideLayouts/slideLayout230.xml"/><Relationship Id="rId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29.xml"/><Relationship Id="rId4" Type="http://schemas.openxmlformats.org/officeDocument/2006/relationships/slideLayout" Target="../slideLayouts/slideLayout223.xml"/><Relationship Id="rId9" Type="http://schemas.openxmlformats.org/officeDocument/2006/relationships/slideLayout" Target="../slideLayouts/slideLayout228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8.xml"/><Relationship Id="rId3" Type="http://schemas.openxmlformats.org/officeDocument/2006/relationships/slideLayout" Target="../slideLayouts/slideLayout233.xml"/><Relationship Id="rId7" Type="http://schemas.openxmlformats.org/officeDocument/2006/relationships/slideLayout" Target="../slideLayouts/slideLayout23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2.xml"/><Relationship Id="rId1" Type="http://schemas.openxmlformats.org/officeDocument/2006/relationships/slideLayout" Target="../slideLayouts/slideLayout231.xml"/><Relationship Id="rId6" Type="http://schemas.openxmlformats.org/officeDocument/2006/relationships/slideLayout" Target="../slideLayouts/slideLayout236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5.xml"/><Relationship Id="rId10" Type="http://schemas.openxmlformats.org/officeDocument/2006/relationships/slideLayout" Target="../slideLayouts/slideLayout240.xml"/><Relationship Id="rId4" Type="http://schemas.openxmlformats.org/officeDocument/2006/relationships/slideLayout" Target="../slideLayouts/slideLayout234.xml"/><Relationship Id="rId9" Type="http://schemas.openxmlformats.org/officeDocument/2006/relationships/slideLayout" Target="../slideLayouts/slideLayout239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8.xml"/><Relationship Id="rId3" Type="http://schemas.openxmlformats.org/officeDocument/2006/relationships/slideLayout" Target="../slideLayouts/slideLayout243.xml"/><Relationship Id="rId7" Type="http://schemas.openxmlformats.org/officeDocument/2006/relationships/slideLayout" Target="../slideLayouts/slideLayout24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42.xml"/><Relationship Id="rId1" Type="http://schemas.openxmlformats.org/officeDocument/2006/relationships/slideLayout" Target="../slideLayouts/slideLayout241.xml"/><Relationship Id="rId6" Type="http://schemas.openxmlformats.org/officeDocument/2006/relationships/slideLayout" Target="../slideLayouts/slideLayout246.xml"/><Relationship Id="rId11" Type="http://schemas.openxmlformats.org/officeDocument/2006/relationships/theme" Target="../theme/theme23.xml"/><Relationship Id="rId5" Type="http://schemas.openxmlformats.org/officeDocument/2006/relationships/slideLayout" Target="../slideLayouts/slideLayout245.xml"/><Relationship Id="rId10" Type="http://schemas.openxmlformats.org/officeDocument/2006/relationships/slideLayout" Target="../slideLayouts/slideLayout250.xml"/><Relationship Id="rId4" Type="http://schemas.openxmlformats.org/officeDocument/2006/relationships/slideLayout" Target="../slideLayouts/slideLayout244.xml"/><Relationship Id="rId9" Type="http://schemas.openxmlformats.org/officeDocument/2006/relationships/slideLayout" Target="../slideLayouts/slideLayout24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18.08.2021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 7">
            <a:extLst>
              <a:ext uri="{FF2B5EF4-FFF2-40B4-BE49-F238E27FC236}">
                <a16:creationId xmlns:a16="http://schemas.microsoft.com/office/drawing/2014/main" id="{4BFD2825-3AF1-49F5-9B6A-FE5536DB53D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Placeholder 1">
            <a:extLst>
              <a:ext uri="{FF2B5EF4-FFF2-40B4-BE49-F238E27FC236}">
                <a16:creationId xmlns:a16="http://schemas.microsoft.com/office/drawing/2014/main" id="{E1AB994F-05CA-44A7-A761-D55871A23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Mastertitelformat bearbeiten</a:t>
            </a:r>
            <a:endParaRPr lang="en-US" altLang="zh-CN"/>
          </a:p>
        </p:txBody>
      </p:sp>
      <p:sp>
        <p:nvSpPr>
          <p:cNvPr id="3076" name="Text Placeholder 2">
            <a:extLst>
              <a:ext uri="{FF2B5EF4-FFF2-40B4-BE49-F238E27FC236}">
                <a16:creationId xmlns:a16="http://schemas.microsoft.com/office/drawing/2014/main" id="{525AA52B-86CA-4BFD-900F-DAB6E6C7D8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79152-1DAD-46FB-988A-C47FE2BCE2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779BDA7-C63F-440A-A4B7-7C652011A905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E95DA-1444-4A33-A1D0-62503FCBF7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F9053-EEDF-48C1-846D-630F465A3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B4F457-D8C7-4FC6-ACF1-0EEBE75A42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FF95EEB-DBA6-4587-B3A2-0033B0705C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017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5454" r:id="rId1"/>
    <p:sldLayoutId id="2147505455" r:id="rId2"/>
    <p:sldLayoutId id="2147505456" r:id="rId3"/>
    <p:sldLayoutId id="2147505457" r:id="rId4"/>
    <p:sldLayoutId id="2147505458" r:id="rId5"/>
    <p:sldLayoutId id="2147505459" r:id="rId6"/>
    <p:sldLayoutId id="2147505460" r:id="rId7"/>
    <p:sldLayoutId id="2147505461" r:id="rId8"/>
    <p:sldLayoutId id="2147505462" r:id="rId9"/>
    <p:sldLayoutId id="2147505463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algn="ctr" rtl="0" fontAlgn="base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1pPr>
      <a:lvl2pPr marL="4572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2pPr>
      <a:lvl3pPr marL="9144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3pPr>
      <a:lvl4pPr marL="13716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4pPr>
      <a:lvl5pPr marL="1828800" algn="ctr" rtl="0" fontAlgn="base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黑体" panose="02010609060101010101" pitchFamily="49" charset="-122"/>
          <a:ea typeface="黑体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18.08.2021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1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6600" b="0" dirty="0">
                <a:solidFill>
                  <a:srgbClr val="000000"/>
                </a:solidFill>
              </a:rPr>
              <a:t>寄居的心 眼望永恒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陈梁兆琪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师母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寄居与长居的分别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长居的心：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有今生无来世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只看眼前利益，没有仁义道德。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对于所追求和拥有的东西不能失去或舍弃。</a:t>
            </a: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50674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寄居与长居的分别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长居的心：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有今生无来世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只看眼前利益，没有仁义道德。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对于所追求和拥有的东西不能失去或舍弃。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死后你的灵魂何去何从。</a:t>
            </a: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229240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寄居与长居的分别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长居的心：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有今生无来世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只看眼前利益，没有仁义道德。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对于所追求和拥有的东西不能失去或舍弃。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死后你的灵魂何去何从。</a:t>
            </a: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446857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寄居与长居的分别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寄居的心：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812392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寄居与长居的分别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寄居的心：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短暂的，最后会回到一个“长居”的地方。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438733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寄居与长居的分别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寄居的心：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短暂的，最后会回到一个“长居”的地方。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中途站，为了预备到更好的下一站。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188601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寄居与长居的分别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寄居的心：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短暂的，最后会回到一个“长居”的地方。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中途站，为了预备到更好的下一站。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寄居的意义和目的，就是预备好自己通过审批进入长居的地方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860391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活泼的盼望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“ 耶稣基督从死里复活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叫我们有活泼的盼望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为你们存留在天上的基业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到末世要显现的救恩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论到这救恩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众先知早已详细地寻求考察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他们得了启示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现在将这些事报给你们</a:t>
            </a:r>
            <a:r>
              <a:rPr lang="en-US" altLang="zh-CN" sz="3400" b="0" dirty="0"/>
              <a:t>……”</a:t>
            </a:r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（彼前</a:t>
            </a:r>
            <a:r>
              <a:rPr lang="en-US" altLang="zh-CN" sz="3400" b="0" dirty="0"/>
              <a:t>1:3-5,10,12</a:t>
            </a:r>
            <a:r>
              <a:rPr lang="zh-CN" altLang="en-US" sz="3400" b="0" dirty="0"/>
              <a:t>）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275842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活泼的盼望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“ 耶稣基督从死里复活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叫我们有活泼的盼望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为你们存留在天上的基业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到末世要显现的救恩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论到这救恩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众先知早已详细地寻求考察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他们得了启示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现在将这些事报给你们</a:t>
            </a:r>
            <a:r>
              <a:rPr lang="en-US" altLang="zh-CN" sz="3400" b="0" dirty="0"/>
              <a:t>……”</a:t>
            </a:r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（彼前</a:t>
            </a:r>
            <a:r>
              <a:rPr lang="en-US" altLang="zh-CN" sz="3400" b="0" dirty="0"/>
              <a:t>1:3-5,10,12</a:t>
            </a:r>
            <a:r>
              <a:rPr lang="zh-CN" altLang="en-US" sz="3400" b="0" dirty="0"/>
              <a:t>）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现在的生活只是“寄居”，应预备好自己得以进入永生。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423498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面对苦难的分别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  <p:pic>
        <p:nvPicPr>
          <p:cNvPr id="3" name="图片 2" descr="手机屏幕截图&#10;&#10;描述已自动生成">
            <a:extLst>
              <a:ext uri="{FF2B5EF4-FFF2-40B4-BE49-F238E27FC236}">
                <a16:creationId xmlns:a16="http://schemas.microsoft.com/office/drawing/2014/main" id="{B7F97213-4884-5147-AA8C-C604D65E28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00199"/>
            <a:ext cx="6896100" cy="4076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731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“寄居”跟“长居”的分别：</a:t>
            </a:r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208564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苦难的意义：”三认”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1.</a:t>
            </a:r>
            <a:r>
              <a:rPr lang="zh-CN" altLang="en-US" sz="3400" b="0" dirty="0"/>
              <a:t>认识自己的渺小</a:t>
            </a: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1050965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苦难的意义：”三认”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1.</a:t>
            </a:r>
            <a:r>
              <a:rPr lang="zh-CN" altLang="en-US" sz="3400" b="0" dirty="0"/>
              <a:t>认识自己的渺小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2.</a:t>
            </a:r>
            <a:r>
              <a:rPr lang="zh-CN" altLang="en-US" sz="3400" b="0" dirty="0"/>
              <a:t>认清在世只是寄居</a:t>
            </a: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8884024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苦难的意义：”三认”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1.</a:t>
            </a:r>
            <a:r>
              <a:rPr lang="zh-CN" altLang="en-US" sz="3400" b="0" dirty="0"/>
              <a:t>认识自己的渺小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2.</a:t>
            </a:r>
            <a:r>
              <a:rPr lang="zh-CN" altLang="en-US" sz="3400" b="0" dirty="0"/>
              <a:t>认清在世只是寄居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3.</a:t>
            </a:r>
            <a:r>
              <a:rPr lang="zh-CN" altLang="en-US" sz="3400" b="0" dirty="0"/>
              <a:t>认真倚靠神</a:t>
            </a:r>
          </a:p>
          <a:p>
            <a:pPr marL="0" indent="0" eaLnBrk="1">
              <a:spcBef>
                <a:spcPts val="600"/>
              </a:spcBef>
            </a:pPr>
            <a:endParaRPr lang="zh-CN" altLang="en-US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信心和盼望都在于上帝</a:t>
            </a:r>
            <a:r>
              <a:rPr lang="en-US" altLang="zh-CN" sz="3400" b="0" dirty="0"/>
              <a:t>…</a:t>
            </a:r>
            <a:r>
              <a:rPr lang="zh-CN" altLang="en-US" sz="3400" b="0" dirty="0"/>
              <a:t>你们蒙了重生是借着上帝永活常存的道。因为你们已经尝过主恩的滋味。就知道要爱慕那纯净的灵奶，好使你们借着它成长，以致得救。 （彼前</a:t>
            </a:r>
            <a:r>
              <a:rPr lang="en-US" altLang="zh-CN" sz="3400" b="0" dirty="0"/>
              <a:t>1:21,23,2:2-3,12</a:t>
            </a:r>
            <a:r>
              <a:rPr lang="zh-CN" altLang="en-US" sz="3400" b="0" dirty="0"/>
              <a:t>）</a:t>
            </a: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3383687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苦难的意义：”三认”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寄居的苦难是帮助我们谦卑，能接受人生的苦难、认识神、信靠神，并得到永生。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3731848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苦难的意义：”三认”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寄居的苦难是帮助我们谦卑，能接受人生的苦难、认识神、信靠神，并得到永生。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骄傲使我们无法认识苦难的意义，甚至远离</a:t>
            </a:r>
            <a:r>
              <a:rPr lang="zh-CN" altLang="de-DE" sz="3400" b="0" dirty="0"/>
              <a:t>神</a:t>
            </a:r>
            <a:r>
              <a:rPr lang="zh-CN" altLang="en-US" sz="3400" b="0" dirty="0"/>
              <a:t>。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8959817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苦难的意义：”三认”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寄居的苦难是帮助我们谦卑，能接受人生的苦难、认识神、信靠神，并得到永生。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骄傲使我们无法认识苦难的意义，甚至远离</a:t>
            </a:r>
            <a:r>
              <a:rPr lang="zh-CN" altLang="de-DE" sz="3400" b="0" dirty="0"/>
              <a:t>神</a:t>
            </a:r>
            <a:r>
              <a:rPr lang="zh-CN" altLang="en-US" sz="3400" b="0" dirty="0"/>
              <a:t>。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主耶稣靠着对神的信心胜过苦难。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823935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总结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人生就像一个寄居的旅程，旅程的目的就是让我们预备好自己得以进入永生。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7914365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总结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人生就像一个寄居的旅程，旅程的目的就是让我们预备好自己得以进入永生。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不能透过苦难去认识到人生和永生，那才是真正的苦难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0593996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总结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人生就像一个寄居的旅程，旅程的目的就是让我们预备好自己得以进入永生。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不能透过苦难去认识到人生和永生，那才是真正的苦难</a:t>
            </a:r>
            <a:endParaRPr lang="en-US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愿上帝永活常存的道，像灵奶一样，使我们借着它成长，以致得救。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299319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“寄居”跟“长居”的分别：</a:t>
            </a:r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•“</a:t>
            </a:r>
            <a:r>
              <a:rPr lang="zh-CN" altLang="en-US" sz="3400" b="0" dirty="0"/>
              <a:t>寄居”是短暂的，我们总会回到一个“长居”的地方。</a:t>
            </a:r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4287393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引言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“寄居”跟“长居”的分别：</a:t>
            </a:r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•“</a:t>
            </a:r>
            <a:r>
              <a:rPr lang="zh-CN" altLang="en-US" sz="3400" b="0" dirty="0"/>
              <a:t>寄居”是短暂的，我们总会回到一个“长居”的地方。</a:t>
            </a:r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•“</a:t>
            </a:r>
            <a:r>
              <a:rPr lang="zh-CN" altLang="en-US" sz="3400" b="0" dirty="0"/>
              <a:t>寄居”也可以是一个中途站，为了预备到更好的下一站。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“当存敬畏的心度你们在世寄居的日子”</a:t>
            </a:r>
            <a:r>
              <a:rPr lang="en-US" altLang="zh-CN" sz="3400" b="0" dirty="0"/>
              <a:t>(</a:t>
            </a:r>
            <a:r>
              <a:rPr lang="zh-CN" altLang="en-US" sz="3400" b="0" dirty="0"/>
              <a:t>彼前</a:t>
            </a:r>
            <a:r>
              <a:rPr lang="en-US" altLang="zh-CN" sz="3400" b="0" dirty="0"/>
              <a:t>1:17</a:t>
            </a:r>
            <a:r>
              <a:rPr lang="zh-CN" altLang="en-US" sz="3400" b="0" dirty="0"/>
              <a:t>）</a:t>
            </a:r>
            <a:endParaRPr lang="en-US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671250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经文背景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基督信仰已传到罗马帝国各地，不少信徒散居在土耳其一带。</a:t>
            </a:r>
          </a:p>
        </p:txBody>
      </p:sp>
    </p:spTree>
    <p:extLst>
      <p:ext uri="{BB962C8B-B14F-4D97-AF65-F5344CB8AC3E}">
        <p14:creationId xmlns:p14="http://schemas.microsoft.com/office/powerpoint/2010/main" val="270228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经文背景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基督信仰已传到罗马帝国各地，不少信徒散居在土耳其一带。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西元</a:t>
            </a:r>
            <a:r>
              <a:rPr lang="en-US" altLang="zh-CN" sz="3400" b="0" dirty="0"/>
              <a:t>64</a:t>
            </a:r>
            <a:r>
              <a:rPr lang="zh-CN" altLang="en-US" sz="3400" b="0" dirty="0"/>
              <a:t>年</a:t>
            </a:r>
            <a:r>
              <a:rPr lang="en-US" altLang="zh-CN" sz="3400" b="0" dirty="0"/>
              <a:t>7</a:t>
            </a:r>
            <a:r>
              <a:rPr lang="zh-CN" altLang="en-US" sz="3400" b="0" dirty="0"/>
              <a:t>月罗马大火后，皇帝尼禄开始大规模逼迫，甚至处死基督徒。</a:t>
            </a:r>
          </a:p>
        </p:txBody>
      </p:sp>
    </p:spTree>
    <p:extLst>
      <p:ext uri="{BB962C8B-B14F-4D97-AF65-F5344CB8AC3E}">
        <p14:creationId xmlns:p14="http://schemas.microsoft.com/office/powerpoint/2010/main" val="1662974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经文背景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基督信仰已传到罗马帝国各地，不少信徒散居在土耳其一带。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西元</a:t>
            </a:r>
            <a:r>
              <a:rPr lang="en-US" altLang="zh-CN" sz="3400" b="0" dirty="0"/>
              <a:t>64</a:t>
            </a:r>
            <a:r>
              <a:rPr lang="zh-CN" altLang="en-US" sz="3400" b="0" dirty="0"/>
              <a:t>年</a:t>
            </a:r>
            <a:r>
              <a:rPr lang="en-US" altLang="zh-CN" sz="3400" b="0" dirty="0"/>
              <a:t>7</a:t>
            </a:r>
            <a:r>
              <a:rPr lang="zh-CN" altLang="en-US" sz="3400" b="0" dirty="0"/>
              <a:t>月罗马大火后，皇帝尼禄开始大规模逼迫，甚至处死基督徒。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彼得劝勉信徒要坚守信仰，不要因“寄居”生活的迫逼和苦难而放弃了“长居”的盼望。</a:t>
            </a:r>
          </a:p>
        </p:txBody>
      </p:sp>
    </p:spTree>
    <p:extLst>
      <p:ext uri="{BB962C8B-B14F-4D97-AF65-F5344CB8AC3E}">
        <p14:creationId xmlns:p14="http://schemas.microsoft.com/office/powerpoint/2010/main" val="226342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寄居与长居的分别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长居的心：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有今生无来世</a:t>
            </a: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710738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Titel 1">
            <a:extLst>
              <a:ext uri="{FF2B5EF4-FFF2-40B4-BE49-F238E27FC236}">
                <a16:creationId xmlns:a16="http://schemas.microsoft.com/office/drawing/2014/main" id="{38C7E680-3D70-457F-8E8F-80820377DADD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</a:pPr>
            <a:r>
              <a:rPr lang="zh-CN" altLang="en-US" sz="3600" b="0" dirty="0">
                <a:solidFill>
                  <a:srgbClr val="3333CC"/>
                </a:solidFill>
              </a:rPr>
              <a:t>寄居与长居的分别</a:t>
            </a:r>
            <a:endParaRPr lang="de-DE" altLang="zh-CN" sz="3600" b="0" dirty="0">
              <a:solidFill>
                <a:srgbClr val="3333CC"/>
              </a:solidFill>
            </a:endParaRPr>
          </a:p>
        </p:txBody>
      </p:sp>
      <p:sp>
        <p:nvSpPr>
          <p:cNvPr id="228355" name="Inhaltsplatzhalter 2">
            <a:extLst>
              <a:ext uri="{FF2B5EF4-FFF2-40B4-BE49-F238E27FC236}">
                <a16:creationId xmlns:a16="http://schemas.microsoft.com/office/drawing/2014/main" id="{412C8F67-CE84-4E77-8755-497C44EB81D6}"/>
              </a:ext>
            </a:extLst>
          </p:cNvPr>
          <p:cNvSpPr txBox="1">
            <a:spLocks/>
          </p:cNvSpPr>
          <p:nvPr/>
        </p:nvSpPr>
        <p:spPr bwMode="auto">
          <a:xfrm>
            <a:off x="381000" y="1181101"/>
            <a:ext cx="7010400" cy="5676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22300" indent="-622300"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indent="0" eaLnBrk="1">
              <a:spcBef>
                <a:spcPts val="600"/>
              </a:spcBef>
            </a:pPr>
            <a:r>
              <a:rPr lang="zh-CN" altLang="en-US" sz="3400" b="0" dirty="0"/>
              <a:t>长居的心：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有今生无来世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r>
              <a:rPr lang="en-US" altLang="zh-CN" sz="3400" b="0" dirty="0"/>
              <a:t>•</a:t>
            </a:r>
            <a:r>
              <a:rPr lang="zh-CN" altLang="en-US" sz="3400" b="0" dirty="0"/>
              <a:t>只看眼前利益，没有仁义道德。</a:t>
            </a:r>
            <a:endParaRPr lang="de-DE" altLang="zh-CN" sz="3400" b="0" dirty="0"/>
          </a:p>
          <a:p>
            <a:pPr marL="0" indent="0" eaLnBrk="1">
              <a:spcBef>
                <a:spcPts val="600"/>
              </a:spcBef>
            </a:pPr>
            <a:endParaRPr lang="de-DE" altLang="zh-CN" sz="3400" b="0" dirty="0"/>
          </a:p>
        </p:txBody>
      </p:sp>
    </p:spTree>
    <p:extLst>
      <p:ext uri="{BB962C8B-B14F-4D97-AF65-F5344CB8AC3E}">
        <p14:creationId xmlns:p14="http://schemas.microsoft.com/office/powerpoint/2010/main" val="1286661340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Muster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5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4704</Words>
  <Application>Microsoft Office PowerPoint</Application>
  <PresentationFormat>Bildschirmpräsentation (4:3)</PresentationFormat>
  <Paragraphs>267</Paragraphs>
  <Slides>28</Slides>
  <Notes>28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23</vt:i4>
      </vt:variant>
      <vt:variant>
        <vt:lpstr>Folientitel</vt:lpstr>
      </vt:variant>
      <vt:variant>
        <vt:i4>28</vt:i4>
      </vt:variant>
    </vt:vector>
  </HeadingPairs>
  <TitlesOfParts>
    <vt:vector size="58" baseType="lpstr">
      <vt:lpstr>SimHei</vt:lpstr>
      <vt:lpstr>SimHei</vt:lpstr>
      <vt:lpstr>SimSun</vt:lpstr>
      <vt:lpstr>SimSun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Muster (1)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2045</cp:revision>
  <cp:lastPrinted>2021-04-07T14:28:01Z</cp:lastPrinted>
  <dcterms:created xsi:type="dcterms:W3CDTF">2013-12-13T09:03:28Z</dcterms:created>
  <dcterms:modified xsi:type="dcterms:W3CDTF">2021-08-17T23:18:40Z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