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53" r:id="rId23"/>
  </p:sldMasterIdLst>
  <p:notesMasterIdLst>
    <p:notesMasterId r:id="rId52"/>
  </p:notesMasterIdLst>
  <p:handoutMasterIdLst>
    <p:handoutMasterId r:id="rId53"/>
  </p:handoutMasterIdLst>
  <p:sldIdLst>
    <p:sldId id="2091" r:id="rId24"/>
    <p:sldId id="20408" r:id="rId25"/>
    <p:sldId id="20410" r:id="rId26"/>
    <p:sldId id="20409" r:id="rId27"/>
    <p:sldId id="20412" r:id="rId28"/>
    <p:sldId id="20411" r:id="rId29"/>
    <p:sldId id="20413" r:id="rId30"/>
    <p:sldId id="20414" r:id="rId31"/>
    <p:sldId id="20415" r:id="rId32"/>
    <p:sldId id="20416" r:id="rId33"/>
    <p:sldId id="20417" r:id="rId34"/>
    <p:sldId id="20418" r:id="rId35"/>
    <p:sldId id="20419" r:id="rId36"/>
    <p:sldId id="20420" r:id="rId37"/>
    <p:sldId id="20421" r:id="rId38"/>
    <p:sldId id="20422" r:id="rId39"/>
    <p:sldId id="20423" r:id="rId40"/>
    <p:sldId id="20424" r:id="rId41"/>
    <p:sldId id="20425" r:id="rId42"/>
    <p:sldId id="20426" r:id="rId43"/>
    <p:sldId id="20427" r:id="rId44"/>
    <p:sldId id="20428" r:id="rId45"/>
    <p:sldId id="20429" r:id="rId46"/>
    <p:sldId id="20430" r:id="rId47"/>
    <p:sldId id="20431" r:id="rId48"/>
    <p:sldId id="20432" r:id="rId49"/>
    <p:sldId id="20433" r:id="rId50"/>
    <p:sldId id="20434" r:id="rId51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7" autoAdjust="0"/>
    <p:restoredTop sz="88132" autoAdjust="0"/>
  </p:normalViewPr>
  <p:slideViewPr>
    <p:cSldViewPr>
      <p:cViewPr varScale="1">
        <p:scale>
          <a:sx n="143" d="100"/>
          <a:sy n="143" d="100"/>
        </p:scale>
        <p:origin x="26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slide" Target="slides/slide19.xml"/><Relationship Id="rId47" Type="http://schemas.openxmlformats.org/officeDocument/2006/relationships/slide" Target="slides/slide24.xml"/><Relationship Id="rId50" Type="http://schemas.openxmlformats.org/officeDocument/2006/relationships/slide" Target="slides/slide27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slide" Target="slides/slide17.xml"/><Relationship Id="rId45" Type="http://schemas.openxmlformats.org/officeDocument/2006/relationships/slide" Target="slides/slide22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slide" Target="slides/slide20.xml"/><Relationship Id="rId48" Type="http://schemas.openxmlformats.org/officeDocument/2006/relationships/slide" Target="slides/slide25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46" Type="http://schemas.openxmlformats.org/officeDocument/2006/relationships/slide" Target="slides/slide23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49" Type="http://schemas.openxmlformats.org/officeDocument/2006/relationships/slide" Target="slides/slide26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8.xml"/><Relationship Id="rId44" Type="http://schemas.openxmlformats.org/officeDocument/2006/relationships/slide" Target="slides/slide21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2021/8/18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10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891910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11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69359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237825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018629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347359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443849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977047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255354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78786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19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291835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950805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20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687539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21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504280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628534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4165155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4090663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7193403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1420422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4961412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59014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030193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450382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88344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279731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4104674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405132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9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07685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1747-3941-4359-911A-A664CA0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39F-915C-4EB5-99C0-759AC6C552A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A50-E4F4-4DE0-998F-E26227B7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E614-22A1-457C-9E6E-466BAEA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3130-47C7-4A5D-B52D-91333126E7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319668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4DD4-FD49-4BE6-ABC7-F6326D6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D06-EDB5-4689-B0A5-F54A3251DEB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B68EF-3331-4CC5-8953-4F96095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C7C9-161E-4A89-8BE0-8E08551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93F-C49A-47B1-B767-57AE75CF4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715314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8C248-A01F-4CEE-9195-DFE4D236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0DE-AEE9-43D1-9C7F-9D8902CC4FC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0AA063-66C3-4332-9955-264C2E17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2C562-303C-45D0-A9F7-A08B314D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4B0D-D94C-4E11-BC2B-04BC9B0CA3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47946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780491-0E2A-4C67-8666-78F84FB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40-2CF9-4604-AD3E-D0B73D191DF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E8A718-B1EC-4340-AC26-02D56372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8D414-2DC8-4B23-9DBD-72DE7972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52D8-BC01-4DED-B4D3-E199CD62DF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185695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C684A8-B21A-4D42-8C4B-FC5663D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118-80E9-4E9F-991F-1A83E0FC499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3F4A86-366B-438A-B6E9-72358177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A2E0-F901-4132-A00B-883077A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5F8E-5BBB-4016-81A7-6304AC416B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991284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44753-D8FE-44F8-9B38-9D89F3E3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CE-71DC-4289-B1BE-C736A1C4698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E400-A4E3-4477-A75E-0CEF61CF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A5DA49-7A3E-4371-B1F8-B5D37E2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CB41-A606-4B1F-9007-2D74402D20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05887054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ED055-99C8-467B-8E8A-99375D4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2387-0DE6-4043-898A-8007E7AE8E2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29CD75-5BC2-4642-AA9E-7BDB89CF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2BD72-D8B3-4442-A6ED-192DA1E2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7771-4891-4C5B-B33C-7ACB031B1B1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86615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3B7B86-67FF-4BE6-8612-BEC732B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10A9-172F-401E-9A28-2DE2CC8BDE4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0B2D-825E-44A1-9984-11D397DF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61FD6-B2F7-412B-BB99-16E08078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2D9-3BD6-4E7C-A119-283096FE11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746448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B8BE-A1E7-4743-8803-66F50462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983-8E31-4CCF-8565-AD784B649A2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1BE1-B8D9-48EC-9304-2E259EB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82CD-FEBD-4DFA-9F9A-81E663F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D5-AFDD-43A5-AA24-7DB0255968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979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8C77-9CCF-4F7E-9AED-3624CD7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80B-F50A-4465-BB86-0B148EBB38F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1DD0-8324-42D9-B991-1EEEF50A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7707-2300-4870-A5C3-29DB2950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998B-6D1B-4031-94A6-FF469BB74F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0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18.08.2021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4BFD2825-3AF1-49F5-9B6A-FE5536DB53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E1AB994F-05CA-44A7-A761-D55871A23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525AA52B-86CA-4BFD-900F-DAB6E6C7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9152-1DAD-46FB-988A-C47FE2BC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9BDA7-C63F-440A-A4B7-7C652011A905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95DA-1444-4A33-A1D0-62503FCB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9053-EEDF-48C1-846D-630F465A3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4F457-D8C7-4FC6-ACF1-0EEBE75A42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FF95EEB-DBA6-4587-B3A2-0033B070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4" r:id="rId1"/>
    <p:sldLayoutId id="2147505455" r:id="rId2"/>
    <p:sldLayoutId id="2147505456" r:id="rId3"/>
    <p:sldLayoutId id="2147505457" r:id="rId4"/>
    <p:sldLayoutId id="2147505458" r:id="rId5"/>
    <p:sldLayoutId id="2147505459" r:id="rId6"/>
    <p:sldLayoutId id="2147505460" r:id="rId7"/>
    <p:sldLayoutId id="2147505461" r:id="rId8"/>
    <p:sldLayoutId id="2147505462" r:id="rId9"/>
    <p:sldLayoutId id="2147505463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18.08.2021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寄居的心 眼望永恒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陈梁兆琪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师母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长居的心：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有今生无来世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只看眼前利益，没有仁义道德。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对于所追求和拥有的东西不能失去或舍弃。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50674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长居的心：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有今生无来世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只看眼前利益，没有仁义道德。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对于所追求和拥有的东西不能失去或舍弃。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死后你的灵魂何去何从。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22924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长居的心：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有今生无来世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只看眼前利益，没有仁义道德。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对于所追求和拥有的东西不能失去或舍弃。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死后你的灵魂何去何从。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446857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寄居的心：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812392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寄居的心：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短暂的，最后会回到一个“长居”的地方。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43873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寄居的心：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短暂的，最后会回到一个“长居”的地方。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中途站，为了预备到更好的下一站。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188601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寄居的心：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短暂的，最后会回到一个“长居”的地方。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中途站，为了预备到更好的下一站。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寄居的意义和目的，就是预备好自己通过审批进入长居的地方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860391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活泼的盼望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“ 耶稣基督从死里复活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叫我们有活泼的盼望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为你们存留在天上的基业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到末世要显现的救恩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论到这救恩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众先知早已详细地寻求考察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他们得了启示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现在将这些事报给你们</a:t>
            </a:r>
            <a:r>
              <a:rPr lang="en-US" altLang="zh-CN" sz="3400" b="0" dirty="0"/>
              <a:t>……”</a:t>
            </a:r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（彼前</a:t>
            </a:r>
            <a:r>
              <a:rPr lang="en-US" altLang="zh-CN" sz="3400" b="0" dirty="0"/>
              <a:t>1:3-5,10,12</a:t>
            </a:r>
            <a:r>
              <a:rPr lang="zh-CN" altLang="en-US" sz="3400" b="0" dirty="0"/>
              <a:t>）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275842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活泼的盼望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“ 耶稣基督从死里复活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叫我们有活泼的盼望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为你们存留在天上的基业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到末世要显现的救恩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论到这救恩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众先知早已详细地寻求考察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他们得了启示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现在将这些事报给你们</a:t>
            </a:r>
            <a:r>
              <a:rPr lang="en-US" altLang="zh-CN" sz="3400" b="0" dirty="0"/>
              <a:t>……”</a:t>
            </a:r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（彼前</a:t>
            </a:r>
            <a:r>
              <a:rPr lang="en-US" altLang="zh-CN" sz="3400" b="0" dirty="0"/>
              <a:t>1:3-5,10,12</a:t>
            </a:r>
            <a:r>
              <a:rPr lang="zh-CN" altLang="en-US" sz="3400" b="0" dirty="0"/>
              <a:t>）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现在的生活只是“寄居”，应预备好自己得以进入永生。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423498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面对苦难的分别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  <p:pic>
        <p:nvPicPr>
          <p:cNvPr id="3" name="图片 2" descr="手机屏幕截图&#10;&#10;描述已自动生成">
            <a:extLst>
              <a:ext uri="{FF2B5EF4-FFF2-40B4-BE49-F238E27FC236}">
                <a16:creationId xmlns:a16="http://schemas.microsoft.com/office/drawing/2014/main" id="{B7F97213-4884-5147-AA8C-C604D65E2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199"/>
            <a:ext cx="6896100" cy="407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3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“寄居”跟“长居”的分别：</a:t>
            </a:r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208564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苦难的意义：”三认”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1.</a:t>
            </a:r>
            <a:r>
              <a:rPr lang="zh-CN" altLang="en-US" sz="3400" b="0" dirty="0"/>
              <a:t>认识自己的渺小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105096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苦难的意义：”三认”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1.</a:t>
            </a:r>
            <a:r>
              <a:rPr lang="zh-CN" altLang="en-US" sz="3400" b="0" dirty="0"/>
              <a:t>认识自己的渺小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</a:t>
            </a:r>
            <a:r>
              <a:rPr lang="zh-CN" altLang="en-US" sz="3400" b="0" dirty="0"/>
              <a:t>认清在世只是寄居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888402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苦难的意义：”三认”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1.</a:t>
            </a:r>
            <a:r>
              <a:rPr lang="zh-CN" altLang="en-US" sz="3400" b="0" dirty="0"/>
              <a:t>认识自己的渺小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</a:t>
            </a:r>
            <a:r>
              <a:rPr lang="zh-CN" altLang="en-US" sz="3400" b="0" dirty="0"/>
              <a:t>认清在世只是寄居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</a:t>
            </a:r>
            <a:r>
              <a:rPr lang="zh-CN" altLang="en-US" sz="3400" b="0" dirty="0"/>
              <a:t>认真倚靠神</a:t>
            </a:r>
          </a:p>
          <a:p>
            <a:pPr marL="0" indent="0" eaLnBrk="1">
              <a:spcBef>
                <a:spcPts val="600"/>
              </a:spcBef>
            </a:pPr>
            <a:endParaRPr lang="zh-CN" altLang="en-US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信心和盼望都在于上帝</a:t>
            </a:r>
            <a:r>
              <a:rPr lang="en-US" altLang="zh-CN" sz="3400" b="0" dirty="0"/>
              <a:t>…</a:t>
            </a:r>
            <a:r>
              <a:rPr lang="zh-CN" altLang="en-US" sz="3400" b="0" dirty="0"/>
              <a:t>你们蒙了重生是借着上帝永活常存的道。因为你们已经尝过主恩的滋味。就知道要爱慕那纯净的灵奶，好使你们借着它成长，以致得救。 （彼前</a:t>
            </a:r>
            <a:r>
              <a:rPr lang="en-US" altLang="zh-CN" sz="3400" b="0" dirty="0"/>
              <a:t>1:21,23,2:2-3,12</a:t>
            </a:r>
            <a:r>
              <a:rPr lang="zh-CN" altLang="en-US" sz="3400" b="0" dirty="0"/>
              <a:t>）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383687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苦难的意义：”三认”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寄居的苦难是帮助我们谦卑，能接受人生的苦难、认识神、信靠神，并得到永生。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373184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苦难的意义：”三认”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寄居的苦难是帮助我们谦卑，能接受人生的苦难、认识神、信靠神，并得到永生。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骄傲使我们无法认识苦难的意义，甚至远离</a:t>
            </a:r>
            <a:r>
              <a:rPr lang="zh-CN" altLang="de-DE" sz="3400" b="0" dirty="0"/>
              <a:t>神</a:t>
            </a:r>
            <a:r>
              <a:rPr lang="zh-CN" altLang="en-US" sz="3400" b="0" dirty="0"/>
              <a:t>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895981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苦难的意义：”三认”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寄居的苦难是帮助我们谦卑，能接受人生的苦难、认识神、信靠神，并得到永生。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骄傲使我们无法认识苦难的意义，甚至远离</a:t>
            </a:r>
            <a:r>
              <a:rPr lang="zh-CN" altLang="de-DE" sz="3400" b="0" dirty="0"/>
              <a:t>神</a:t>
            </a:r>
            <a:r>
              <a:rPr lang="zh-CN" altLang="en-US" sz="3400" b="0" dirty="0"/>
              <a:t>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主耶稣靠着对神的信心胜过苦难。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823935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人生就像一个寄居的旅程，旅程的目的就是让我们预备好自己得以进入永生。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791436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人生就像一个寄居的旅程，旅程的目的就是让我们预备好自己得以进入永生。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不能透过苦难去认识到人生和永生，那才是真正的苦难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059399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人生就像一个寄居的旅程，旅程的目的就是让我们预备好自己得以进入永生。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不能透过苦难去认识到人生和永生，那才是真正的苦难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愿上帝永活常存的道，像灵奶一样，使我们借着它成长，以致得救。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99319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“寄居”跟“长居”的分别：</a:t>
            </a:r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•“</a:t>
            </a:r>
            <a:r>
              <a:rPr lang="zh-CN" altLang="en-US" sz="3400" b="0" dirty="0"/>
              <a:t>寄居”是短暂的，我们总会回到一个“长居”的地方。</a:t>
            </a:r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428739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“寄居”跟“长居”的分别：</a:t>
            </a:r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•“</a:t>
            </a:r>
            <a:r>
              <a:rPr lang="zh-CN" altLang="en-US" sz="3400" b="0" dirty="0"/>
              <a:t>寄居”是短暂的，我们总会回到一个“长居”的地方。</a:t>
            </a:r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•“</a:t>
            </a:r>
            <a:r>
              <a:rPr lang="zh-CN" altLang="en-US" sz="3400" b="0" dirty="0"/>
              <a:t>寄居”也可以是一个中途站，为了预备到更好的下一站。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“当存敬畏的心度你们在世寄居的日子”</a:t>
            </a:r>
            <a:r>
              <a:rPr lang="en-US" altLang="zh-CN" sz="3400" b="0" dirty="0"/>
              <a:t>(</a:t>
            </a:r>
            <a:r>
              <a:rPr lang="zh-CN" altLang="en-US" sz="3400" b="0" dirty="0"/>
              <a:t>彼前</a:t>
            </a:r>
            <a:r>
              <a:rPr lang="en-US" altLang="zh-CN" sz="3400" b="0" dirty="0"/>
              <a:t>1:17</a:t>
            </a:r>
            <a:r>
              <a:rPr lang="zh-CN" altLang="en-US" sz="3400" b="0" dirty="0"/>
              <a:t>）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67125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经文背景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基督信仰已传到罗马帝国各地，不少信徒散居在土耳其一带。</a:t>
            </a:r>
          </a:p>
        </p:txBody>
      </p:sp>
    </p:spTree>
    <p:extLst>
      <p:ext uri="{BB962C8B-B14F-4D97-AF65-F5344CB8AC3E}">
        <p14:creationId xmlns:p14="http://schemas.microsoft.com/office/powerpoint/2010/main" val="270228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经文背景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基督信仰已传到罗马帝国各地，不少信徒散居在土耳其一带。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西元</a:t>
            </a:r>
            <a:r>
              <a:rPr lang="en-US" altLang="zh-CN" sz="3400" b="0" dirty="0"/>
              <a:t>64</a:t>
            </a:r>
            <a:r>
              <a:rPr lang="zh-CN" altLang="en-US" sz="3400" b="0" dirty="0"/>
              <a:t>年</a:t>
            </a:r>
            <a:r>
              <a:rPr lang="en-US" altLang="zh-CN" sz="3400" b="0" dirty="0"/>
              <a:t>7</a:t>
            </a:r>
            <a:r>
              <a:rPr lang="zh-CN" altLang="en-US" sz="3400" b="0" dirty="0"/>
              <a:t>月罗马大火后，皇帝尼禄开始大规模逼迫，甚至处死基督徒。</a:t>
            </a:r>
          </a:p>
        </p:txBody>
      </p:sp>
    </p:spTree>
    <p:extLst>
      <p:ext uri="{BB962C8B-B14F-4D97-AF65-F5344CB8AC3E}">
        <p14:creationId xmlns:p14="http://schemas.microsoft.com/office/powerpoint/2010/main" val="166297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经文背景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基督信仰已传到罗马帝国各地，不少信徒散居在土耳其一带。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西元</a:t>
            </a:r>
            <a:r>
              <a:rPr lang="en-US" altLang="zh-CN" sz="3400" b="0" dirty="0"/>
              <a:t>64</a:t>
            </a:r>
            <a:r>
              <a:rPr lang="zh-CN" altLang="en-US" sz="3400" b="0" dirty="0"/>
              <a:t>年</a:t>
            </a:r>
            <a:r>
              <a:rPr lang="en-US" altLang="zh-CN" sz="3400" b="0" dirty="0"/>
              <a:t>7</a:t>
            </a:r>
            <a:r>
              <a:rPr lang="zh-CN" altLang="en-US" sz="3400" b="0" dirty="0"/>
              <a:t>月罗马大火后，皇帝尼禄开始大规模逼迫，甚至处死基督徒。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彼得劝勉信徒要坚守信仰，不要因“寄居”生活的迫逼和苦难而放弃了“长居”的盼望。</a:t>
            </a:r>
          </a:p>
        </p:txBody>
      </p:sp>
    </p:spTree>
    <p:extLst>
      <p:ext uri="{BB962C8B-B14F-4D97-AF65-F5344CB8AC3E}">
        <p14:creationId xmlns:p14="http://schemas.microsoft.com/office/powerpoint/2010/main" val="226342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长居的心：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有今生无来世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71073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寄居与长居的分别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长居的心：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有今生无来世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•</a:t>
            </a:r>
            <a:r>
              <a:rPr lang="zh-CN" altLang="en-US" sz="3400" b="0" dirty="0"/>
              <a:t>只看眼前利益，没有仁义道德。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28666134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4704</Words>
  <Application>Microsoft Office PowerPoint</Application>
  <PresentationFormat>Bildschirmpräsentation (4:3)</PresentationFormat>
  <Paragraphs>267</Paragraphs>
  <Slides>28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28</vt:i4>
      </vt:variant>
    </vt:vector>
  </HeadingPairs>
  <TitlesOfParts>
    <vt:vector size="58" baseType="lpstr">
      <vt:lpstr>SimHei</vt:lpstr>
      <vt:lpstr>SimHei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2045</cp:revision>
  <cp:lastPrinted>2021-04-07T14:28:01Z</cp:lastPrinted>
  <dcterms:created xsi:type="dcterms:W3CDTF">2013-12-13T09:03:28Z</dcterms:created>
  <dcterms:modified xsi:type="dcterms:W3CDTF">2021-08-17T23:18:40Z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