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9" r:id="rId1"/>
    <p:sldMasterId id="2147485509" r:id="rId2"/>
    <p:sldMasterId id="2147491713" r:id="rId3"/>
    <p:sldMasterId id="2147492413" r:id="rId4"/>
  </p:sldMasterIdLst>
  <p:notesMasterIdLst>
    <p:notesMasterId r:id="rId36"/>
  </p:notesMasterIdLst>
  <p:handoutMasterIdLst>
    <p:handoutMasterId r:id="rId37"/>
  </p:handoutMasterIdLst>
  <p:sldIdLst>
    <p:sldId id="2091" r:id="rId5"/>
    <p:sldId id="20382" r:id="rId6"/>
    <p:sldId id="20384" r:id="rId7"/>
    <p:sldId id="20385" r:id="rId8"/>
    <p:sldId id="20386" r:id="rId9"/>
    <p:sldId id="20387" r:id="rId10"/>
    <p:sldId id="20388" r:id="rId11"/>
    <p:sldId id="20389" r:id="rId12"/>
    <p:sldId id="20390" r:id="rId13"/>
    <p:sldId id="20391" r:id="rId14"/>
    <p:sldId id="20392" r:id="rId15"/>
    <p:sldId id="20393" r:id="rId16"/>
    <p:sldId id="20394" r:id="rId17"/>
    <p:sldId id="20412" r:id="rId18"/>
    <p:sldId id="20395" r:id="rId19"/>
    <p:sldId id="20396" r:id="rId20"/>
    <p:sldId id="20413" r:id="rId21"/>
    <p:sldId id="20397" r:id="rId22"/>
    <p:sldId id="20398" r:id="rId23"/>
    <p:sldId id="20399" r:id="rId24"/>
    <p:sldId id="20400" r:id="rId25"/>
    <p:sldId id="20401" r:id="rId26"/>
    <p:sldId id="20402" r:id="rId27"/>
    <p:sldId id="20403" r:id="rId28"/>
    <p:sldId id="20404" r:id="rId29"/>
    <p:sldId id="20405" r:id="rId30"/>
    <p:sldId id="20407" r:id="rId31"/>
    <p:sldId id="20408" r:id="rId32"/>
    <p:sldId id="20409" r:id="rId33"/>
    <p:sldId id="20411" r:id="rId34"/>
    <p:sldId id="20410" r:id="rId35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26" autoAdjust="0"/>
    <p:restoredTop sz="88107" autoAdjust="0"/>
  </p:normalViewPr>
  <p:slideViewPr>
    <p:cSldViewPr>
      <p:cViewPr varScale="1">
        <p:scale>
          <a:sx n="76" d="100"/>
          <a:sy n="76" d="100"/>
        </p:scale>
        <p:origin x="152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133049-A9EF-4CFE-879A-6A22AA59E647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B42C348D-42B9-4F1C-B399-AD2D9BEA6B24}">
      <dgm:prSet phldrT="[文本]"/>
      <dgm:spPr/>
      <dgm:t>
        <a:bodyPr/>
        <a:lstStyle/>
        <a:p>
          <a:r>
            <a:rPr lang="zh-CN" altLang="en-US" dirty="0">
              <a:latin typeface="黑体" panose="02010609060101010101" pitchFamily="49" charset="-122"/>
              <a:ea typeface="黑体" panose="02010609060101010101" pitchFamily="49" charset="-122"/>
            </a:rPr>
            <a:t>属世的办法</a:t>
          </a:r>
        </a:p>
      </dgm:t>
    </dgm:pt>
    <dgm:pt modelId="{C4587DBE-710F-45F9-A83D-7C55B9F7DF98}" type="parTrans" cxnId="{CE895C14-0189-4CD9-80B9-3DE07656BA35}">
      <dgm:prSet/>
      <dgm:spPr/>
      <dgm:t>
        <a:bodyPr/>
        <a:lstStyle/>
        <a:p>
          <a:endParaRPr lang="zh-CN" altLang="en-US"/>
        </a:p>
      </dgm:t>
    </dgm:pt>
    <dgm:pt modelId="{7740F163-D47B-4ACE-98E3-3BD52E6D1EE7}" type="sibTrans" cxnId="{CE895C14-0189-4CD9-80B9-3DE07656BA35}">
      <dgm:prSet/>
      <dgm:spPr/>
      <dgm:t>
        <a:bodyPr/>
        <a:lstStyle/>
        <a:p>
          <a:endParaRPr lang="zh-CN" altLang="en-US"/>
        </a:p>
      </dgm:t>
    </dgm:pt>
    <dgm:pt modelId="{54C35BF1-C1E6-4355-963D-E6EF251DE29F}">
      <dgm:prSet phldrT="[文本]"/>
      <dgm:spPr/>
      <dgm:t>
        <a:bodyPr/>
        <a:lstStyle/>
        <a:p>
          <a:pPr>
            <a:spcBef>
              <a:spcPct val="0"/>
            </a:spcBef>
            <a:spcAft>
              <a:spcPts val="0"/>
            </a:spcAft>
          </a:pPr>
          <a:r>
            <a:rPr lang="zh-CN" altLang="en-US" dirty="0">
              <a:latin typeface="黑体" panose="02010609060101010101" pitchFamily="49" charset="-122"/>
              <a:ea typeface="黑体" panose="02010609060101010101" pitchFamily="49" charset="-122"/>
            </a:rPr>
            <a:t>想起</a:t>
          </a:r>
          <a:r>
            <a:rPr lang="zh-CN" altLang="en-US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我</a:t>
          </a:r>
          <a:r>
            <a:rPr lang="zh-CN" altLang="en-US" dirty="0">
              <a:latin typeface="黑体" panose="02010609060101010101" pitchFamily="49" charset="-122"/>
              <a:ea typeface="黑体" panose="02010609060101010101" pitchFamily="49" charset="-122"/>
            </a:rPr>
            <a:t>不喜欢的人，我就怨恨。</a:t>
          </a:r>
        </a:p>
      </dgm:t>
    </dgm:pt>
    <dgm:pt modelId="{B07D25CB-FB32-4314-A84E-4A30E99A1A0E}" type="parTrans" cxnId="{C54CA682-0274-46C4-8B3F-9229E3238204}">
      <dgm:prSet/>
      <dgm:spPr/>
      <dgm:t>
        <a:bodyPr/>
        <a:lstStyle/>
        <a:p>
          <a:endParaRPr lang="zh-CN" altLang="en-US"/>
        </a:p>
      </dgm:t>
    </dgm:pt>
    <dgm:pt modelId="{14894A76-44D2-4AD6-B375-A32DFE8B91FF}" type="sibTrans" cxnId="{C54CA682-0274-46C4-8B3F-9229E3238204}">
      <dgm:prSet/>
      <dgm:spPr/>
      <dgm:t>
        <a:bodyPr/>
        <a:lstStyle/>
        <a:p>
          <a:endParaRPr lang="zh-CN" altLang="en-US"/>
        </a:p>
      </dgm:t>
    </dgm:pt>
    <dgm:pt modelId="{8433B476-D6BF-45FC-9DF6-912AD4358C2E}">
      <dgm:prSet phldrT="[文本]"/>
      <dgm:spPr/>
      <dgm:t>
        <a:bodyPr/>
        <a:lstStyle/>
        <a:p>
          <a:r>
            <a:rPr lang="zh-CN" altLang="en-US" dirty="0">
              <a:latin typeface="黑体" panose="02010609060101010101" pitchFamily="49" charset="-122"/>
              <a:ea typeface="黑体" panose="02010609060101010101" pitchFamily="49" charset="-122"/>
            </a:rPr>
            <a:t>属灵的办法</a:t>
          </a:r>
        </a:p>
      </dgm:t>
    </dgm:pt>
    <dgm:pt modelId="{5234EA23-BAA6-4C8C-8BA5-9213DCCC9397}" type="parTrans" cxnId="{3E2AD5CE-9C00-40EC-88FA-4CC4FA5D0878}">
      <dgm:prSet/>
      <dgm:spPr/>
      <dgm:t>
        <a:bodyPr/>
        <a:lstStyle/>
        <a:p>
          <a:endParaRPr lang="zh-CN" altLang="en-US"/>
        </a:p>
      </dgm:t>
    </dgm:pt>
    <dgm:pt modelId="{1BD914BC-AC42-4C00-B09A-AD04EB33B9EE}" type="sibTrans" cxnId="{3E2AD5CE-9C00-40EC-88FA-4CC4FA5D0878}">
      <dgm:prSet/>
      <dgm:spPr/>
      <dgm:t>
        <a:bodyPr/>
        <a:lstStyle/>
        <a:p>
          <a:endParaRPr lang="zh-CN" altLang="en-US"/>
        </a:p>
      </dgm:t>
    </dgm:pt>
    <dgm:pt modelId="{FB519B8E-4BCE-4CAE-A639-85B352AE1BD0}">
      <dgm:prSet phldrT="[文本]"/>
      <dgm:spPr/>
      <dgm:t>
        <a:bodyPr/>
        <a:lstStyle/>
        <a:p>
          <a:pPr>
            <a:spcAft>
              <a:spcPts val="0"/>
            </a:spcAft>
          </a:pPr>
          <a:r>
            <a:rPr lang="zh-CN" altLang="en-US" dirty="0">
              <a:latin typeface="黑体" panose="02010609060101010101" pitchFamily="49" charset="-122"/>
              <a:ea typeface="黑体" panose="02010609060101010101" pitchFamily="49" charset="-122"/>
            </a:rPr>
            <a:t>求神帮助我们了解自己的内心，是什么触动了自己的情绪</a:t>
          </a:r>
        </a:p>
      </dgm:t>
    </dgm:pt>
    <dgm:pt modelId="{FD5308AA-67BA-4A80-B105-EE7C67353C48}" type="parTrans" cxnId="{400415AE-55F9-41CA-AF03-31619A0164C5}">
      <dgm:prSet/>
      <dgm:spPr/>
      <dgm:t>
        <a:bodyPr/>
        <a:lstStyle/>
        <a:p>
          <a:endParaRPr lang="zh-CN" altLang="en-US"/>
        </a:p>
      </dgm:t>
    </dgm:pt>
    <dgm:pt modelId="{4724907F-8E06-4B29-BC79-8D61EE36628A}" type="sibTrans" cxnId="{400415AE-55F9-41CA-AF03-31619A0164C5}">
      <dgm:prSet/>
      <dgm:spPr/>
      <dgm:t>
        <a:bodyPr/>
        <a:lstStyle/>
        <a:p>
          <a:endParaRPr lang="zh-CN" altLang="en-US"/>
        </a:p>
      </dgm:t>
    </dgm:pt>
    <dgm:pt modelId="{2ABC346A-BEE8-40B8-8D57-0C32B4177A58}">
      <dgm:prSet/>
      <dgm:spPr/>
      <dgm:t>
        <a:bodyPr/>
        <a:lstStyle/>
        <a:p>
          <a:pPr>
            <a:spcBef>
              <a:spcPct val="0"/>
            </a:spcBef>
            <a:spcAft>
              <a:spcPts val="0"/>
            </a:spcAft>
          </a:pPr>
          <a:r>
            <a:rPr lang="zh-CN" altLang="en-US" dirty="0">
              <a:latin typeface="黑体" panose="02010609060101010101" pitchFamily="49" charset="-122"/>
              <a:ea typeface="黑体" panose="02010609060101010101" pitchFamily="49" charset="-122"/>
            </a:rPr>
            <a:t>他要向</a:t>
          </a:r>
          <a:r>
            <a:rPr lang="zh-CN" altLang="en-US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我</a:t>
          </a:r>
          <a:r>
            <a:rPr lang="zh-CN" altLang="en-US" dirty="0">
              <a:latin typeface="黑体" panose="02010609060101010101" pitchFamily="49" charset="-122"/>
              <a:ea typeface="黑体" panose="02010609060101010101" pitchFamily="49" charset="-122"/>
            </a:rPr>
            <a:t>道歉认错</a:t>
          </a:r>
        </a:p>
      </dgm:t>
    </dgm:pt>
    <dgm:pt modelId="{7D27BE87-EE4E-4E60-8D61-22588F7469D8}" type="parTrans" cxnId="{1C724E14-546D-4990-A535-290143B4EB8D}">
      <dgm:prSet/>
      <dgm:spPr/>
      <dgm:t>
        <a:bodyPr/>
        <a:lstStyle/>
        <a:p>
          <a:endParaRPr lang="zh-CN" altLang="en-US"/>
        </a:p>
      </dgm:t>
    </dgm:pt>
    <dgm:pt modelId="{035B4B97-3501-4F0D-BAC6-5CEE85E1BD4E}" type="sibTrans" cxnId="{1C724E14-546D-4990-A535-290143B4EB8D}">
      <dgm:prSet/>
      <dgm:spPr/>
      <dgm:t>
        <a:bodyPr/>
        <a:lstStyle/>
        <a:p>
          <a:endParaRPr lang="zh-CN" altLang="en-US"/>
        </a:p>
      </dgm:t>
    </dgm:pt>
    <dgm:pt modelId="{B1ABE3CD-0CA2-4208-BD58-CB69FDF789FF}">
      <dgm:prSet/>
      <dgm:spPr/>
      <dgm:t>
        <a:bodyPr/>
        <a:lstStyle/>
        <a:p>
          <a:pPr>
            <a:spcBef>
              <a:spcPct val="0"/>
            </a:spcBef>
            <a:spcAft>
              <a:spcPts val="0"/>
            </a:spcAft>
          </a:pPr>
          <a:r>
            <a:rPr lang="zh-CN" altLang="en-US" dirty="0">
              <a:latin typeface="黑体" panose="02010609060101010101" pitchFamily="49" charset="-122"/>
              <a:ea typeface="黑体" panose="02010609060101010101" pitchFamily="49" charset="-122"/>
            </a:rPr>
            <a:t>即使他向</a:t>
          </a:r>
          <a:r>
            <a:rPr lang="zh-CN" altLang="en-US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我</a:t>
          </a:r>
          <a:r>
            <a:rPr lang="zh-CN" altLang="en-US" dirty="0">
              <a:latin typeface="黑体" panose="02010609060101010101" pitchFamily="49" charset="-122"/>
              <a:ea typeface="黑体" panose="02010609060101010101" pitchFamily="49" charset="-122"/>
            </a:rPr>
            <a:t>道歉了，以后也要好好待</a:t>
          </a:r>
          <a:r>
            <a:rPr lang="zh-CN" altLang="en-US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我</a:t>
          </a:r>
          <a:r>
            <a:rPr lang="zh-CN" altLang="en-US" dirty="0">
              <a:latin typeface="黑体" panose="02010609060101010101" pitchFamily="49" charset="-122"/>
              <a:ea typeface="黑体" panose="02010609060101010101" pitchFamily="49" charset="-122"/>
            </a:rPr>
            <a:t>。</a:t>
          </a:r>
        </a:p>
      </dgm:t>
    </dgm:pt>
    <dgm:pt modelId="{6FC5D9AD-992C-48E0-9529-61FAC39775E5}" type="parTrans" cxnId="{780C82B5-0DF0-44D2-95AD-B3F6E8BB2A70}">
      <dgm:prSet/>
      <dgm:spPr/>
      <dgm:t>
        <a:bodyPr/>
        <a:lstStyle/>
        <a:p>
          <a:endParaRPr lang="zh-CN" altLang="en-US"/>
        </a:p>
      </dgm:t>
    </dgm:pt>
    <dgm:pt modelId="{3D40763C-3E71-486B-B64E-27F1D6E5C5CC}" type="sibTrans" cxnId="{780C82B5-0DF0-44D2-95AD-B3F6E8BB2A70}">
      <dgm:prSet/>
      <dgm:spPr/>
      <dgm:t>
        <a:bodyPr/>
        <a:lstStyle/>
        <a:p>
          <a:endParaRPr lang="zh-CN" altLang="en-US"/>
        </a:p>
      </dgm:t>
    </dgm:pt>
    <dgm:pt modelId="{F0766284-7BAD-44E5-A873-783E35802B3E}">
      <dgm:prSet/>
      <dgm:spPr/>
      <dgm:t>
        <a:bodyPr/>
        <a:lstStyle/>
        <a:p>
          <a:pPr>
            <a:spcBef>
              <a:spcPct val="0"/>
            </a:spcBef>
            <a:spcAft>
              <a:spcPts val="0"/>
            </a:spcAft>
          </a:pPr>
          <a:r>
            <a:rPr lang="zh-CN" altLang="en-US" b="1" dirty="0">
              <a:latin typeface="黑体" panose="02010609060101010101" pitchFamily="49" charset="-122"/>
              <a:ea typeface="黑体" panose="02010609060101010101" pitchFamily="49" charset="-122"/>
            </a:rPr>
            <a:t>以“我”为中心</a:t>
          </a:r>
        </a:p>
      </dgm:t>
    </dgm:pt>
    <dgm:pt modelId="{40094DCB-5EAE-4DA0-B551-8D6D272D6DF9}" type="parTrans" cxnId="{B18FD80C-E0F8-4A88-8198-4CF31740218A}">
      <dgm:prSet/>
      <dgm:spPr/>
      <dgm:t>
        <a:bodyPr/>
        <a:lstStyle/>
        <a:p>
          <a:endParaRPr lang="zh-CN" altLang="en-US"/>
        </a:p>
      </dgm:t>
    </dgm:pt>
    <dgm:pt modelId="{9B571D3F-FF40-4A52-B34A-2AAAC082301D}" type="sibTrans" cxnId="{B18FD80C-E0F8-4A88-8198-4CF31740218A}">
      <dgm:prSet/>
      <dgm:spPr/>
      <dgm:t>
        <a:bodyPr/>
        <a:lstStyle/>
        <a:p>
          <a:endParaRPr lang="zh-CN" altLang="en-US"/>
        </a:p>
      </dgm:t>
    </dgm:pt>
    <dgm:pt modelId="{7D91F10C-6775-4265-9F92-9DB1AD672CBE}">
      <dgm:prSet/>
      <dgm:spPr/>
      <dgm:t>
        <a:bodyPr/>
        <a:lstStyle/>
        <a:p>
          <a:pPr>
            <a:spcBef>
              <a:spcPct val="0"/>
            </a:spcBef>
            <a:spcAft>
              <a:spcPts val="0"/>
            </a:spcAft>
          </a:pPr>
          <a:r>
            <a:rPr lang="zh-CN" altLang="en-US" b="1" dirty="0">
              <a:latin typeface="黑体" panose="02010609060101010101" pitchFamily="49" charset="-122"/>
              <a:ea typeface="黑体" panose="02010609060101010101" pitchFamily="49" charset="-122"/>
            </a:rPr>
            <a:t>别人做主动</a:t>
          </a:r>
        </a:p>
      </dgm:t>
    </dgm:pt>
    <dgm:pt modelId="{18C64700-AE7C-414E-AB14-586DBB058EAC}" type="parTrans" cxnId="{B04FA50E-4AC5-4DD8-8B8B-A2C25E4A1F51}">
      <dgm:prSet/>
      <dgm:spPr/>
      <dgm:t>
        <a:bodyPr/>
        <a:lstStyle/>
        <a:p>
          <a:endParaRPr lang="zh-CN" altLang="en-US"/>
        </a:p>
      </dgm:t>
    </dgm:pt>
    <dgm:pt modelId="{578AEC30-C92E-487F-B23E-2CB28F6AA056}" type="sibTrans" cxnId="{B04FA50E-4AC5-4DD8-8B8B-A2C25E4A1F51}">
      <dgm:prSet/>
      <dgm:spPr/>
      <dgm:t>
        <a:bodyPr/>
        <a:lstStyle/>
        <a:p>
          <a:endParaRPr lang="zh-CN" altLang="en-US"/>
        </a:p>
      </dgm:t>
    </dgm:pt>
    <dgm:pt modelId="{E9654014-CF5E-4CB0-953F-143CA5DF08FC}">
      <dgm:prSet phldrT="[文本]"/>
      <dgm:spPr/>
      <dgm:t>
        <a:bodyPr/>
        <a:lstStyle/>
        <a:p>
          <a:pPr>
            <a:spcBef>
              <a:spcPts val="1200"/>
            </a:spcBef>
            <a:spcAft>
              <a:spcPts val="0"/>
            </a:spcAft>
            <a:buFontTx/>
            <a:buNone/>
          </a:pPr>
          <a:r>
            <a:rPr lang="en-US" altLang="zh-CN" dirty="0">
              <a:latin typeface="黑体" panose="02010609060101010101" pitchFamily="49" charset="-122"/>
              <a:ea typeface="黑体" panose="02010609060101010101" pitchFamily="49" charset="-122"/>
            </a:rPr>
            <a:t>【</a:t>
          </a:r>
          <a:r>
            <a:rPr lang="zh-CN" altLang="en-US" dirty="0">
              <a:latin typeface="黑体" panose="02010609060101010101" pitchFamily="49" charset="-122"/>
              <a:ea typeface="黑体" panose="02010609060101010101" pitchFamily="49" charset="-122"/>
            </a:rPr>
            <a:t>将别人定罪</a:t>
          </a:r>
          <a:r>
            <a:rPr lang="en-US" altLang="zh-CN" dirty="0">
              <a:latin typeface="黑体" panose="02010609060101010101" pitchFamily="49" charset="-122"/>
              <a:ea typeface="黑体" panose="02010609060101010101" pitchFamily="49" charset="-122"/>
            </a:rPr>
            <a:t>】</a:t>
          </a:r>
          <a:endParaRPr lang="zh-CN" altLang="en-US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200535F3-AD60-4A7B-91C8-2A860AF17AF9}" type="parTrans" cxnId="{90800B01-60E8-4525-8EE7-18607536AFB2}">
      <dgm:prSet/>
      <dgm:spPr/>
      <dgm:t>
        <a:bodyPr/>
        <a:lstStyle/>
        <a:p>
          <a:endParaRPr lang="zh-CN" altLang="en-US"/>
        </a:p>
      </dgm:t>
    </dgm:pt>
    <dgm:pt modelId="{D51DB0B7-8551-4153-967F-8D9A4C34AD2D}" type="sibTrans" cxnId="{90800B01-60E8-4525-8EE7-18607536AFB2}">
      <dgm:prSet/>
      <dgm:spPr/>
      <dgm:t>
        <a:bodyPr/>
        <a:lstStyle/>
        <a:p>
          <a:endParaRPr lang="zh-CN" altLang="en-US"/>
        </a:p>
      </dgm:t>
    </dgm:pt>
    <dgm:pt modelId="{41EAEA4B-AE2C-4AD7-9088-28C612868957}">
      <dgm:prSet/>
      <dgm:spPr/>
      <dgm:t>
        <a:bodyPr/>
        <a:lstStyle/>
        <a:p>
          <a:pPr>
            <a:spcBef>
              <a:spcPts val="1200"/>
            </a:spcBef>
            <a:spcAft>
              <a:spcPts val="0"/>
            </a:spcAft>
            <a:buFontTx/>
            <a:buNone/>
          </a:pPr>
          <a:r>
            <a:rPr lang="en-US" altLang="zh-CN" dirty="0">
              <a:latin typeface="黑体" panose="02010609060101010101" pitchFamily="49" charset="-122"/>
              <a:ea typeface="黑体" panose="02010609060101010101" pitchFamily="49" charset="-122"/>
            </a:rPr>
            <a:t>【</a:t>
          </a:r>
          <a:r>
            <a:rPr lang="zh-CN" altLang="en-US" dirty="0">
              <a:latin typeface="黑体" panose="02010609060101010101" pitchFamily="49" charset="-122"/>
              <a:ea typeface="黑体" panose="02010609060101010101" pitchFamily="49" charset="-122"/>
            </a:rPr>
            <a:t>满足自己</a:t>
          </a:r>
          <a:r>
            <a:rPr lang="en-US" altLang="zh-CN" dirty="0">
              <a:latin typeface="黑体" panose="02010609060101010101" pitchFamily="49" charset="-122"/>
              <a:ea typeface="黑体" panose="02010609060101010101" pitchFamily="49" charset="-122"/>
            </a:rPr>
            <a:t>】</a:t>
          </a:r>
          <a:endParaRPr lang="zh-CN" altLang="en-US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7F04B00F-0BA0-41A1-88FF-575A52B07C9D}" type="parTrans" cxnId="{B07D0D23-EA84-4059-9226-B4CF7F59F8D0}">
      <dgm:prSet/>
      <dgm:spPr/>
      <dgm:t>
        <a:bodyPr/>
        <a:lstStyle/>
        <a:p>
          <a:endParaRPr lang="zh-CN" altLang="en-US"/>
        </a:p>
      </dgm:t>
    </dgm:pt>
    <dgm:pt modelId="{B0A92300-A90A-43EA-8A71-F0DEB3FC173C}" type="sibTrans" cxnId="{B07D0D23-EA84-4059-9226-B4CF7F59F8D0}">
      <dgm:prSet/>
      <dgm:spPr/>
      <dgm:t>
        <a:bodyPr/>
        <a:lstStyle/>
        <a:p>
          <a:endParaRPr lang="zh-CN" altLang="en-US"/>
        </a:p>
      </dgm:t>
    </dgm:pt>
    <dgm:pt modelId="{35FDBD7E-270C-499E-AFBB-9D16779FF4F2}">
      <dgm:prSet/>
      <dgm:spPr/>
      <dgm:t>
        <a:bodyPr/>
        <a:lstStyle/>
        <a:p>
          <a:pPr>
            <a:spcBef>
              <a:spcPct val="0"/>
            </a:spcBef>
            <a:spcAft>
              <a:spcPts val="0"/>
            </a:spcAft>
            <a:buFontTx/>
            <a:buNone/>
          </a:pPr>
          <a:r>
            <a:rPr lang="en-US" altLang="zh-CN" dirty="0">
              <a:latin typeface="黑体" panose="02010609060101010101" pitchFamily="49" charset="-122"/>
              <a:ea typeface="黑体" panose="02010609060101010101" pitchFamily="49" charset="-122"/>
            </a:rPr>
            <a:t>【</a:t>
          </a:r>
          <a:r>
            <a:rPr lang="zh-CN" altLang="en-US" dirty="0">
              <a:latin typeface="黑体" panose="02010609060101010101" pitchFamily="49" charset="-122"/>
              <a:ea typeface="黑体" panose="02010609060101010101" pitchFamily="49" charset="-122"/>
            </a:rPr>
            <a:t>改变别人</a:t>
          </a:r>
          <a:r>
            <a:rPr lang="en-US" altLang="zh-CN" dirty="0">
              <a:latin typeface="黑体" panose="02010609060101010101" pitchFamily="49" charset="-122"/>
              <a:ea typeface="黑体" panose="02010609060101010101" pitchFamily="49" charset="-122"/>
            </a:rPr>
            <a:t>】</a:t>
          </a:r>
          <a:endParaRPr lang="zh-CN" altLang="en-US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D5F57255-572F-498C-8085-A245053502B6}" type="parTrans" cxnId="{99EBDC03-B17C-4DA7-AC75-32C03B5F55F5}">
      <dgm:prSet/>
      <dgm:spPr/>
      <dgm:t>
        <a:bodyPr/>
        <a:lstStyle/>
        <a:p>
          <a:endParaRPr lang="zh-CN" altLang="en-US"/>
        </a:p>
      </dgm:t>
    </dgm:pt>
    <dgm:pt modelId="{C257115D-493C-4CC9-8667-9A277F51B9F6}" type="sibTrans" cxnId="{99EBDC03-B17C-4DA7-AC75-32C03B5F55F5}">
      <dgm:prSet/>
      <dgm:spPr/>
      <dgm:t>
        <a:bodyPr/>
        <a:lstStyle/>
        <a:p>
          <a:endParaRPr lang="zh-CN" altLang="en-US"/>
        </a:p>
      </dgm:t>
    </dgm:pt>
    <dgm:pt modelId="{A3EC1D5E-EA05-4CAC-B492-1F776D3B3C85}">
      <dgm:prSet/>
      <dgm:spPr/>
      <dgm:t>
        <a:bodyPr/>
        <a:lstStyle/>
        <a:p>
          <a:pPr>
            <a:spcAft>
              <a:spcPts val="0"/>
            </a:spcAft>
          </a:pPr>
          <a:r>
            <a:rPr lang="zh-CN" altLang="en-US" dirty="0">
              <a:latin typeface="黑体" panose="02010609060101010101" pitchFamily="49" charset="-122"/>
              <a:ea typeface="黑体" panose="02010609060101010101" pitchFamily="49" charset="-122"/>
            </a:rPr>
            <a:t>求神帮助我们明白別人的内心，他的需要是什么</a:t>
          </a:r>
        </a:p>
      </dgm:t>
    </dgm:pt>
    <dgm:pt modelId="{14372CDD-0F00-432F-9607-1BCF6CBC08B2}" type="parTrans" cxnId="{B9FB2319-AF07-4832-9AF9-6EE9B1DFB441}">
      <dgm:prSet/>
      <dgm:spPr/>
      <dgm:t>
        <a:bodyPr/>
        <a:lstStyle/>
        <a:p>
          <a:endParaRPr lang="zh-CN" altLang="en-US"/>
        </a:p>
      </dgm:t>
    </dgm:pt>
    <dgm:pt modelId="{BA64EF28-0E0A-4143-9FA7-077533F7CA4E}" type="sibTrans" cxnId="{B9FB2319-AF07-4832-9AF9-6EE9B1DFB441}">
      <dgm:prSet/>
      <dgm:spPr/>
      <dgm:t>
        <a:bodyPr/>
        <a:lstStyle/>
        <a:p>
          <a:endParaRPr lang="zh-CN" altLang="en-US"/>
        </a:p>
      </dgm:t>
    </dgm:pt>
    <dgm:pt modelId="{DF58EAA5-713D-4CB5-92BB-176547853E71}">
      <dgm:prSet/>
      <dgm:spPr/>
      <dgm:t>
        <a:bodyPr/>
        <a:lstStyle/>
        <a:p>
          <a:pPr>
            <a:spcAft>
              <a:spcPts val="0"/>
            </a:spcAft>
          </a:pPr>
          <a:r>
            <a:rPr lang="zh-CN" altLang="en-US" dirty="0">
              <a:latin typeface="黑体" panose="02010609060101010101" pitchFamily="49" charset="-122"/>
              <a:ea typeface="黑体" panose="02010609060101010101" pitchFamily="49" charset="-122"/>
            </a:rPr>
            <a:t>求神帮助我们知道怎样去帮助</a:t>
          </a:r>
          <a:r>
            <a:rPr lang="zh-CN" altLang="en-US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別人</a:t>
          </a:r>
        </a:p>
      </dgm:t>
    </dgm:pt>
    <dgm:pt modelId="{CA49663D-6100-4DA5-88B6-A2FA17ED9F52}" type="parTrans" cxnId="{56FBE447-6265-441E-A1BD-580DF345592D}">
      <dgm:prSet/>
      <dgm:spPr/>
      <dgm:t>
        <a:bodyPr/>
        <a:lstStyle/>
        <a:p>
          <a:endParaRPr lang="zh-CN" altLang="en-US"/>
        </a:p>
      </dgm:t>
    </dgm:pt>
    <dgm:pt modelId="{7329717C-E621-450D-BD3F-A740CC292B03}" type="sibTrans" cxnId="{56FBE447-6265-441E-A1BD-580DF345592D}">
      <dgm:prSet/>
      <dgm:spPr/>
      <dgm:t>
        <a:bodyPr/>
        <a:lstStyle/>
        <a:p>
          <a:endParaRPr lang="zh-CN" altLang="en-US"/>
        </a:p>
      </dgm:t>
    </dgm:pt>
    <dgm:pt modelId="{7A7CD0D4-2675-42D5-AB35-32D2FA8F7CAC}">
      <dgm:prSet/>
      <dgm:spPr/>
      <dgm:t>
        <a:bodyPr/>
        <a:lstStyle/>
        <a:p>
          <a:pPr>
            <a:spcAft>
              <a:spcPts val="0"/>
            </a:spcAft>
          </a:pPr>
          <a:r>
            <a:rPr lang="zh-CN" altLang="en-US" b="1" dirty="0">
              <a:latin typeface="黑体" panose="02010609060101010101" pitchFamily="49" charset="-122"/>
              <a:ea typeface="黑体" panose="02010609060101010101" pitchFamily="49" charset="-122"/>
            </a:rPr>
            <a:t>以“别人”为中心</a:t>
          </a:r>
        </a:p>
      </dgm:t>
    </dgm:pt>
    <dgm:pt modelId="{D20FD689-1DD5-40C8-9250-8EAF339615CB}" type="parTrans" cxnId="{4B604F01-38D0-4D51-96B2-26275DCC8E10}">
      <dgm:prSet/>
      <dgm:spPr/>
      <dgm:t>
        <a:bodyPr/>
        <a:lstStyle/>
        <a:p>
          <a:endParaRPr lang="zh-CN" altLang="en-US"/>
        </a:p>
      </dgm:t>
    </dgm:pt>
    <dgm:pt modelId="{D5F957EA-B57D-4588-BE4B-68BD7794A6AC}" type="sibTrans" cxnId="{4B604F01-38D0-4D51-96B2-26275DCC8E10}">
      <dgm:prSet/>
      <dgm:spPr/>
      <dgm:t>
        <a:bodyPr/>
        <a:lstStyle/>
        <a:p>
          <a:endParaRPr lang="zh-CN" altLang="en-US"/>
        </a:p>
      </dgm:t>
    </dgm:pt>
    <dgm:pt modelId="{797A9B91-FF83-4D6D-A653-EDD73F76AEFC}">
      <dgm:prSet/>
      <dgm:spPr/>
      <dgm:t>
        <a:bodyPr/>
        <a:lstStyle/>
        <a:p>
          <a:pPr>
            <a:spcAft>
              <a:spcPts val="0"/>
            </a:spcAft>
          </a:pPr>
          <a:r>
            <a:rPr lang="zh-CN" altLang="en-US" b="1" dirty="0">
              <a:latin typeface="黑体" panose="02010609060101010101" pitchFamily="49" charset="-122"/>
              <a:ea typeface="黑体" panose="02010609060101010101" pitchFamily="49" charset="-122"/>
            </a:rPr>
            <a:t>自己做主动</a:t>
          </a:r>
        </a:p>
      </dgm:t>
    </dgm:pt>
    <dgm:pt modelId="{51035868-F46B-4D51-9692-FB6F459728C9}" type="parTrans" cxnId="{CEA56072-31A9-4D21-A7A3-3C7BA8BC243C}">
      <dgm:prSet/>
      <dgm:spPr/>
      <dgm:t>
        <a:bodyPr/>
        <a:lstStyle/>
        <a:p>
          <a:endParaRPr lang="zh-CN" altLang="en-US"/>
        </a:p>
      </dgm:t>
    </dgm:pt>
    <dgm:pt modelId="{1BC72D87-BA3A-4E76-AE77-CDEE56A4841C}" type="sibTrans" cxnId="{CEA56072-31A9-4D21-A7A3-3C7BA8BC243C}">
      <dgm:prSet/>
      <dgm:spPr/>
      <dgm:t>
        <a:bodyPr/>
        <a:lstStyle/>
        <a:p>
          <a:endParaRPr lang="zh-CN" altLang="en-US"/>
        </a:p>
      </dgm:t>
    </dgm:pt>
    <dgm:pt modelId="{CAC23E24-5B4C-4542-A1CB-9E29A0E1E99C}">
      <dgm:prSet/>
      <dgm:spPr/>
      <dgm:t>
        <a:bodyPr/>
        <a:lstStyle/>
        <a:p>
          <a:pPr>
            <a:spcAft>
              <a:spcPts val="0"/>
            </a:spcAft>
            <a:buFontTx/>
            <a:buNone/>
          </a:pPr>
          <a:r>
            <a:rPr lang="en-US" altLang="zh-CN" dirty="0">
              <a:latin typeface="黑体" panose="02010609060101010101" pitchFamily="49" charset="-122"/>
              <a:ea typeface="黑体" panose="02010609060101010101" pitchFamily="49" charset="-122"/>
            </a:rPr>
            <a:t>【</a:t>
          </a:r>
          <a:r>
            <a:rPr lang="zh-CN" altLang="en-US" dirty="0">
              <a:latin typeface="黑体" panose="02010609060101010101" pitchFamily="49" charset="-122"/>
              <a:ea typeface="黑体" panose="02010609060101010101" pitchFamily="49" charset="-122"/>
            </a:rPr>
            <a:t>去关心</a:t>
          </a:r>
          <a:r>
            <a:rPr lang="zh-CN" altLang="en-US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别人</a:t>
          </a:r>
          <a:r>
            <a:rPr lang="en-US" altLang="zh-CN" dirty="0">
              <a:latin typeface="黑体" panose="02010609060101010101" pitchFamily="49" charset="-122"/>
              <a:ea typeface="黑体" panose="02010609060101010101" pitchFamily="49" charset="-122"/>
            </a:rPr>
            <a:t>】</a:t>
          </a:r>
          <a:endParaRPr lang="zh-CN" altLang="en-US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41223A9B-1F61-46CC-A79A-EE926D50FD73}" type="parTrans" cxnId="{DFEB63B8-F580-4778-98F5-853BBCCCDBAD}">
      <dgm:prSet/>
      <dgm:spPr/>
      <dgm:t>
        <a:bodyPr/>
        <a:lstStyle/>
        <a:p>
          <a:endParaRPr lang="zh-CN" altLang="en-US"/>
        </a:p>
      </dgm:t>
    </dgm:pt>
    <dgm:pt modelId="{D5D93BB4-30F4-4D27-92A9-1A1FDEF8EF14}" type="sibTrans" cxnId="{DFEB63B8-F580-4778-98F5-853BBCCCDBAD}">
      <dgm:prSet/>
      <dgm:spPr/>
      <dgm:t>
        <a:bodyPr/>
        <a:lstStyle/>
        <a:p>
          <a:endParaRPr lang="zh-CN" altLang="en-US"/>
        </a:p>
      </dgm:t>
    </dgm:pt>
    <dgm:pt modelId="{6EA6FC6E-0157-43B3-925A-010A7F851A95}">
      <dgm:prSet phldrT="[文本]"/>
      <dgm:spPr/>
      <dgm:t>
        <a:bodyPr/>
        <a:lstStyle/>
        <a:p>
          <a:pPr>
            <a:spcAft>
              <a:spcPts val="0"/>
            </a:spcAft>
            <a:buFontTx/>
            <a:buNone/>
          </a:pPr>
          <a:r>
            <a:rPr lang="en-US" altLang="zh-CN" dirty="0">
              <a:latin typeface="黑体" panose="02010609060101010101" pitchFamily="49" charset="-122"/>
              <a:ea typeface="黑体" panose="02010609060101010101" pitchFamily="49" charset="-122"/>
            </a:rPr>
            <a:t>【</a:t>
          </a:r>
          <a:r>
            <a:rPr lang="zh-CN" altLang="en-US" dirty="0">
              <a:latin typeface="黑体" panose="02010609060101010101" pitchFamily="49" charset="-122"/>
              <a:ea typeface="黑体" panose="02010609060101010101" pitchFamily="49" charset="-122"/>
            </a:rPr>
            <a:t>发现自己的软弱</a:t>
          </a:r>
          <a:r>
            <a:rPr lang="en-US" altLang="zh-CN" dirty="0">
              <a:latin typeface="黑体" panose="02010609060101010101" pitchFamily="49" charset="-122"/>
              <a:ea typeface="黑体" panose="02010609060101010101" pitchFamily="49" charset="-122"/>
            </a:rPr>
            <a:t>】</a:t>
          </a:r>
          <a:endParaRPr lang="zh-CN" altLang="en-US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6F2D0272-F534-4F15-947A-046389C16C75}" type="parTrans" cxnId="{4B786E30-0D17-4A14-9F91-CBD5723533A3}">
      <dgm:prSet/>
      <dgm:spPr/>
      <dgm:t>
        <a:bodyPr/>
        <a:lstStyle/>
        <a:p>
          <a:endParaRPr lang="zh-CN" altLang="en-US"/>
        </a:p>
      </dgm:t>
    </dgm:pt>
    <dgm:pt modelId="{0C641BF7-C1F5-4830-AB0F-AB8CC3F45777}" type="sibTrans" cxnId="{4B786E30-0D17-4A14-9F91-CBD5723533A3}">
      <dgm:prSet/>
      <dgm:spPr/>
      <dgm:t>
        <a:bodyPr/>
        <a:lstStyle/>
        <a:p>
          <a:endParaRPr lang="zh-CN" altLang="en-US"/>
        </a:p>
      </dgm:t>
    </dgm:pt>
    <dgm:pt modelId="{2F3A61DC-C5BD-4E15-BBD6-CA809DE32B9B}">
      <dgm:prSet/>
      <dgm:spPr/>
      <dgm:t>
        <a:bodyPr/>
        <a:lstStyle/>
        <a:p>
          <a:pPr>
            <a:spcAft>
              <a:spcPts val="0"/>
            </a:spcAft>
            <a:buFontTx/>
            <a:buNone/>
          </a:pPr>
          <a:r>
            <a:rPr lang="en-US" altLang="zh-CN" dirty="0">
              <a:latin typeface="黑体" panose="02010609060101010101" pitchFamily="49" charset="-122"/>
              <a:ea typeface="黑体" panose="02010609060101010101" pitchFamily="49" charset="-122"/>
            </a:rPr>
            <a:t>【</a:t>
          </a:r>
          <a:r>
            <a:rPr lang="zh-CN" altLang="en-US" dirty="0">
              <a:latin typeface="黑体" panose="02010609060101010101" pitchFamily="49" charset="-122"/>
              <a:ea typeface="黑体" panose="02010609060101010101" pitchFamily="49" charset="-122"/>
            </a:rPr>
            <a:t>改变自己有怜悯的心</a:t>
          </a:r>
          <a:r>
            <a:rPr lang="en-US" altLang="zh-CN" dirty="0">
              <a:latin typeface="黑体" panose="02010609060101010101" pitchFamily="49" charset="-122"/>
              <a:ea typeface="黑体" panose="02010609060101010101" pitchFamily="49" charset="-122"/>
            </a:rPr>
            <a:t>】</a:t>
          </a:r>
          <a:endParaRPr lang="zh-CN" altLang="en-US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D725F4AB-5316-406F-946F-4F43FF1776FB}" type="parTrans" cxnId="{099C7CB7-CAA3-4D30-B0C9-373B18A8FE30}">
      <dgm:prSet/>
      <dgm:spPr/>
      <dgm:t>
        <a:bodyPr/>
        <a:lstStyle/>
        <a:p>
          <a:endParaRPr lang="zh-CN" altLang="en-US"/>
        </a:p>
      </dgm:t>
    </dgm:pt>
    <dgm:pt modelId="{C45E9199-5B07-42FC-942D-B030DA896BC4}" type="sibTrans" cxnId="{099C7CB7-CAA3-4D30-B0C9-373B18A8FE30}">
      <dgm:prSet/>
      <dgm:spPr/>
      <dgm:t>
        <a:bodyPr/>
        <a:lstStyle/>
        <a:p>
          <a:endParaRPr lang="zh-CN" altLang="en-US"/>
        </a:p>
      </dgm:t>
    </dgm:pt>
    <dgm:pt modelId="{3E71E288-FFB1-449F-BFB6-8157BE63ABE6}">
      <dgm:prSet/>
      <dgm:spPr/>
      <dgm:t>
        <a:bodyPr/>
        <a:lstStyle/>
        <a:p>
          <a:pPr>
            <a:spcBef>
              <a:spcPct val="0"/>
            </a:spcBef>
            <a:spcAft>
              <a:spcPts val="0"/>
            </a:spcAft>
            <a:buFontTx/>
            <a:buNone/>
          </a:pPr>
          <a:endParaRPr lang="zh-CN" altLang="en-US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66A3AAE9-E175-48F4-B423-85AD06E00F0A}" type="parTrans" cxnId="{4BA0CBD9-6B64-4236-A294-BA9D751E0D8F}">
      <dgm:prSet/>
      <dgm:spPr/>
      <dgm:t>
        <a:bodyPr/>
        <a:lstStyle/>
        <a:p>
          <a:endParaRPr lang="zh-CN" altLang="en-US"/>
        </a:p>
      </dgm:t>
    </dgm:pt>
    <dgm:pt modelId="{283EA20E-CC65-4E87-8FFD-29ED3A3AE093}" type="sibTrans" cxnId="{4BA0CBD9-6B64-4236-A294-BA9D751E0D8F}">
      <dgm:prSet/>
      <dgm:spPr/>
      <dgm:t>
        <a:bodyPr/>
        <a:lstStyle/>
        <a:p>
          <a:endParaRPr lang="zh-CN" altLang="en-US"/>
        </a:p>
      </dgm:t>
    </dgm:pt>
    <dgm:pt modelId="{4470C0AE-F573-420D-91E3-BE54BF067E5D}">
      <dgm:prSet phldrT="[文本]"/>
      <dgm:spPr/>
      <dgm:t>
        <a:bodyPr/>
        <a:lstStyle/>
        <a:p>
          <a:pPr>
            <a:spcAft>
              <a:spcPts val="0"/>
            </a:spcAft>
            <a:buFontTx/>
            <a:buNone/>
          </a:pPr>
          <a:endParaRPr lang="zh-CN" altLang="en-US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98112B9D-C63D-448B-BB9C-B6886FB35812}" type="parTrans" cxnId="{F37E7415-CF5E-4683-8E44-A225FD30C940}">
      <dgm:prSet/>
      <dgm:spPr/>
      <dgm:t>
        <a:bodyPr/>
        <a:lstStyle/>
        <a:p>
          <a:endParaRPr lang="zh-CN" altLang="en-US"/>
        </a:p>
      </dgm:t>
    </dgm:pt>
    <dgm:pt modelId="{6DE69534-918A-4A03-972A-D1F450387CC1}" type="sibTrans" cxnId="{F37E7415-CF5E-4683-8E44-A225FD30C940}">
      <dgm:prSet/>
      <dgm:spPr/>
      <dgm:t>
        <a:bodyPr/>
        <a:lstStyle/>
        <a:p>
          <a:endParaRPr lang="zh-CN" altLang="en-US"/>
        </a:p>
      </dgm:t>
    </dgm:pt>
    <dgm:pt modelId="{81C86B81-D243-4013-903B-2A3E7DCD854D}">
      <dgm:prSet/>
      <dgm:spPr/>
      <dgm:t>
        <a:bodyPr/>
        <a:lstStyle/>
        <a:p>
          <a:pPr>
            <a:spcAft>
              <a:spcPts val="0"/>
            </a:spcAft>
            <a:buFontTx/>
            <a:buNone/>
          </a:pPr>
          <a:endParaRPr lang="zh-CN" altLang="en-US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C95C8D99-2B6B-4058-AA4F-92F0EA3B7595}" type="parTrans" cxnId="{11091C6C-7D64-43CE-BC70-041C1B5A529F}">
      <dgm:prSet/>
      <dgm:spPr/>
      <dgm:t>
        <a:bodyPr/>
        <a:lstStyle/>
        <a:p>
          <a:endParaRPr lang="zh-CN" altLang="en-US"/>
        </a:p>
      </dgm:t>
    </dgm:pt>
    <dgm:pt modelId="{FE706AAC-C574-4EC1-A023-A2CDAB54588C}" type="sibTrans" cxnId="{11091C6C-7D64-43CE-BC70-041C1B5A529F}">
      <dgm:prSet/>
      <dgm:spPr/>
      <dgm:t>
        <a:bodyPr/>
        <a:lstStyle/>
        <a:p>
          <a:endParaRPr lang="zh-CN" altLang="en-US"/>
        </a:p>
      </dgm:t>
    </dgm:pt>
    <dgm:pt modelId="{81C55D14-C8F7-48E0-B2FE-25A6206D22E6}">
      <dgm:prSet phldrT="[文本]"/>
      <dgm:spPr/>
      <dgm:t>
        <a:bodyPr/>
        <a:lstStyle/>
        <a:p>
          <a:pPr>
            <a:spcBef>
              <a:spcPts val="1200"/>
            </a:spcBef>
            <a:spcAft>
              <a:spcPts val="0"/>
            </a:spcAft>
            <a:buFontTx/>
            <a:buNone/>
          </a:pPr>
          <a:endParaRPr lang="zh-CN" altLang="en-US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38B8FFCB-8B38-4F36-A04E-64F3F7B4FF0E}" type="parTrans" cxnId="{C0DEA388-0E25-420F-90EF-48C9153C081B}">
      <dgm:prSet/>
      <dgm:spPr/>
      <dgm:t>
        <a:bodyPr/>
        <a:lstStyle/>
        <a:p>
          <a:endParaRPr lang="zh-CN" altLang="en-US"/>
        </a:p>
      </dgm:t>
    </dgm:pt>
    <dgm:pt modelId="{ABF4E33F-A1A6-475A-B3EE-F353694C999B}" type="sibTrans" cxnId="{C0DEA388-0E25-420F-90EF-48C9153C081B}">
      <dgm:prSet/>
      <dgm:spPr/>
      <dgm:t>
        <a:bodyPr/>
        <a:lstStyle/>
        <a:p>
          <a:endParaRPr lang="zh-CN" altLang="en-US"/>
        </a:p>
      </dgm:t>
    </dgm:pt>
    <dgm:pt modelId="{BA341D0D-B1ED-454A-8B38-975E9A3340B7}">
      <dgm:prSet/>
      <dgm:spPr/>
      <dgm:t>
        <a:bodyPr/>
        <a:lstStyle/>
        <a:p>
          <a:pPr>
            <a:spcBef>
              <a:spcPts val="1200"/>
            </a:spcBef>
            <a:spcAft>
              <a:spcPts val="0"/>
            </a:spcAft>
            <a:buFontTx/>
            <a:buNone/>
          </a:pPr>
          <a:endParaRPr lang="zh-CN" altLang="en-US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F547FC6D-C2FF-486B-AE08-959BA511AA6F}" type="parTrans" cxnId="{BED5B0FF-D44C-4C8A-82C1-C72FF79030EE}">
      <dgm:prSet/>
      <dgm:spPr/>
      <dgm:t>
        <a:bodyPr/>
        <a:lstStyle/>
        <a:p>
          <a:endParaRPr lang="zh-CN" altLang="en-US"/>
        </a:p>
      </dgm:t>
    </dgm:pt>
    <dgm:pt modelId="{F332B903-BD10-4355-8C01-4F1477600587}" type="sibTrans" cxnId="{BED5B0FF-D44C-4C8A-82C1-C72FF79030EE}">
      <dgm:prSet/>
      <dgm:spPr/>
      <dgm:t>
        <a:bodyPr/>
        <a:lstStyle/>
        <a:p>
          <a:endParaRPr lang="zh-CN" altLang="en-US"/>
        </a:p>
      </dgm:t>
    </dgm:pt>
    <dgm:pt modelId="{37CA34DC-D7BE-461F-9ED1-D26F92113DF4}">
      <dgm:prSet/>
      <dgm:spPr/>
      <dgm:t>
        <a:bodyPr/>
        <a:lstStyle/>
        <a:p>
          <a:pPr>
            <a:spcAft>
              <a:spcPts val="0"/>
            </a:spcAft>
            <a:buFontTx/>
            <a:buNone/>
          </a:pPr>
          <a:endParaRPr lang="zh-CN" altLang="en-US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142E7B9F-7879-4E15-B62D-077ADEEB1324}" type="parTrans" cxnId="{DFA46282-0EF2-4A04-A2B1-17C9A6EC6B4D}">
      <dgm:prSet/>
      <dgm:spPr/>
      <dgm:t>
        <a:bodyPr/>
        <a:lstStyle/>
        <a:p>
          <a:endParaRPr lang="zh-CN" altLang="en-US"/>
        </a:p>
      </dgm:t>
    </dgm:pt>
    <dgm:pt modelId="{8ED87003-DDAA-472C-B2F9-FE704998F6E5}" type="sibTrans" cxnId="{DFA46282-0EF2-4A04-A2B1-17C9A6EC6B4D}">
      <dgm:prSet/>
      <dgm:spPr/>
      <dgm:t>
        <a:bodyPr/>
        <a:lstStyle/>
        <a:p>
          <a:endParaRPr lang="zh-CN" altLang="en-US"/>
        </a:p>
      </dgm:t>
    </dgm:pt>
    <dgm:pt modelId="{6E32D85B-CB6E-4EAC-A3D5-ADD5999875F8}">
      <dgm:prSet phldrT="[文本]"/>
      <dgm:spPr/>
      <dgm:t>
        <a:bodyPr/>
        <a:lstStyle/>
        <a:p>
          <a:pPr>
            <a:spcBef>
              <a:spcPts val="1200"/>
            </a:spcBef>
            <a:spcAft>
              <a:spcPts val="0"/>
            </a:spcAft>
            <a:buFontTx/>
            <a:buNone/>
          </a:pPr>
          <a:endParaRPr lang="zh-CN" altLang="en-US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24EFB371-3F43-4968-B5CA-F1ED76CF3F7F}" type="parTrans" cxnId="{D967EDA2-E64D-4628-ACCA-7D5C1EA75B3E}">
      <dgm:prSet/>
      <dgm:spPr/>
      <dgm:t>
        <a:bodyPr/>
        <a:lstStyle/>
        <a:p>
          <a:endParaRPr lang="zh-CN" altLang="en-US"/>
        </a:p>
      </dgm:t>
    </dgm:pt>
    <dgm:pt modelId="{8A370035-294D-4789-8858-4508D7876345}" type="sibTrans" cxnId="{D967EDA2-E64D-4628-ACCA-7D5C1EA75B3E}">
      <dgm:prSet/>
      <dgm:spPr/>
      <dgm:t>
        <a:bodyPr/>
        <a:lstStyle/>
        <a:p>
          <a:endParaRPr lang="zh-CN" altLang="en-US"/>
        </a:p>
      </dgm:t>
    </dgm:pt>
    <dgm:pt modelId="{325E71DD-5602-476A-9DB3-DC80E57ABFCC}">
      <dgm:prSet/>
      <dgm:spPr/>
      <dgm:t>
        <a:bodyPr/>
        <a:lstStyle/>
        <a:p>
          <a:pPr>
            <a:spcBef>
              <a:spcPts val="1200"/>
            </a:spcBef>
            <a:spcAft>
              <a:spcPts val="0"/>
            </a:spcAft>
            <a:buFontTx/>
            <a:buNone/>
          </a:pPr>
          <a:endParaRPr lang="zh-CN" altLang="en-US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67021D70-A3FB-481A-B088-FFAFEA5F1057}" type="parTrans" cxnId="{474FDBE8-00A1-4C8F-A221-DE1CE0D66275}">
      <dgm:prSet/>
      <dgm:spPr/>
      <dgm:t>
        <a:bodyPr/>
        <a:lstStyle/>
        <a:p>
          <a:endParaRPr lang="zh-CN" altLang="en-US"/>
        </a:p>
      </dgm:t>
    </dgm:pt>
    <dgm:pt modelId="{E9E37B08-274A-46F4-A71D-70B185951000}" type="sibTrans" cxnId="{474FDBE8-00A1-4C8F-A221-DE1CE0D66275}">
      <dgm:prSet/>
      <dgm:spPr/>
      <dgm:t>
        <a:bodyPr/>
        <a:lstStyle/>
        <a:p>
          <a:endParaRPr lang="zh-CN" altLang="en-US"/>
        </a:p>
      </dgm:t>
    </dgm:pt>
    <dgm:pt modelId="{63325D4E-A048-4E88-AE72-B11AED5EAD7C}">
      <dgm:prSet/>
      <dgm:spPr/>
      <dgm:t>
        <a:bodyPr/>
        <a:lstStyle/>
        <a:p>
          <a:pPr>
            <a:spcBef>
              <a:spcPct val="0"/>
            </a:spcBef>
            <a:spcAft>
              <a:spcPts val="0"/>
            </a:spcAft>
            <a:buFontTx/>
            <a:buNone/>
          </a:pPr>
          <a:endParaRPr lang="zh-CN" altLang="en-US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7BE2DF56-EB83-4514-8E07-CA10D9C12AD0}" type="parTrans" cxnId="{EA794E69-CBB3-4B41-9D0F-5C46DBE7D8F0}">
      <dgm:prSet/>
      <dgm:spPr/>
      <dgm:t>
        <a:bodyPr/>
        <a:lstStyle/>
        <a:p>
          <a:endParaRPr lang="zh-CN" altLang="en-US"/>
        </a:p>
      </dgm:t>
    </dgm:pt>
    <dgm:pt modelId="{AEEDA914-ED30-41C9-AF2A-95FD46BAD480}" type="sibTrans" cxnId="{EA794E69-CBB3-4B41-9D0F-5C46DBE7D8F0}">
      <dgm:prSet/>
      <dgm:spPr/>
      <dgm:t>
        <a:bodyPr/>
        <a:lstStyle/>
        <a:p>
          <a:endParaRPr lang="zh-CN" altLang="en-US"/>
        </a:p>
      </dgm:t>
    </dgm:pt>
    <dgm:pt modelId="{2B486C8E-8BE6-48F0-A5A1-9CEA173B7D98}">
      <dgm:prSet/>
      <dgm:spPr/>
      <dgm:t>
        <a:bodyPr/>
        <a:lstStyle/>
        <a:p>
          <a:pPr>
            <a:spcAft>
              <a:spcPts val="0"/>
            </a:spcAft>
            <a:buFontTx/>
            <a:buNone/>
          </a:pPr>
          <a:endParaRPr lang="zh-CN" altLang="en-US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9256E54D-D849-4FCD-9FF6-6B7F0C9AC7F9}" type="parTrans" cxnId="{BF6FB099-4542-41AC-9F1D-2EA8AF2AE27D}">
      <dgm:prSet/>
      <dgm:spPr/>
      <dgm:t>
        <a:bodyPr/>
        <a:lstStyle/>
        <a:p>
          <a:endParaRPr lang="zh-CN" altLang="en-US"/>
        </a:p>
      </dgm:t>
    </dgm:pt>
    <dgm:pt modelId="{1E610ED8-4F81-4C97-AA4F-2FB529E51BC4}" type="sibTrans" cxnId="{BF6FB099-4542-41AC-9F1D-2EA8AF2AE27D}">
      <dgm:prSet/>
      <dgm:spPr/>
      <dgm:t>
        <a:bodyPr/>
        <a:lstStyle/>
        <a:p>
          <a:endParaRPr lang="zh-CN" altLang="en-US"/>
        </a:p>
      </dgm:t>
    </dgm:pt>
    <dgm:pt modelId="{8301E217-E38B-4DA2-8BB0-1E6163F0F9D7}" type="pres">
      <dgm:prSet presAssocID="{77133049-A9EF-4CFE-879A-6A22AA59E647}" presName="Name0" presStyleCnt="0">
        <dgm:presLayoutVars>
          <dgm:dir/>
          <dgm:animLvl val="lvl"/>
          <dgm:resizeHandles val="exact"/>
        </dgm:presLayoutVars>
      </dgm:prSet>
      <dgm:spPr/>
    </dgm:pt>
    <dgm:pt modelId="{24003593-1955-41DE-9EE8-93F96E742301}" type="pres">
      <dgm:prSet presAssocID="{B42C348D-42B9-4F1C-B399-AD2D9BEA6B24}" presName="composite" presStyleCnt="0"/>
      <dgm:spPr/>
    </dgm:pt>
    <dgm:pt modelId="{33922B67-BCF0-498D-90B2-9FA18AB06838}" type="pres">
      <dgm:prSet presAssocID="{B42C348D-42B9-4F1C-B399-AD2D9BEA6B24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F8423753-975E-4B61-8A65-6794E151F8A9}" type="pres">
      <dgm:prSet presAssocID="{B42C348D-42B9-4F1C-B399-AD2D9BEA6B24}" presName="desTx" presStyleLbl="alignAccFollowNode1" presStyleIdx="0" presStyleCnt="2">
        <dgm:presLayoutVars>
          <dgm:bulletEnabled val="1"/>
        </dgm:presLayoutVars>
      </dgm:prSet>
      <dgm:spPr/>
    </dgm:pt>
    <dgm:pt modelId="{48B614AD-0764-47A8-8CF1-4A61F31DD265}" type="pres">
      <dgm:prSet presAssocID="{7740F163-D47B-4ACE-98E3-3BD52E6D1EE7}" presName="space" presStyleCnt="0"/>
      <dgm:spPr/>
    </dgm:pt>
    <dgm:pt modelId="{22A7D849-B47C-40D8-82AB-C0ED6198BBB4}" type="pres">
      <dgm:prSet presAssocID="{8433B476-D6BF-45FC-9DF6-912AD4358C2E}" presName="composite" presStyleCnt="0"/>
      <dgm:spPr/>
    </dgm:pt>
    <dgm:pt modelId="{322713B1-2AEE-4B7C-9ED3-3865ABFBBF93}" type="pres">
      <dgm:prSet presAssocID="{8433B476-D6BF-45FC-9DF6-912AD4358C2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F85DEF20-B209-4D00-869E-C44B4E6B79A9}" type="pres">
      <dgm:prSet presAssocID="{8433B476-D6BF-45FC-9DF6-912AD4358C2E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90800B01-60E8-4525-8EE7-18607536AFB2}" srcId="{B42C348D-42B9-4F1C-B399-AD2D9BEA6B24}" destId="{E9654014-CF5E-4CB0-953F-143CA5DF08FC}" srcOrd="1" destOrd="0" parTransId="{200535F3-AD60-4A7B-91C8-2A860AF17AF9}" sibTransId="{D51DB0B7-8551-4153-967F-8D9A4C34AD2D}"/>
    <dgm:cxn modelId="{4B604F01-38D0-4D51-96B2-26275DCC8E10}" srcId="{8433B476-D6BF-45FC-9DF6-912AD4358C2E}" destId="{7A7CD0D4-2675-42D5-AB35-32D2FA8F7CAC}" srcOrd="10" destOrd="0" parTransId="{D20FD689-1DD5-40C8-9250-8EAF339615CB}" sibTransId="{D5F957EA-B57D-4588-BE4B-68BD7794A6AC}"/>
    <dgm:cxn modelId="{99EBDC03-B17C-4DA7-AC75-32C03B5F55F5}" srcId="{B42C348D-42B9-4F1C-B399-AD2D9BEA6B24}" destId="{35FDBD7E-270C-499E-AFBB-9D16779FF4F2}" srcOrd="9" destOrd="0" parTransId="{D5F57255-572F-498C-8085-A245053502B6}" sibTransId="{C257115D-493C-4CC9-8667-9A277F51B9F6}"/>
    <dgm:cxn modelId="{C059BB08-F2FE-4FB6-854C-9125BFAC61C3}" type="presOf" srcId="{6E32D85B-CB6E-4EAC-A3D5-ADD5999875F8}" destId="{F8423753-975E-4B61-8A65-6794E151F8A9}" srcOrd="0" destOrd="2" presId="urn:microsoft.com/office/officeart/2005/8/layout/hList1"/>
    <dgm:cxn modelId="{B18FD80C-E0F8-4A88-8198-4CF31740218A}" srcId="{B42C348D-42B9-4F1C-B399-AD2D9BEA6B24}" destId="{F0766284-7BAD-44E5-A873-783E35802B3E}" srcOrd="12" destOrd="0" parTransId="{40094DCB-5EAE-4DA0-B551-8D6D272D6DF9}" sibTransId="{9B571D3F-FF40-4A52-B34A-2AAAC082301D}"/>
    <dgm:cxn modelId="{B04FA50E-4AC5-4DD8-8B8B-A2C25E4A1F51}" srcId="{B42C348D-42B9-4F1C-B399-AD2D9BEA6B24}" destId="{7D91F10C-6775-4265-9F92-9DB1AD672CBE}" srcOrd="13" destOrd="0" parTransId="{18C64700-AE7C-414E-AB14-586DBB058EAC}" sibTransId="{578AEC30-C92E-487F-B23E-2CB28F6AA056}"/>
    <dgm:cxn modelId="{96DB2D10-6D5E-4F21-9DD1-DBC0B3A07CFC}" type="presOf" srcId="{2B486C8E-8BE6-48F0-A5A1-9CEA173B7D98}" destId="{F85DEF20-B209-4D00-869E-C44B4E6B79A9}" srcOrd="0" destOrd="8" presId="urn:microsoft.com/office/officeart/2005/8/layout/hList1"/>
    <dgm:cxn modelId="{CE895C14-0189-4CD9-80B9-3DE07656BA35}" srcId="{77133049-A9EF-4CFE-879A-6A22AA59E647}" destId="{B42C348D-42B9-4F1C-B399-AD2D9BEA6B24}" srcOrd="0" destOrd="0" parTransId="{C4587DBE-710F-45F9-A83D-7C55B9F7DF98}" sibTransId="{7740F163-D47B-4ACE-98E3-3BD52E6D1EE7}"/>
    <dgm:cxn modelId="{1C724E14-546D-4990-A535-290143B4EB8D}" srcId="{B42C348D-42B9-4F1C-B399-AD2D9BEA6B24}" destId="{2ABC346A-BEE8-40B8-8D57-0C32B4177A58}" srcOrd="4" destOrd="0" parTransId="{7D27BE87-EE4E-4E60-8D61-22588F7469D8}" sibTransId="{035B4B97-3501-4F0D-BAC6-5CEE85E1BD4E}"/>
    <dgm:cxn modelId="{F37E7415-CF5E-4683-8E44-A225FD30C940}" srcId="{8433B476-D6BF-45FC-9DF6-912AD4358C2E}" destId="{4470C0AE-F573-420D-91E3-BE54BF067E5D}" srcOrd="2" destOrd="0" parTransId="{98112B9D-C63D-448B-BB9C-B6886FB35812}" sibTransId="{6DE69534-918A-4A03-972A-D1F450387CC1}"/>
    <dgm:cxn modelId="{14F1B718-F77C-4FDA-A7A6-D570003594FB}" type="presOf" srcId="{37CA34DC-D7BE-461F-9ED1-D26F92113DF4}" destId="{F85DEF20-B209-4D00-869E-C44B4E6B79A9}" srcOrd="0" destOrd="9" presId="urn:microsoft.com/office/officeart/2005/8/layout/hList1"/>
    <dgm:cxn modelId="{B9FB2319-AF07-4832-9AF9-6EE9B1DFB441}" srcId="{8433B476-D6BF-45FC-9DF6-912AD4358C2E}" destId="{A3EC1D5E-EA05-4CAC-B492-1F776D3B3C85}" srcOrd="3" destOrd="0" parTransId="{14372CDD-0F00-432F-9607-1BCF6CBC08B2}" sibTransId="{BA64EF28-0E0A-4143-9FA7-077533F7CA4E}"/>
    <dgm:cxn modelId="{B07D0D23-EA84-4059-9226-B4CF7F59F8D0}" srcId="{B42C348D-42B9-4F1C-B399-AD2D9BEA6B24}" destId="{41EAEA4B-AE2C-4AD7-9088-28C612868957}" srcOrd="5" destOrd="0" parTransId="{7F04B00F-0BA0-41A1-88FF-575A52B07C9D}" sibTransId="{B0A92300-A90A-43EA-8A71-F0DEB3FC173C}"/>
    <dgm:cxn modelId="{FE9DE427-C755-4177-AD53-F714AC824CB8}" type="presOf" srcId="{77133049-A9EF-4CFE-879A-6A22AA59E647}" destId="{8301E217-E38B-4DA2-8BB0-1E6163F0F9D7}" srcOrd="0" destOrd="0" presId="urn:microsoft.com/office/officeart/2005/8/layout/hList1"/>
    <dgm:cxn modelId="{9A9AA029-1D44-40AA-AC3B-FDD2EAA02CB3}" type="presOf" srcId="{797A9B91-FF83-4D6D-A653-EDD73F76AEFC}" destId="{F85DEF20-B209-4D00-869E-C44B4E6B79A9}" srcOrd="0" destOrd="11" presId="urn:microsoft.com/office/officeart/2005/8/layout/hList1"/>
    <dgm:cxn modelId="{4B786E30-0D17-4A14-9F91-CBD5723533A3}" srcId="{8433B476-D6BF-45FC-9DF6-912AD4358C2E}" destId="{6EA6FC6E-0157-43B3-925A-010A7F851A95}" srcOrd="1" destOrd="0" parTransId="{6F2D0272-F534-4F15-947A-046389C16C75}" sibTransId="{0C641BF7-C1F5-4830-AB0F-AB8CC3F45777}"/>
    <dgm:cxn modelId="{A35EAE33-F5D1-4872-BA7B-C3E2E1B6ED92}" type="presOf" srcId="{35FDBD7E-270C-499E-AFBB-9D16779FF4F2}" destId="{F8423753-975E-4B61-8A65-6794E151F8A9}" srcOrd="0" destOrd="9" presId="urn:microsoft.com/office/officeart/2005/8/layout/hList1"/>
    <dgm:cxn modelId="{9E8BE133-31E9-40B3-AD3A-FB3C31517899}" type="presOf" srcId="{FB519B8E-4BCE-4CAE-A639-85B352AE1BD0}" destId="{F85DEF20-B209-4D00-869E-C44B4E6B79A9}" srcOrd="0" destOrd="0" presId="urn:microsoft.com/office/officeart/2005/8/layout/hList1"/>
    <dgm:cxn modelId="{139CF65B-B045-44DE-A0F3-5F147B1951BD}" type="presOf" srcId="{7A7CD0D4-2675-42D5-AB35-32D2FA8F7CAC}" destId="{F85DEF20-B209-4D00-869E-C44B4E6B79A9}" srcOrd="0" destOrd="10" presId="urn:microsoft.com/office/officeart/2005/8/layout/hList1"/>
    <dgm:cxn modelId="{3B90085E-6F1B-43B3-A8A4-D7437139B40B}" type="presOf" srcId="{3E71E288-FFB1-449F-BFB6-8157BE63ABE6}" destId="{F8423753-975E-4B61-8A65-6794E151F8A9}" srcOrd="0" destOrd="11" presId="urn:microsoft.com/office/officeart/2005/8/layout/hList1"/>
    <dgm:cxn modelId="{D3FE1744-41B6-47DC-A32B-CD618025D755}" type="presOf" srcId="{DF58EAA5-713D-4CB5-92BB-176547853E71}" destId="{F85DEF20-B209-4D00-869E-C44B4E6B79A9}" srcOrd="0" destOrd="6" presId="urn:microsoft.com/office/officeart/2005/8/layout/hList1"/>
    <dgm:cxn modelId="{56FBE447-6265-441E-A1BD-580DF345592D}" srcId="{8433B476-D6BF-45FC-9DF6-912AD4358C2E}" destId="{DF58EAA5-713D-4CB5-92BB-176547853E71}" srcOrd="6" destOrd="0" parTransId="{CA49663D-6100-4DA5-88B6-A2FA17ED9F52}" sibTransId="{7329717C-E621-450D-BD3F-A740CC292B03}"/>
    <dgm:cxn modelId="{EA794E69-CBB3-4B41-9D0F-5C46DBE7D8F0}" srcId="{B42C348D-42B9-4F1C-B399-AD2D9BEA6B24}" destId="{63325D4E-A048-4E88-AE72-B11AED5EAD7C}" srcOrd="10" destOrd="0" parTransId="{7BE2DF56-EB83-4514-8E07-CA10D9C12AD0}" sibTransId="{AEEDA914-ED30-41C9-AF2A-95FD46BAD480}"/>
    <dgm:cxn modelId="{11091C6C-7D64-43CE-BC70-041C1B5A529F}" srcId="{8433B476-D6BF-45FC-9DF6-912AD4358C2E}" destId="{81C86B81-D243-4013-903B-2A3E7DCD854D}" srcOrd="5" destOrd="0" parTransId="{C95C8D99-2B6B-4058-AA4F-92F0EA3B7595}" sibTransId="{FE706AAC-C574-4EC1-A023-A2CDAB54588C}"/>
    <dgm:cxn modelId="{8FBF2B6D-B844-421B-8AC0-040FA6CC1B52}" type="presOf" srcId="{B1ABE3CD-0CA2-4208-BD58-CB69FDF789FF}" destId="{F8423753-975E-4B61-8A65-6794E151F8A9}" srcOrd="0" destOrd="8" presId="urn:microsoft.com/office/officeart/2005/8/layout/hList1"/>
    <dgm:cxn modelId="{53CB486D-DAB9-4CBE-9B08-88BA35C5F9D5}" type="presOf" srcId="{81C55D14-C8F7-48E0-B2FE-25A6206D22E6}" destId="{F8423753-975E-4B61-8A65-6794E151F8A9}" srcOrd="0" destOrd="3" presId="urn:microsoft.com/office/officeart/2005/8/layout/hList1"/>
    <dgm:cxn modelId="{C8902050-1604-4321-AA03-46A874822514}" type="presOf" srcId="{E9654014-CF5E-4CB0-953F-143CA5DF08FC}" destId="{F8423753-975E-4B61-8A65-6794E151F8A9}" srcOrd="0" destOrd="1" presId="urn:microsoft.com/office/officeart/2005/8/layout/hList1"/>
    <dgm:cxn modelId="{10ACC851-D8AC-4DA7-B492-F985DF8D4EE8}" type="presOf" srcId="{CAC23E24-5B4C-4542-A1CB-9E29A0E1E99C}" destId="{F85DEF20-B209-4D00-869E-C44B4E6B79A9}" srcOrd="0" destOrd="4" presId="urn:microsoft.com/office/officeart/2005/8/layout/hList1"/>
    <dgm:cxn modelId="{CEA56072-31A9-4D21-A7A3-3C7BA8BC243C}" srcId="{8433B476-D6BF-45FC-9DF6-912AD4358C2E}" destId="{797A9B91-FF83-4D6D-A653-EDD73F76AEFC}" srcOrd="11" destOrd="0" parTransId="{51035868-F46B-4D51-9692-FB6F459728C9}" sibTransId="{1BC72D87-BA3A-4E76-AE77-CDEE56A4841C}"/>
    <dgm:cxn modelId="{27FDBC7E-10BA-4C87-AD44-A7EF1B4920BE}" type="presOf" srcId="{A3EC1D5E-EA05-4CAC-B492-1F776D3B3C85}" destId="{F85DEF20-B209-4D00-869E-C44B4E6B79A9}" srcOrd="0" destOrd="3" presId="urn:microsoft.com/office/officeart/2005/8/layout/hList1"/>
    <dgm:cxn modelId="{D4D8D780-36D8-44A9-BE23-4D83F764ADA0}" type="presOf" srcId="{6EA6FC6E-0157-43B3-925A-010A7F851A95}" destId="{F85DEF20-B209-4D00-869E-C44B4E6B79A9}" srcOrd="0" destOrd="1" presId="urn:microsoft.com/office/officeart/2005/8/layout/hList1"/>
    <dgm:cxn modelId="{DFA46282-0EF2-4A04-A2B1-17C9A6EC6B4D}" srcId="{8433B476-D6BF-45FC-9DF6-912AD4358C2E}" destId="{37CA34DC-D7BE-461F-9ED1-D26F92113DF4}" srcOrd="9" destOrd="0" parTransId="{142E7B9F-7879-4E15-B62D-077ADEEB1324}" sibTransId="{8ED87003-DDAA-472C-B2F9-FE704998F6E5}"/>
    <dgm:cxn modelId="{C54CA682-0274-46C4-8B3F-9229E3238204}" srcId="{B42C348D-42B9-4F1C-B399-AD2D9BEA6B24}" destId="{54C35BF1-C1E6-4355-963D-E6EF251DE29F}" srcOrd="0" destOrd="0" parTransId="{B07D25CB-FB32-4314-A84E-4A30E99A1A0E}" sibTransId="{14894A76-44D2-4AD6-B375-A32DFE8B91FF}"/>
    <dgm:cxn modelId="{C0DEA388-0E25-420F-90EF-48C9153C081B}" srcId="{B42C348D-42B9-4F1C-B399-AD2D9BEA6B24}" destId="{81C55D14-C8F7-48E0-B2FE-25A6206D22E6}" srcOrd="3" destOrd="0" parTransId="{38B8FFCB-8B38-4F36-A04E-64F3F7B4FF0E}" sibTransId="{ABF4E33F-A1A6-475A-B3EE-F353694C999B}"/>
    <dgm:cxn modelId="{4AFF6F95-CADB-46A5-8036-D86A60DD2752}" type="presOf" srcId="{63325D4E-A048-4E88-AE72-B11AED5EAD7C}" destId="{F8423753-975E-4B61-8A65-6794E151F8A9}" srcOrd="0" destOrd="10" presId="urn:microsoft.com/office/officeart/2005/8/layout/hList1"/>
    <dgm:cxn modelId="{1FE88397-6DC5-4856-B452-81B12BCC010C}" type="presOf" srcId="{B42C348D-42B9-4F1C-B399-AD2D9BEA6B24}" destId="{33922B67-BCF0-498D-90B2-9FA18AB06838}" srcOrd="0" destOrd="0" presId="urn:microsoft.com/office/officeart/2005/8/layout/hList1"/>
    <dgm:cxn modelId="{D8732F99-9729-4297-92F6-C937D00D96BA}" type="presOf" srcId="{4470C0AE-F573-420D-91E3-BE54BF067E5D}" destId="{F85DEF20-B209-4D00-869E-C44B4E6B79A9}" srcOrd="0" destOrd="2" presId="urn:microsoft.com/office/officeart/2005/8/layout/hList1"/>
    <dgm:cxn modelId="{BF6FB099-4542-41AC-9F1D-2EA8AF2AE27D}" srcId="{8433B476-D6BF-45FC-9DF6-912AD4358C2E}" destId="{2B486C8E-8BE6-48F0-A5A1-9CEA173B7D98}" srcOrd="8" destOrd="0" parTransId="{9256E54D-D849-4FCD-9FF6-6B7F0C9AC7F9}" sibTransId="{1E610ED8-4F81-4C97-AA4F-2FB529E51BC4}"/>
    <dgm:cxn modelId="{D8208B9B-1DB8-4AC3-945A-99A217E2461D}" type="presOf" srcId="{41EAEA4B-AE2C-4AD7-9088-28C612868957}" destId="{F8423753-975E-4B61-8A65-6794E151F8A9}" srcOrd="0" destOrd="5" presId="urn:microsoft.com/office/officeart/2005/8/layout/hList1"/>
    <dgm:cxn modelId="{762420A1-5FF4-457D-B502-2216CB683041}" type="presOf" srcId="{2ABC346A-BEE8-40B8-8D57-0C32B4177A58}" destId="{F8423753-975E-4B61-8A65-6794E151F8A9}" srcOrd="0" destOrd="4" presId="urn:microsoft.com/office/officeart/2005/8/layout/hList1"/>
    <dgm:cxn modelId="{D967EDA2-E64D-4628-ACCA-7D5C1EA75B3E}" srcId="{B42C348D-42B9-4F1C-B399-AD2D9BEA6B24}" destId="{6E32D85B-CB6E-4EAC-A3D5-ADD5999875F8}" srcOrd="2" destOrd="0" parTransId="{24EFB371-3F43-4968-B5CA-F1ED76CF3F7F}" sibTransId="{8A370035-294D-4789-8858-4508D7876345}"/>
    <dgm:cxn modelId="{400415AE-55F9-41CA-AF03-31619A0164C5}" srcId="{8433B476-D6BF-45FC-9DF6-912AD4358C2E}" destId="{FB519B8E-4BCE-4CAE-A639-85B352AE1BD0}" srcOrd="0" destOrd="0" parTransId="{FD5308AA-67BA-4A80-B105-EE7C67353C48}" sibTransId="{4724907F-8E06-4B29-BC79-8D61EE36628A}"/>
    <dgm:cxn modelId="{780C82B5-0DF0-44D2-95AD-B3F6E8BB2A70}" srcId="{B42C348D-42B9-4F1C-B399-AD2D9BEA6B24}" destId="{B1ABE3CD-0CA2-4208-BD58-CB69FDF789FF}" srcOrd="8" destOrd="0" parTransId="{6FC5D9AD-992C-48E0-9529-61FAC39775E5}" sibTransId="{3D40763C-3E71-486B-B64E-27F1D6E5C5CC}"/>
    <dgm:cxn modelId="{099C7CB7-CAA3-4D30-B0C9-373B18A8FE30}" srcId="{8433B476-D6BF-45FC-9DF6-912AD4358C2E}" destId="{2F3A61DC-C5BD-4E15-BBD6-CA809DE32B9B}" srcOrd="7" destOrd="0" parTransId="{D725F4AB-5316-406F-946F-4F43FF1776FB}" sibTransId="{C45E9199-5B07-42FC-942D-B030DA896BC4}"/>
    <dgm:cxn modelId="{DFEB63B8-F580-4778-98F5-853BBCCCDBAD}" srcId="{8433B476-D6BF-45FC-9DF6-912AD4358C2E}" destId="{CAC23E24-5B4C-4542-A1CB-9E29A0E1E99C}" srcOrd="4" destOrd="0" parTransId="{41223A9B-1F61-46CC-A79A-EE926D50FD73}" sibTransId="{D5D93BB4-30F4-4D27-92A9-1A1FDEF8EF14}"/>
    <dgm:cxn modelId="{1A0F78BF-2467-4B8F-A257-BFA0F841D390}" type="presOf" srcId="{BA341D0D-B1ED-454A-8B38-975E9A3340B7}" destId="{F8423753-975E-4B61-8A65-6794E151F8A9}" srcOrd="0" destOrd="7" presId="urn:microsoft.com/office/officeart/2005/8/layout/hList1"/>
    <dgm:cxn modelId="{3C9871C1-77C1-4066-87E6-B0FB29A23454}" type="presOf" srcId="{2F3A61DC-C5BD-4E15-BBD6-CA809DE32B9B}" destId="{F85DEF20-B209-4D00-869E-C44B4E6B79A9}" srcOrd="0" destOrd="7" presId="urn:microsoft.com/office/officeart/2005/8/layout/hList1"/>
    <dgm:cxn modelId="{C3F660C5-BE31-42E5-81B4-CC5B93592481}" type="presOf" srcId="{F0766284-7BAD-44E5-A873-783E35802B3E}" destId="{F8423753-975E-4B61-8A65-6794E151F8A9}" srcOrd="0" destOrd="12" presId="urn:microsoft.com/office/officeart/2005/8/layout/hList1"/>
    <dgm:cxn modelId="{3E2AD5CE-9C00-40EC-88FA-4CC4FA5D0878}" srcId="{77133049-A9EF-4CFE-879A-6A22AA59E647}" destId="{8433B476-D6BF-45FC-9DF6-912AD4358C2E}" srcOrd="1" destOrd="0" parTransId="{5234EA23-BAA6-4C8C-8BA5-9213DCCC9397}" sibTransId="{1BD914BC-AC42-4C00-B09A-AD04EB33B9EE}"/>
    <dgm:cxn modelId="{4BA0CBD9-6B64-4236-A294-BA9D751E0D8F}" srcId="{B42C348D-42B9-4F1C-B399-AD2D9BEA6B24}" destId="{3E71E288-FFB1-449F-BFB6-8157BE63ABE6}" srcOrd="11" destOrd="0" parTransId="{66A3AAE9-E175-48F4-B423-85AD06E00F0A}" sibTransId="{283EA20E-CC65-4E87-8FFD-29ED3A3AE093}"/>
    <dgm:cxn modelId="{A92656DA-7516-4B1C-8361-4D22BC7B62E8}" type="presOf" srcId="{81C86B81-D243-4013-903B-2A3E7DCD854D}" destId="{F85DEF20-B209-4D00-869E-C44B4E6B79A9}" srcOrd="0" destOrd="5" presId="urn:microsoft.com/office/officeart/2005/8/layout/hList1"/>
    <dgm:cxn modelId="{4AAE8ADB-ABCE-493F-A7A9-A41ACBD21344}" type="presOf" srcId="{325E71DD-5602-476A-9DB3-DC80E57ABFCC}" destId="{F8423753-975E-4B61-8A65-6794E151F8A9}" srcOrd="0" destOrd="6" presId="urn:microsoft.com/office/officeart/2005/8/layout/hList1"/>
    <dgm:cxn modelId="{189FECDF-203A-4365-86AA-C0F2E2C61DF9}" type="presOf" srcId="{7D91F10C-6775-4265-9F92-9DB1AD672CBE}" destId="{F8423753-975E-4B61-8A65-6794E151F8A9}" srcOrd="0" destOrd="13" presId="urn:microsoft.com/office/officeart/2005/8/layout/hList1"/>
    <dgm:cxn modelId="{6A59E2E0-1D74-4168-9078-AFEDDDECF25B}" type="presOf" srcId="{54C35BF1-C1E6-4355-963D-E6EF251DE29F}" destId="{F8423753-975E-4B61-8A65-6794E151F8A9}" srcOrd="0" destOrd="0" presId="urn:microsoft.com/office/officeart/2005/8/layout/hList1"/>
    <dgm:cxn modelId="{474FDBE8-00A1-4C8F-A221-DE1CE0D66275}" srcId="{B42C348D-42B9-4F1C-B399-AD2D9BEA6B24}" destId="{325E71DD-5602-476A-9DB3-DC80E57ABFCC}" srcOrd="6" destOrd="0" parTransId="{67021D70-A3FB-481A-B088-FFAFEA5F1057}" sibTransId="{E9E37B08-274A-46F4-A71D-70B185951000}"/>
    <dgm:cxn modelId="{B7EA47FE-1DD1-4E2D-9B72-79BF77D24F4C}" type="presOf" srcId="{8433B476-D6BF-45FC-9DF6-912AD4358C2E}" destId="{322713B1-2AEE-4B7C-9ED3-3865ABFBBF93}" srcOrd="0" destOrd="0" presId="urn:microsoft.com/office/officeart/2005/8/layout/hList1"/>
    <dgm:cxn modelId="{BED5B0FF-D44C-4C8A-82C1-C72FF79030EE}" srcId="{B42C348D-42B9-4F1C-B399-AD2D9BEA6B24}" destId="{BA341D0D-B1ED-454A-8B38-975E9A3340B7}" srcOrd="7" destOrd="0" parTransId="{F547FC6D-C2FF-486B-AE08-959BA511AA6F}" sibTransId="{F332B903-BD10-4355-8C01-4F1477600587}"/>
    <dgm:cxn modelId="{316E6A36-D790-499F-8C35-45D0ED4F279F}" type="presParOf" srcId="{8301E217-E38B-4DA2-8BB0-1E6163F0F9D7}" destId="{24003593-1955-41DE-9EE8-93F96E742301}" srcOrd="0" destOrd="0" presId="urn:microsoft.com/office/officeart/2005/8/layout/hList1"/>
    <dgm:cxn modelId="{B261C7BC-08B0-499D-B717-8562832B8856}" type="presParOf" srcId="{24003593-1955-41DE-9EE8-93F96E742301}" destId="{33922B67-BCF0-498D-90B2-9FA18AB06838}" srcOrd="0" destOrd="0" presId="urn:microsoft.com/office/officeart/2005/8/layout/hList1"/>
    <dgm:cxn modelId="{8D650F62-C0F7-4CCD-B448-8C46C89D61D1}" type="presParOf" srcId="{24003593-1955-41DE-9EE8-93F96E742301}" destId="{F8423753-975E-4B61-8A65-6794E151F8A9}" srcOrd="1" destOrd="0" presId="urn:microsoft.com/office/officeart/2005/8/layout/hList1"/>
    <dgm:cxn modelId="{A3FE71A0-5687-425F-89BA-2DCABFA0425F}" type="presParOf" srcId="{8301E217-E38B-4DA2-8BB0-1E6163F0F9D7}" destId="{48B614AD-0764-47A8-8CF1-4A61F31DD265}" srcOrd="1" destOrd="0" presId="urn:microsoft.com/office/officeart/2005/8/layout/hList1"/>
    <dgm:cxn modelId="{F3DA6A83-AADF-46B5-A3FC-42DFB435BDBF}" type="presParOf" srcId="{8301E217-E38B-4DA2-8BB0-1E6163F0F9D7}" destId="{22A7D849-B47C-40D8-82AB-C0ED6198BBB4}" srcOrd="2" destOrd="0" presId="urn:microsoft.com/office/officeart/2005/8/layout/hList1"/>
    <dgm:cxn modelId="{57C1BD0C-9E2A-460E-8E07-E298E2062AEE}" type="presParOf" srcId="{22A7D849-B47C-40D8-82AB-C0ED6198BBB4}" destId="{322713B1-2AEE-4B7C-9ED3-3865ABFBBF93}" srcOrd="0" destOrd="0" presId="urn:microsoft.com/office/officeart/2005/8/layout/hList1"/>
    <dgm:cxn modelId="{8294F24C-A0FA-41D6-B9B5-170F20EC659C}" type="presParOf" srcId="{22A7D849-B47C-40D8-82AB-C0ED6198BBB4}" destId="{F85DEF20-B209-4D00-869E-C44B4E6B79A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922B67-BCF0-498D-90B2-9FA18AB06838}">
      <dsp:nvSpPr>
        <dsp:cNvPr id="0" name=""/>
        <dsp:cNvSpPr/>
      </dsp:nvSpPr>
      <dsp:spPr>
        <a:xfrm>
          <a:off x="32" y="70470"/>
          <a:ext cx="3122745" cy="5472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属世的办法</a:t>
          </a:r>
        </a:p>
      </dsp:txBody>
      <dsp:txXfrm>
        <a:off x="32" y="70470"/>
        <a:ext cx="3122745" cy="547200"/>
      </dsp:txXfrm>
    </dsp:sp>
    <dsp:sp modelId="{F8423753-975E-4B61-8A65-6794E151F8A9}">
      <dsp:nvSpPr>
        <dsp:cNvPr id="0" name=""/>
        <dsp:cNvSpPr/>
      </dsp:nvSpPr>
      <dsp:spPr>
        <a:xfrm>
          <a:off x="32" y="617670"/>
          <a:ext cx="3122745" cy="479825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zh-CN" altLang="en-US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想起</a:t>
          </a:r>
          <a:r>
            <a:rPr lang="zh-CN" altLang="en-US" sz="1900" kern="1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我</a:t>
          </a:r>
          <a:r>
            <a:rPr lang="zh-CN" altLang="en-US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不喜欢的人，我就怨恨。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FontTx/>
            <a:buNone/>
          </a:pPr>
          <a:r>
            <a:rPr lang="en-US" altLang="zh-CN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【</a:t>
          </a:r>
          <a:r>
            <a:rPr lang="zh-CN" altLang="en-US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将别人定罪</a:t>
          </a:r>
          <a:r>
            <a:rPr lang="en-US" altLang="zh-CN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】</a:t>
          </a:r>
          <a:endParaRPr lang="zh-CN" altLang="en-US" sz="1900" kern="1200" dirty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FontTx/>
            <a:buNone/>
          </a:pPr>
          <a:endParaRPr lang="zh-CN" altLang="en-US" sz="1900" kern="1200" dirty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FontTx/>
            <a:buNone/>
          </a:pPr>
          <a:endParaRPr lang="zh-CN" altLang="en-US" sz="1900" kern="1200" dirty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zh-CN" altLang="en-US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他要向</a:t>
          </a:r>
          <a:r>
            <a:rPr lang="zh-CN" altLang="en-US" sz="1900" kern="1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我</a:t>
          </a:r>
          <a:r>
            <a:rPr lang="zh-CN" altLang="en-US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道歉认错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FontTx/>
            <a:buNone/>
          </a:pPr>
          <a:r>
            <a:rPr lang="en-US" altLang="zh-CN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【</a:t>
          </a:r>
          <a:r>
            <a:rPr lang="zh-CN" altLang="en-US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满足自己</a:t>
          </a:r>
          <a:r>
            <a:rPr lang="en-US" altLang="zh-CN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】</a:t>
          </a:r>
          <a:endParaRPr lang="zh-CN" altLang="en-US" sz="1900" kern="1200" dirty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FontTx/>
            <a:buNone/>
          </a:pPr>
          <a:endParaRPr lang="zh-CN" altLang="en-US" sz="1900" kern="1200" dirty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FontTx/>
            <a:buNone/>
          </a:pPr>
          <a:endParaRPr lang="zh-CN" altLang="en-US" sz="1900" kern="1200" dirty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zh-CN" altLang="en-US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即使他向</a:t>
          </a:r>
          <a:r>
            <a:rPr lang="zh-CN" altLang="en-US" sz="1900" kern="1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我</a:t>
          </a:r>
          <a:r>
            <a:rPr lang="zh-CN" altLang="en-US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道歉了，以后也要好好待</a:t>
          </a:r>
          <a:r>
            <a:rPr lang="zh-CN" altLang="en-US" sz="1900" kern="1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我</a:t>
          </a:r>
          <a:r>
            <a:rPr lang="zh-CN" altLang="en-US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。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FontTx/>
            <a:buNone/>
          </a:pPr>
          <a:r>
            <a:rPr lang="en-US" altLang="zh-CN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【</a:t>
          </a:r>
          <a:r>
            <a:rPr lang="zh-CN" altLang="en-US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改变别人</a:t>
          </a:r>
          <a:r>
            <a:rPr lang="en-US" altLang="zh-CN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】</a:t>
          </a:r>
          <a:endParaRPr lang="zh-CN" altLang="en-US" sz="1900" kern="1200" dirty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FontTx/>
            <a:buNone/>
          </a:pPr>
          <a:endParaRPr lang="zh-CN" altLang="en-US" sz="1900" kern="1200" dirty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FontTx/>
            <a:buNone/>
          </a:pPr>
          <a:endParaRPr lang="zh-CN" altLang="en-US" sz="1900" kern="1200" dirty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zh-CN" altLang="en-US" sz="1900" b="1" kern="1200" dirty="0">
              <a:latin typeface="黑体" panose="02010609060101010101" pitchFamily="49" charset="-122"/>
              <a:ea typeface="黑体" panose="02010609060101010101" pitchFamily="49" charset="-122"/>
            </a:rPr>
            <a:t>以“我”为中心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zh-CN" altLang="en-US" sz="1900" b="1" kern="1200" dirty="0">
              <a:latin typeface="黑体" panose="02010609060101010101" pitchFamily="49" charset="-122"/>
              <a:ea typeface="黑体" panose="02010609060101010101" pitchFamily="49" charset="-122"/>
            </a:rPr>
            <a:t>别人做主动</a:t>
          </a:r>
        </a:p>
      </dsp:txBody>
      <dsp:txXfrm>
        <a:off x="32" y="617670"/>
        <a:ext cx="3122745" cy="4798259"/>
      </dsp:txXfrm>
    </dsp:sp>
    <dsp:sp modelId="{322713B1-2AEE-4B7C-9ED3-3865ABFBBF93}">
      <dsp:nvSpPr>
        <dsp:cNvPr id="0" name=""/>
        <dsp:cNvSpPr/>
      </dsp:nvSpPr>
      <dsp:spPr>
        <a:xfrm>
          <a:off x="3559962" y="70470"/>
          <a:ext cx="3122745" cy="547200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属灵的办法</a:t>
          </a:r>
        </a:p>
      </dsp:txBody>
      <dsp:txXfrm>
        <a:off x="3559962" y="70470"/>
        <a:ext cx="3122745" cy="547200"/>
      </dsp:txXfrm>
    </dsp:sp>
    <dsp:sp modelId="{F85DEF20-B209-4D00-869E-C44B4E6B79A9}">
      <dsp:nvSpPr>
        <dsp:cNvPr id="0" name=""/>
        <dsp:cNvSpPr/>
      </dsp:nvSpPr>
      <dsp:spPr>
        <a:xfrm>
          <a:off x="3559962" y="617670"/>
          <a:ext cx="3122745" cy="4798259"/>
        </a:xfrm>
        <a:prstGeom prst="rect">
          <a:avLst/>
        </a:prstGeom>
        <a:solidFill>
          <a:schemeClr val="accent5">
            <a:tint val="40000"/>
            <a:alpha val="90000"/>
            <a:hueOff val="-7391755"/>
            <a:satOff val="-12816"/>
            <a:lumOff val="-128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7391755"/>
              <a:satOff val="-12816"/>
              <a:lumOff val="-12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zh-CN" altLang="en-US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求神帮助我们了解自己的内心，是什么触动了自己的情绪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FontTx/>
            <a:buNone/>
          </a:pPr>
          <a:r>
            <a:rPr lang="en-US" altLang="zh-CN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【</a:t>
          </a:r>
          <a:r>
            <a:rPr lang="zh-CN" altLang="en-US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发现自己的软弱</a:t>
          </a:r>
          <a:r>
            <a:rPr lang="en-US" altLang="zh-CN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】</a:t>
          </a:r>
          <a:endParaRPr lang="zh-CN" altLang="en-US" sz="1900" kern="1200" dirty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FontTx/>
            <a:buNone/>
          </a:pPr>
          <a:endParaRPr lang="zh-CN" altLang="en-US" sz="1900" kern="1200" dirty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zh-CN" altLang="en-US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求神帮助我们明白別人的内心，他的需要是什么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FontTx/>
            <a:buNone/>
          </a:pPr>
          <a:r>
            <a:rPr lang="en-US" altLang="zh-CN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【</a:t>
          </a:r>
          <a:r>
            <a:rPr lang="zh-CN" altLang="en-US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去关心</a:t>
          </a:r>
          <a:r>
            <a:rPr lang="zh-CN" altLang="en-US" sz="1900" kern="1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别人</a:t>
          </a:r>
          <a:r>
            <a:rPr lang="en-US" altLang="zh-CN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】</a:t>
          </a:r>
          <a:endParaRPr lang="zh-CN" altLang="en-US" sz="1900" kern="1200" dirty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FontTx/>
            <a:buNone/>
          </a:pPr>
          <a:endParaRPr lang="zh-CN" altLang="en-US" sz="1900" kern="1200" dirty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zh-CN" altLang="en-US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求神帮助我们知道怎样去帮助</a:t>
          </a:r>
          <a:r>
            <a:rPr lang="zh-CN" altLang="en-US" sz="1900" kern="1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別人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FontTx/>
            <a:buNone/>
          </a:pPr>
          <a:r>
            <a:rPr lang="en-US" altLang="zh-CN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【</a:t>
          </a:r>
          <a:r>
            <a:rPr lang="zh-CN" altLang="en-US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改变自己有怜悯的心</a:t>
          </a:r>
          <a:r>
            <a:rPr lang="en-US" altLang="zh-CN" sz="1900" kern="1200" dirty="0">
              <a:latin typeface="黑体" panose="02010609060101010101" pitchFamily="49" charset="-122"/>
              <a:ea typeface="黑体" panose="02010609060101010101" pitchFamily="49" charset="-122"/>
            </a:rPr>
            <a:t>】</a:t>
          </a:r>
          <a:endParaRPr lang="zh-CN" altLang="en-US" sz="1900" kern="1200" dirty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FontTx/>
            <a:buNone/>
          </a:pPr>
          <a:endParaRPr lang="zh-CN" altLang="en-US" sz="1900" kern="1200" dirty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FontTx/>
            <a:buNone/>
          </a:pPr>
          <a:endParaRPr lang="zh-CN" altLang="en-US" sz="1900" kern="1200" dirty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zh-CN" altLang="en-US" sz="1900" b="1" kern="1200" dirty="0">
              <a:latin typeface="黑体" panose="02010609060101010101" pitchFamily="49" charset="-122"/>
              <a:ea typeface="黑体" panose="02010609060101010101" pitchFamily="49" charset="-122"/>
            </a:rPr>
            <a:t>以“别人”为中心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zh-CN" altLang="en-US" sz="1900" b="1" kern="1200" dirty="0">
              <a:latin typeface="黑体" panose="02010609060101010101" pitchFamily="49" charset="-122"/>
              <a:ea typeface="黑体" panose="02010609060101010101" pitchFamily="49" charset="-122"/>
            </a:rPr>
            <a:t>自己做主动</a:t>
          </a:r>
        </a:p>
      </dsp:txBody>
      <dsp:txXfrm>
        <a:off x="3559962" y="617670"/>
        <a:ext cx="3122745" cy="47982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2021/7/19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578066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2051835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9689506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0023628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0075200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842722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1619136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259998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9591416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71936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6956593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4766989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7773154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7727013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0416382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556634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7697616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615200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9208035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6253742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322890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41751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65782537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76547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44425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849683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084509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441836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852097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324081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5803735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19.07.2021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19.07.2021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lvl="0" algn="ctr" eaLnBrk="1" hangingPunct="1">
              <a:defRPr/>
            </a:pPr>
            <a:endParaRPr lang="en-US" altLang="zh-CN" sz="6600" b="0" dirty="0">
              <a:solidFill>
                <a:srgbClr val="000000"/>
              </a:solidFill>
            </a:endParaRPr>
          </a:p>
          <a:p>
            <a:pPr lvl="0" algn="ctr" eaLnBrk="1" hangingPunct="1">
              <a:defRPr/>
            </a:pPr>
            <a:r>
              <a:rPr lang="zh-CN" altLang="en-US" sz="6600" b="0" dirty="0">
                <a:solidFill>
                  <a:srgbClr val="000000"/>
                </a:solidFill>
              </a:rPr>
              <a:t>怜悯与宽恕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69674" y="42672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lang="zh-CN" altLang="en-US" sz="3200" b="0" dirty="0">
                <a:solidFill>
                  <a:srgbClr val="000000"/>
                </a:solidFill>
              </a:rPr>
              <a:t>陈梁兆琪 师母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2.</a:t>
            </a:r>
            <a:r>
              <a:rPr lang="zh-CN" altLang="en-US" dirty="0"/>
              <a:t>“论爱仇敌”特别难做到！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4586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太</a:t>
            </a:r>
            <a:r>
              <a:rPr lang="en-US" altLang="zh-CN" dirty="0"/>
              <a:t>5:46-47</a:t>
            </a:r>
          </a:p>
          <a:p>
            <a:pPr marL="514800"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“你们若只爱那爱你们的人，有什么赏赐呢？就是税吏不也是这样做吗？你们若只请你弟兄的安，有什么比别人强呢？就是外邦人不也是这样做吗？”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为什么耶稣用税吏和外邦人作例子去解释呢？以色列人怎样看这两种人呢？</a:t>
            </a:r>
          </a:p>
        </p:txBody>
      </p:sp>
    </p:spTree>
    <p:extLst>
      <p:ext uri="{BB962C8B-B14F-4D97-AF65-F5344CB8AC3E}">
        <p14:creationId xmlns:p14="http://schemas.microsoft.com/office/powerpoint/2010/main" val="210381074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2.</a:t>
            </a:r>
            <a:r>
              <a:rPr lang="zh-CN" altLang="en-US" dirty="0"/>
              <a:t>“论爱仇敌”特别难做到！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7040881" cy="540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税吏：在罗马统治下，有些犹太人为罗马人服务，征收税赋。但这些税吏常跟外邦人接触，所以犹太人觉得他们都是不洁的。另外，税吏也欺压同胞，收取过多的税项，从中取利，使犹太人很讨厌他们。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外邦人：在那个时代，那个民族能打胜仗，并统治了其他民族，就是“强”的证明。以色列人被灭国之后，长年被他们视为不洁的外邦人统治，心里非常不甘。</a:t>
            </a:r>
          </a:p>
        </p:txBody>
      </p:sp>
    </p:spTree>
    <p:extLst>
      <p:ext uri="{BB962C8B-B14F-4D97-AF65-F5344CB8AC3E}">
        <p14:creationId xmlns:p14="http://schemas.microsoft.com/office/powerpoint/2010/main" val="2592378884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2.</a:t>
            </a:r>
            <a:r>
              <a:rPr lang="zh-CN" altLang="en-US" dirty="0"/>
              <a:t>“论爱仇敌”特别难做到！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4929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耶稣用这两种人都是以色列人所厌恶的，而用他们来跟以色列人作比较，实在是刺激他们的神经。但事实上，连这两种你们最厌恶的人也懂得去做的事，你们也会做，你们跟他们有什么分别，有什么了不起呢！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所以，若我们都只会做属世的人会做的事，我们就不是神的儿女，也不是完全了！</a:t>
            </a:r>
          </a:p>
        </p:txBody>
      </p:sp>
    </p:spTree>
    <p:extLst>
      <p:ext uri="{BB962C8B-B14F-4D97-AF65-F5344CB8AC3E}">
        <p14:creationId xmlns:p14="http://schemas.microsoft.com/office/powerpoint/2010/main" val="2663019823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2.</a:t>
            </a:r>
            <a:r>
              <a:rPr lang="zh-CN" altLang="en-US" dirty="0"/>
              <a:t>“论爱仇敌”特别难做到！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2917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如果有人伤害你或令你不愉快， 你当然不喜欢他怨恨他。但怨恨的感受一直加深或停留在你心里，慢慢变成了你的捆绑。捆绑了你内心的自由，捆绑了你爱人的心，捆绑了你的喜乐。</a:t>
            </a:r>
          </a:p>
        </p:txBody>
      </p:sp>
    </p:spTree>
    <p:extLst>
      <p:ext uri="{BB962C8B-B14F-4D97-AF65-F5344CB8AC3E}">
        <p14:creationId xmlns:p14="http://schemas.microsoft.com/office/powerpoint/2010/main" val="3802504133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2.</a:t>
            </a:r>
            <a:r>
              <a:rPr lang="zh-CN" altLang="en-US" dirty="0"/>
              <a:t>“论爱仇敌”特别难做到！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3388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你本来是可以自由地去想快乐的事，但却常常不由自主地想起那个人令你不畅快。你本来是对人充满爱心，但却常常被控诉你不爱那个人。你本来是满有喜乐，但想起那个人，你心里却变成苦毒。</a:t>
            </a:r>
          </a:p>
        </p:txBody>
      </p:sp>
    </p:spTree>
    <p:extLst>
      <p:ext uri="{BB962C8B-B14F-4D97-AF65-F5344CB8AC3E}">
        <p14:creationId xmlns:p14="http://schemas.microsoft.com/office/powerpoint/2010/main" val="1529242367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2.</a:t>
            </a:r>
            <a:r>
              <a:rPr lang="zh-CN" altLang="en-US" dirty="0"/>
              <a:t>“论爱仇敌”特别难做到！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5057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当你怨恨一个人时，最不快乐的不是那个人，而是自己。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所以我们都会期望自己能做到主耶稣的教导，要祈祷、要放下、要忘记那个人的不是。但却不容易做到！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有些时候连自己也控制不住。 我们知道这种苦毒会蚕食我们的心灵，也影响我们与神的关系，但我们还是软弱无力，无法放下。</a:t>
            </a:r>
          </a:p>
        </p:txBody>
      </p:sp>
    </p:spTree>
    <p:extLst>
      <p:ext uri="{BB962C8B-B14F-4D97-AF65-F5344CB8AC3E}">
        <p14:creationId xmlns:p14="http://schemas.microsoft.com/office/powerpoint/2010/main" val="2068328179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3.</a:t>
            </a:r>
            <a:r>
              <a:rPr lang="zh-CN" altLang="en-US" dirty="0"/>
              <a:t>主的怜悯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55707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究竟我们怎样才能“爱仇敌”呢？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我们必须看看上帝是怎样做的。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太</a:t>
            </a:r>
            <a:r>
              <a:rPr lang="en-US" altLang="zh-CN" dirty="0"/>
              <a:t>5:45</a:t>
            </a:r>
          </a:p>
          <a:p>
            <a:pPr marL="514800"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“因为他（神）叫太阳照好人，也照坏人；降雨给义人，也给不义的人。”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约</a:t>
            </a:r>
            <a:r>
              <a:rPr lang="en-US" altLang="zh-CN" dirty="0"/>
              <a:t>3:16 </a:t>
            </a:r>
          </a:p>
          <a:p>
            <a:pPr marL="514800"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“神爱世人”</a:t>
            </a:r>
            <a:endParaRPr lang="en-US" altLang="zh-CN" dirty="0"/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但这份爱里面包含了什么呢？</a:t>
            </a:r>
          </a:p>
        </p:txBody>
      </p:sp>
    </p:spTree>
    <p:extLst>
      <p:ext uri="{BB962C8B-B14F-4D97-AF65-F5344CB8AC3E}">
        <p14:creationId xmlns:p14="http://schemas.microsoft.com/office/powerpoint/2010/main" val="2352657915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3.</a:t>
            </a:r>
            <a:r>
              <a:rPr lang="zh-CN" altLang="en-US" dirty="0"/>
              <a:t>主的怜悯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210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“神爱世人”是因为这世界和人类是神创造的。 </a:t>
            </a:r>
            <a:endParaRPr lang="en-US" altLang="zh-CN" dirty="0"/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但我们配得这份爱吗？我们是值得被神爱的吗？</a:t>
            </a:r>
          </a:p>
        </p:txBody>
      </p:sp>
    </p:spTree>
    <p:extLst>
      <p:ext uri="{BB962C8B-B14F-4D97-AF65-F5344CB8AC3E}">
        <p14:creationId xmlns:p14="http://schemas.microsoft.com/office/powerpoint/2010/main" val="206592695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3.</a:t>
            </a:r>
            <a:r>
              <a:rPr lang="zh-CN" altLang="en-US" dirty="0"/>
              <a:t>主的怜悯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540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无论过去或现在，人类都在犯罪中，由世界大战至我们自己个人，行事为人都失去了爱心、公平、公义等等。我们都违背了神创造我们的本意，违背了祂的心意，我们还为世界与身边的人带来伤害。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如果用公义的尺来衡量，我们都是背叛上帝的人，根本没有可以原谅和被爱的余地。但上帝的爱里有“怜悯”。</a:t>
            </a:r>
          </a:p>
        </p:txBody>
      </p:sp>
    </p:spTree>
    <p:extLst>
      <p:ext uri="{BB962C8B-B14F-4D97-AF65-F5344CB8AC3E}">
        <p14:creationId xmlns:p14="http://schemas.microsoft.com/office/powerpoint/2010/main" val="3825764455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3.</a:t>
            </a:r>
            <a:r>
              <a:rPr lang="zh-CN" altLang="en-US" dirty="0"/>
              <a:t>主的怜悯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4392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在旧约里，表达“怜悯”的其中两个字是：</a:t>
            </a:r>
          </a:p>
          <a:p>
            <a:pPr marL="914400" lvl="1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en-US" altLang="zh-CN" sz="2800" dirty="0" err="1"/>
              <a:t>Hesed</a:t>
            </a:r>
            <a:r>
              <a:rPr lang="zh-CN" altLang="en-US" sz="2800" dirty="0"/>
              <a:t>：是“忠诚”；和合本译作“慈爱”、“恩”、“仁慈”、“恩典”等；意思是神持守忠诚，愿意不计较人的过犯，坚守祂与人订立的盟约，而祂的忠诚也转化成祂的怜悯。</a:t>
            </a:r>
          </a:p>
          <a:p>
            <a:pPr marL="914400" lvl="1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en-US" altLang="zh-CN" sz="2800" dirty="0"/>
              <a:t>Hanan</a:t>
            </a:r>
            <a:r>
              <a:rPr lang="zh-CN" altLang="en-US" sz="2800" dirty="0"/>
              <a:t>：和合本译作“怜恤”、“怜悯”、“施恩”等；意思是神对人宽宏的厚爱，这爱是人完全不配得的。</a:t>
            </a:r>
          </a:p>
        </p:txBody>
      </p:sp>
    </p:spTree>
    <p:extLst>
      <p:ext uri="{BB962C8B-B14F-4D97-AF65-F5344CB8AC3E}">
        <p14:creationId xmlns:p14="http://schemas.microsoft.com/office/powerpoint/2010/main" val="132978593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1. </a:t>
            </a:r>
            <a:r>
              <a:rPr lang="zh-CN" altLang="en-US" dirty="0"/>
              <a:t>引言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583681" cy="5186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圣经里最大诫命是什么呢？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太</a:t>
            </a:r>
            <a:r>
              <a:rPr lang="en-US" altLang="zh-CN" dirty="0"/>
              <a:t>22:34-40</a:t>
            </a:r>
          </a:p>
          <a:p>
            <a:pPr marL="514800" indent="457200"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“夫子，律法上的诫命哪一条是最大的呢？”耶稣对他说：“你要尽心、尽性、尽意爱主</a:t>
            </a:r>
            <a:r>
              <a:rPr lang="en-US" altLang="zh-CN" dirty="0"/>
              <a:t>—</a:t>
            </a:r>
            <a:r>
              <a:rPr lang="zh-CN" altLang="en-US" dirty="0"/>
              <a:t>你的上帝。这是诫命中的第一，且是最大的，其次是爱人如己。这两条诫命是律法和先知一切道理的总纲。”</a:t>
            </a:r>
            <a:endParaRPr lang="en-US" altLang="zh-CN" dirty="0"/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“爱神爱人”</a:t>
            </a:r>
          </a:p>
        </p:txBody>
      </p:sp>
    </p:spTree>
    <p:extLst>
      <p:ext uri="{BB962C8B-B14F-4D97-AF65-F5344CB8AC3E}">
        <p14:creationId xmlns:p14="http://schemas.microsoft.com/office/powerpoint/2010/main" val="1766198094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3.</a:t>
            </a:r>
            <a:r>
              <a:rPr lang="zh-CN" altLang="en-US" dirty="0"/>
              <a:t>主的怜悯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7955281" cy="5186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“怜悯”在新约中，大多以“恩典”这个字来表达。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向有需要或无助者表示同情，其意义是赦免一个犯罪的人，不计较他的过犯。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神最大的怜悯，是借着祂儿子耶稣基督为罪人成就救恩，把世人从无助无望中拯救出来。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由此可见，在旧约和新约中，“怜悯”的意思是：将爱赐予一个完全不配得的罪人，不计较他的过犯，赦免他的罪。</a:t>
            </a:r>
          </a:p>
        </p:txBody>
      </p:sp>
    </p:spTree>
    <p:extLst>
      <p:ext uri="{BB962C8B-B14F-4D97-AF65-F5344CB8AC3E}">
        <p14:creationId xmlns:p14="http://schemas.microsoft.com/office/powerpoint/2010/main" val="3112643219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3.</a:t>
            </a:r>
            <a:r>
              <a:rPr lang="zh-CN" altLang="en-US" dirty="0"/>
              <a:t>主的怜悯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5057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诗</a:t>
            </a:r>
            <a:r>
              <a:rPr lang="en-US" altLang="zh-CN" dirty="0"/>
              <a:t>103:8-10</a:t>
            </a:r>
          </a:p>
          <a:p>
            <a:pPr marL="514800"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“耶和华有怜悯，有恩典，不轻易发怒，且有丰盛的慈爱。他不长久责备，也不永远怀怒。他没有按我们的罪过待我们，也没有照我们的罪孽报应我们。”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我们从神领受的爱是充满怜悯，即使我们不配、充满罪恶，神仍然愿意赦免我们，没有按我们的罪孽报应我们。</a:t>
            </a:r>
          </a:p>
        </p:txBody>
      </p:sp>
    </p:spTree>
    <p:extLst>
      <p:ext uri="{BB962C8B-B14F-4D97-AF65-F5344CB8AC3E}">
        <p14:creationId xmlns:p14="http://schemas.microsoft.com/office/powerpoint/2010/main" val="2560756073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4.</a:t>
            </a:r>
            <a:r>
              <a:rPr lang="zh-CN" altLang="en-US" dirty="0"/>
              <a:t>怎样实践“爱仇敌”呢？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5186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主耶稣解释神怜悯：太</a:t>
            </a:r>
            <a:r>
              <a:rPr lang="en-US" altLang="zh-CN" dirty="0"/>
              <a:t>5:45</a:t>
            </a:r>
            <a:r>
              <a:rPr lang="zh-CN" altLang="en-US" dirty="0"/>
              <a:t>下 </a:t>
            </a:r>
            <a:endParaRPr lang="en-US" altLang="zh-CN" dirty="0"/>
          </a:p>
          <a:p>
            <a:pPr marL="514800"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“因为他叫太阳照好人，也照坏人；降雨给义人，也给不义的人。”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在神面前，人人都享受到这怜悯！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我们都经历过神这样的怜悯，我们是明白理解这份怜悯是什么一回事，所以我们也能向身边的人施出这份怜悯。</a:t>
            </a:r>
          </a:p>
        </p:txBody>
      </p:sp>
    </p:spTree>
    <p:extLst>
      <p:ext uri="{BB962C8B-B14F-4D97-AF65-F5344CB8AC3E}">
        <p14:creationId xmlns:p14="http://schemas.microsoft.com/office/powerpoint/2010/main" val="3442813302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4.</a:t>
            </a:r>
            <a:r>
              <a:rPr lang="zh-CN" altLang="en-US" dirty="0"/>
              <a:t>怎样实践“爱仇敌”呢？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3645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太</a:t>
            </a:r>
            <a:r>
              <a:rPr lang="en-US" altLang="zh-CN" dirty="0"/>
              <a:t>5:7</a:t>
            </a:r>
          </a:p>
          <a:p>
            <a:pPr marL="514800"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“怜悯人的人有福了！因为他们必蒙怜悯。”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当我们被神怜悯的同时，我们学会了怜悯人，之后神又会祝福我们，继续让我们得到祂怜悯之恩。</a:t>
            </a:r>
          </a:p>
        </p:txBody>
      </p:sp>
    </p:spTree>
    <p:extLst>
      <p:ext uri="{BB962C8B-B14F-4D97-AF65-F5344CB8AC3E}">
        <p14:creationId xmlns:p14="http://schemas.microsoft.com/office/powerpoint/2010/main" val="922325716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4.</a:t>
            </a:r>
            <a:r>
              <a:rPr lang="zh-CN" altLang="en-US" dirty="0"/>
              <a:t>怎样实践“爱仇敌”呢？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5314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>
                <a:solidFill>
                  <a:srgbClr val="FF0000"/>
                </a:solidFill>
              </a:rPr>
              <a:t>祷告</a:t>
            </a:r>
            <a:endParaRPr lang="en-US" altLang="zh-CN" dirty="0">
              <a:solidFill>
                <a:srgbClr val="FF0000"/>
              </a:solidFill>
            </a:endParaRP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太</a:t>
            </a:r>
            <a:r>
              <a:rPr lang="en-US" altLang="zh-CN" dirty="0"/>
              <a:t>5:44</a:t>
            </a:r>
          </a:p>
          <a:p>
            <a:pPr lvl="1"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“但是我告诉你们：要爱你们的仇敌，为那迫害你们的祷告。”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我们要如何祷告呢？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过去，我们怎样面对不喜欢的人呢？想起</a:t>
            </a:r>
            <a:r>
              <a:rPr lang="zh-CN" altLang="en-US" dirty="0">
                <a:solidFill>
                  <a:srgbClr val="FF0000"/>
                </a:solidFill>
              </a:rPr>
              <a:t>我</a:t>
            </a:r>
            <a:r>
              <a:rPr lang="zh-CN" altLang="en-US" dirty="0"/>
              <a:t>不喜欢的人，</a:t>
            </a:r>
            <a:r>
              <a:rPr lang="zh-CN" altLang="en-US" dirty="0">
                <a:solidFill>
                  <a:srgbClr val="FF0000"/>
                </a:solidFill>
              </a:rPr>
              <a:t>我</a:t>
            </a:r>
            <a:r>
              <a:rPr lang="zh-CN" altLang="en-US" dirty="0"/>
              <a:t>会怨恨他。他要向</a:t>
            </a:r>
            <a:r>
              <a:rPr lang="zh-CN" altLang="en-US" dirty="0">
                <a:solidFill>
                  <a:srgbClr val="FF0000"/>
                </a:solidFill>
              </a:rPr>
              <a:t>我</a:t>
            </a:r>
            <a:r>
              <a:rPr lang="zh-CN" altLang="en-US" dirty="0"/>
              <a:t>道歉  认错。即使他向</a:t>
            </a:r>
            <a:r>
              <a:rPr lang="zh-CN" altLang="en-US" dirty="0">
                <a:solidFill>
                  <a:srgbClr val="FF0000"/>
                </a:solidFill>
              </a:rPr>
              <a:t>我</a:t>
            </a:r>
            <a:r>
              <a:rPr lang="zh-CN" altLang="en-US" dirty="0"/>
              <a:t>道歉了，以后他也要好好待</a:t>
            </a:r>
            <a:r>
              <a:rPr lang="zh-CN" altLang="en-US" dirty="0">
                <a:solidFill>
                  <a:srgbClr val="FF0000"/>
                </a:solidFill>
              </a:rPr>
              <a:t>我</a:t>
            </a:r>
            <a:r>
              <a:rPr lang="zh-CN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889246066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4.</a:t>
            </a:r>
            <a:r>
              <a:rPr lang="zh-CN" altLang="en-US" dirty="0"/>
              <a:t>怎样实践“爱仇敌”呢？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4115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原来我们的想法全部都是以“我”为中心，那个“他”却要做主动为我做什么。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但耶稣要我们不再用属世、过去的做法，祂要我们成为神的儿女，要我们完全！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所以，耶稣教导我们要“祷告”！</a:t>
            </a:r>
          </a:p>
        </p:txBody>
      </p:sp>
    </p:spTree>
    <p:extLst>
      <p:ext uri="{BB962C8B-B14F-4D97-AF65-F5344CB8AC3E}">
        <p14:creationId xmlns:p14="http://schemas.microsoft.com/office/powerpoint/2010/main" val="1132522501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4.</a:t>
            </a:r>
            <a:r>
              <a:rPr lang="zh-CN" altLang="en-US" dirty="0"/>
              <a:t>怎样实践“爱仇敌”呢？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40503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祷告是：</a:t>
            </a:r>
          </a:p>
          <a:p>
            <a:pPr marL="914400" lvl="1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2800" dirty="0"/>
              <a:t>求神帮助我们能了解自己的内心，是什么触动了自己的情绪</a:t>
            </a:r>
          </a:p>
          <a:p>
            <a:pPr marL="914400" lvl="1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2800" dirty="0"/>
              <a:t>求神帮助我们明白別人的内心，他的需要是什么。（当我们进入第二步时，神便会带领我们进入怜悯里面，怨恨便慢慢化解）</a:t>
            </a:r>
          </a:p>
          <a:p>
            <a:pPr marL="914400" lvl="1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2800" dirty="0"/>
              <a:t>求神帮助我们知道怎样去帮助别人（真正的爱是有行动的）</a:t>
            </a:r>
          </a:p>
        </p:txBody>
      </p:sp>
    </p:spTree>
    <p:extLst>
      <p:ext uri="{BB962C8B-B14F-4D97-AF65-F5344CB8AC3E}">
        <p14:creationId xmlns:p14="http://schemas.microsoft.com/office/powerpoint/2010/main" val="1724677955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4.</a:t>
            </a:r>
            <a:r>
              <a:rPr lang="zh-CN" altLang="en-US" dirty="0"/>
              <a:t>怎样实践“爱仇敌”呢？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53696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“爱仇敌”不再是消极什么都不能做，不再是被动地等别人认错道歉，不再期待别人满足自己。而是积极和具体地实践“爱仇敌”的教导。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在“爱仇敌”的祷告中：</a:t>
            </a:r>
          </a:p>
          <a:p>
            <a:pPr marL="914400" lvl="1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2800" dirty="0"/>
              <a:t>不是将别人定罪，而是发现自己的软弱</a:t>
            </a:r>
          </a:p>
          <a:p>
            <a:pPr marL="914400" lvl="1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2800" dirty="0"/>
              <a:t>不是等待别人安慰，而是去关心别人</a:t>
            </a:r>
          </a:p>
          <a:p>
            <a:pPr marL="914400" lvl="1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2800" dirty="0"/>
              <a:t>不是要改变别人，而是改变自己有怜悯的心</a:t>
            </a:r>
          </a:p>
        </p:txBody>
      </p:sp>
    </p:spTree>
    <p:extLst>
      <p:ext uri="{BB962C8B-B14F-4D97-AF65-F5344CB8AC3E}">
        <p14:creationId xmlns:p14="http://schemas.microsoft.com/office/powerpoint/2010/main" val="3737676732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4.</a:t>
            </a:r>
            <a:r>
              <a:rPr lang="zh-CN" altLang="en-US" dirty="0"/>
              <a:t>怎样实践“爱仇敌”呢？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lang="zh-CN" altLang="en-US" dirty="0"/>
          </a:p>
        </p:txBody>
      </p:sp>
      <p:graphicFrame>
        <p:nvGraphicFramePr>
          <p:cNvPr id="5" name="图示 4">
            <a:extLst>
              <a:ext uri="{FF2B5EF4-FFF2-40B4-BE49-F238E27FC236}">
                <a16:creationId xmlns:a16="http://schemas.microsoft.com/office/drawing/2014/main" id="{040DC8F0-C7E9-43BF-83E0-B1ED7CDB00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4699631"/>
              </p:ext>
            </p:extLst>
          </p:nvPr>
        </p:nvGraphicFramePr>
        <p:xfrm>
          <a:off x="327659" y="1295400"/>
          <a:ext cx="6682741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86130726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4.</a:t>
            </a:r>
            <a:r>
              <a:rPr lang="zh-CN" altLang="en-US" dirty="0"/>
              <a:t>怎样实践“爱仇敌”呢？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3388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透过耶稣的教导，“爱仇敌”不再是不可能的事！而且是一个积极和主动的行动。借着祷告，上帝帮助我们化解怨恨，作上帝的儿女，当我们能像神一样去怜悯宽恕别人时，我们便像天父一样完全。</a:t>
            </a:r>
          </a:p>
        </p:txBody>
      </p:sp>
    </p:spTree>
    <p:extLst>
      <p:ext uri="{BB962C8B-B14F-4D97-AF65-F5344CB8AC3E}">
        <p14:creationId xmlns:p14="http://schemas.microsoft.com/office/powerpoint/2010/main" val="142088870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1.</a:t>
            </a:r>
            <a:r>
              <a:rPr lang="zh-CN" altLang="en-US" dirty="0"/>
              <a:t>引言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583681" cy="4115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登山宝训里，耶稣简要、具体地说明了在生活中我们应有的言行和态度。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“论爱仇敌”就是针对爱人的教导。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“论爱仇敌”是我们常常都听，并不陌生。也有一个原因是：它特别难做到！</a:t>
            </a:r>
          </a:p>
        </p:txBody>
      </p:sp>
    </p:spTree>
    <p:extLst>
      <p:ext uri="{BB962C8B-B14F-4D97-AF65-F5344CB8AC3E}">
        <p14:creationId xmlns:p14="http://schemas.microsoft.com/office/powerpoint/2010/main" val="3983515322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5.</a:t>
            </a:r>
            <a:r>
              <a:rPr lang="zh-CN" altLang="en-US" dirty="0"/>
              <a:t>总结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44586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律法的总纲是“爱神爱人”。“爱仇敌”就是爱人的表现。主耶稣希望我们“作神的儿女”并跟天父一样“完全”。教导我们不再以属世的方式去面对仇敌，教导我们以祷告化解怨恨。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祷告并不是为了满足自我和改变别人，而是满足别人，改变自己有怜悯的心。</a:t>
            </a:r>
          </a:p>
        </p:txBody>
      </p:sp>
    </p:spTree>
    <p:extLst>
      <p:ext uri="{BB962C8B-B14F-4D97-AF65-F5344CB8AC3E}">
        <p14:creationId xmlns:p14="http://schemas.microsoft.com/office/powerpoint/2010/main" val="1308072090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5.</a:t>
            </a:r>
            <a:r>
              <a:rPr lang="zh-CN" altLang="en-US" dirty="0"/>
              <a:t>总结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3645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太</a:t>
            </a:r>
            <a:r>
              <a:rPr lang="en-US" altLang="zh-CN"/>
              <a:t>5:7</a:t>
            </a:r>
          </a:p>
          <a:p>
            <a:pPr lvl="1"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/>
              <a:t>“</a:t>
            </a:r>
            <a:r>
              <a:rPr lang="zh-CN" altLang="en-US" dirty="0"/>
              <a:t>怜悯人的人有福了！因为他们必蒙怜悯。”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但愿上帝对我们怜悯的爱，也能感动我们愿意用怜悯的心去解开对仇敌的怨恨，使我们可以作上帝的儿女并跟天父一样完全。</a:t>
            </a:r>
          </a:p>
        </p:txBody>
      </p:sp>
    </p:spTree>
    <p:extLst>
      <p:ext uri="{BB962C8B-B14F-4D97-AF65-F5344CB8AC3E}">
        <p14:creationId xmlns:p14="http://schemas.microsoft.com/office/powerpoint/2010/main" val="268942261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2.</a:t>
            </a:r>
            <a:r>
              <a:rPr lang="zh-CN" altLang="en-US" dirty="0"/>
              <a:t>“论爱仇敌”特别难做到！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583681" cy="4971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主耶稣希望我们“作神的儿女”并跟天父一样“完全”。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太</a:t>
            </a:r>
            <a:r>
              <a:rPr lang="en-US" altLang="zh-CN" dirty="0"/>
              <a:t>5:45</a:t>
            </a:r>
            <a:r>
              <a:rPr lang="zh-CN" altLang="en-US" dirty="0"/>
              <a:t>上</a:t>
            </a:r>
            <a:endParaRPr lang="en-US" altLang="zh-CN" dirty="0"/>
          </a:p>
          <a:p>
            <a:pPr marL="514800"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400" b="0" dirty="0">
                <a:latin typeface="SimHei"/>
                <a:ea typeface="SimHei"/>
              </a:rPr>
              <a:t>“这样，你们就可以作天父的儿女了。”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太</a:t>
            </a:r>
            <a:r>
              <a:rPr lang="en-US" altLang="zh-CN" dirty="0"/>
              <a:t>5:48</a:t>
            </a:r>
          </a:p>
          <a:p>
            <a:pPr marL="514800"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“所以，你们要完全，如同你们的天父是完全的。”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0592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2.</a:t>
            </a:r>
            <a:r>
              <a:rPr lang="zh-CN" altLang="en-US" dirty="0"/>
              <a:t>“论爱仇敌”特别难做到！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736081" cy="5656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作神的儿女”和我们“要完全”意思是什么？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我们作神的儿女，不再属于这世界，与属世的价值观和言行不一样。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上帝的话语对我们的生命产生了影响，使我们不断更新改变。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在马太福音第</a:t>
            </a:r>
            <a:r>
              <a:rPr lang="en-US" altLang="zh-CN" dirty="0"/>
              <a:t>5</a:t>
            </a:r>
            <a:r>
              <a:rPr lang="zh-CN" altLang="en-US" dirty="0"/>
              <a:t>章耶稣教导人怎样将自己离开属世的价值观而成为属神的儿女。而其中一点就是“论爱仇敌”。</a:t>
            </a:r>
          </a:p>
        </p:txBody>
      </p:sp>
    </p:spTree>
    <p:extLst>
      <p:ext uri="{BB962C8B-B14F-4D97-AF65-F5344CB8AC3E}">
        <p14:creationId xmlns:p14="http://schemas.microsoft.com/office/powerpoint/2010/main" val="192620818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2.</a:t>
            </a:r>
            <a:r>
              <a:rPr lang="zh-CN" altLang="en-US" dirty="0"/>
              <a:t>“论爱仇敌”特别难做到！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5314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耶稣说出以色列人普遍的想法：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太</a:t>
            </a:r>
            <a:r>
              <a:rPr lang="en-US" altLang="zh-CN" dirty="0"/>
              <a:t>5:43 </a:t>
            </a:r>
          </a:p>
          <a:p>
            <a:pPr marL="514800"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“你们听过有话说：‘要爱你的邻舍，恨你的仇敌。’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“邻舍”就是我们喜欢的人，“仇敌”就是我们不喜欢的人，“仇”就是心里对不喜欢的人产生了怨恨的感觉。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这是以色列人的想法， 也是今日我们的想法和做法。</a:t>
            </a:r>
          </a:p>
        </p:txBody>
      </p:sp>
    </p:spTree>
    <p:extLst>
      <p:ext uri="{BB962C8B-B14F-4D97-AF65-F5344CB8AC3E}">
        <p14:creationId xmlns:p14="http://schemas.microsoft.com/office/powerpoint/2010/main" val="164448899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2.</a:t>
            </a:r>
            <a:r>
              <a:rPr lang="zh-CN" altLang="en-US" dirty="0"/>
              <a:t>“论爱仇敌”特别难做到！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4372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但耶稣教导我们要成为神的儿女，要更新我们的生命，要我们与世人不再一样。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太</a:t>
            </a:r>
            <a:r>
              <a:rPr lang="en-US" altLang="zh-CN" dirty="0"/>
              <a:t>5:44</a:t>
            </a:r>
          </a:p>
          <a:p>
            <a:pPr marL="514800"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“但是我告诉你们：要爱你们的仇敌，为那迫害你们的祷告。”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要爱你们的仇敌！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想一想谁是“你们的仇敌”？</a:t>
            </a:r>
          </a:p>
        </p:txBody>
      </p:sp>
    </p:spTree>
    <p:extLst>
      <p:ext uri="{BB962C8B-B14F-4D97-AF65-F5344CB8AC3E}">
        <p14:creationId xmlns:p14="http://schemas.microsoft.com/office/powerpoint/2010/main" val="374478880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2.</a:t>
            </a:r>
            <a:r>
              <a:rPr lang="zh-CN" altLang="en-US" dirty="0"/>
              <a:t>“论爱仇敌”特别难做到！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5057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仇敌：这个字里面表达出一种非常深厚的恨意，对方与你之间必定有很严重的事件发生过，正所谓血海深仇。比较轻的程度，就是我们对某人有怨恨的感受。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一个人怎样会变成你的仇敌呢？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那个人做了一些令你不愉快的事，如：不尊重你、轻视你、反对你、指责你、说话得罪你、伤害你。</a:t>
            </a:r>
          </a:p>
        </p:txBody>
      </p:sp>
    </p:spTree>
    <p:extLst>
      <p:ext uri="{BB962C8B-B14F-4D97-AF65-F5344CB8AC3E}">
        <p14:creationId xmlns:p14="http://schemas.microsoft.com/office/powerpoint/2010/main" val="192663474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2.</a:t>
            </a:r>
            <a:r>
              <a:rPr lang="zh-CN" altLang="en-US" dirty="0"/>
              <a:t>“论爱仇敌”特别难做到！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5528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也可能那个人并没有直接地向你做了什么，却是触动到你内心的感受，令你不愉快、不满意，如：你不认同他的言行、他的存在令你被忽略、比下去了、失去影响力等等。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在你心中这个人一定是做错了事，他在你眼中是一个罪人。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或者你没有将某人当为你的“仇敌”，但当你有“不喜欢”的人，道理也是一样。</a:t>
            </a:r>
          </a:p>
        </p:txBody>
      </p:sp>
    </p:spTree>
    <p:extLst>
      <p:ext uri="{BB962C8B-B14F-4D97-AF65-F5344CB8AC3E}">
        <p14:creationId xmlns:p14="http://schemas.microsoft.com/office/powerpoint/2010/main" val="192087682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3033</TotalTime>
  <Words>3518</Words>
  <Application>Microsoft Office PowerPoint</Application>
  <PresentationFormat>全屏显示(4:3)</PresentationFormat>
  <Paragraphs>301</Paragraphs>
  <Slides>31</Slides>
  <Notes>31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31</vt:i4>
      </vt:variant>
    </vt:vector>
  </HeadingPairs>
  <TitlesOfParts>
    <vt:vector size="41" baseType="lpstr">
      <vt:lpstr>SimHei</vt:lpstr>
      <vt:lpstr>SimHei</vt:lpstr>
      <vt:lpstr>SimSun</vt:lpstr>
      <vt:lpstr>Arial</vt:lpstr>
      <vt:lpstr>Calibri</vt:lpstr>
      <vt:lpstr>Calibri Light</vt:lpstr>
      <vt:lpstr>3_Benutzerdefiniertes Design</vt:lpstr>
      <vt:lpstr>6_Benutzerdefiniertes Design</vt:lpstr>
      <vt:lpstr>12_Benutzerdefiniertes Design</vt:lpstr>
      <vt:lpstr>5_PPT2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SONG Pengyang</cp:lastModifiedBy>
  <cp:revision>2300</cp:revision>
  <cp:lastPrinted>2021-04-07T14:28:01Z</cp:lastPrinted>
  <dcterms:created xsi:type="dcterms:W3CDTF">2013-12-13T09:03:28Z</dcterms:created>
  <dcterms:modified xsi:type="dcterms:W3CDTF">2021-07-19T05:42:12Z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