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12"/>
  </p:notesMasterIdLst>
  <p:handoutMasterIdLst>
    <p:handoutMasterId r:id="rId13"/>
  </p:handoutMasterIdLst>
  <p:sldIdLst>
    <p:sldId id="2091" r:id="rId5"/>
    <p:sldId id="20342" r:id="rId6"/>
    <p:sldId id="257" r:id="rId7"/>
    <p:sldId id="258" r:id="rId8"/>
    <p:sldId id="261" r:id="rId9"/>
    <p:sldId id="20343" r:id="rId10"/>
    <p:sldId id="290" r:id="rId11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6" autoAdjust="0"/>
    <p:restoredTop sz="88107" autoAdjust="0"/>
  </p:normalViewPr>
  <p:slideViewPr>
    <p:cSldViewPr>
      <p:cViewPr varScale="1">
        <p:scale>
          <a:sx n="103" d="100"/>
          <a:sy n="103" d="100"/>
        </p:scale>
        <p:origin x="132" y="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2021/7/15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211736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Shape 1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8" name="Shape 1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046949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8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381000" y="18288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lvl="0" algn="ctr" eaLnBrk="1" hangingPunct="1"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lvl="0" algn="ctr" eaLnBrk="1" hangingPunct="1">
              <a:defRPr/>
            </a:pPr>
            <a:r>
              <a:rPr lang="zh-CN" altLang="de-DE" sz="5400" b="0" dirty="0">
                <a:solidFill>
                  <a:srgbClr val="000000"/>
                </a:solidFill>
              </a:rPr>
              <a:t>脱离黑暗、走在光明中</a:t>
            </a:r>
            <a:endParaRPr kumimoji="0" lang="en-US" altLang="zh-CN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de-DE" sz="3200" b="0" dirty="0">
                <a:solidFill>
                  <a:srgbClr val="000000"/>
                </a:solidFill>
              </a:rPr>
              <a:t>吴振忠</a:t>
            </a:r>
            <a:r>
              <a:rPr lang="zh-CN" altLang="en-US" sz="3200" b="0" dirty="0">
                <a:solidFill>
                  <a:srgbClr val="000000"/>
                </a:solidFill>
              </a:rPr>
              <a:t>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讲题</a:t>
            </a:r>
            <a:r>
              <a:rPr dirty="0"/>
              <a:t>：</a:t>
            </a:r>
            <a:r>
              <a:rPr lang="zh-CN" altLang="de-DE" dirty="0"/>
              <a:t>脱离黑暗、走在光明中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400" b="0" dirty="0">
                <a:sym typeface="SimHei"/>
              </a:rPr>
              <a:t>约翰一书</a:t>
            </a:r>
            <a:r>
              <a:rPr lang="de-DE" sz="3400" b="0" dirty="0">
                <a:sym typeface="SimHei"/>
              </a:rPr>
              <a:t> 1:5-2:11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402845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引言</a:t>
            </a:r>
            <a:endParaRPr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7955282" cy="4977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1. </a:t>
            </a:r>
            <a:r>
              <a:rPr lang="zh-CN" altLang="de-DE" dirty="0"/>
              <a:t>黑暗是什么？ 谁喜欢在黑暗里？ 在黑</a:t>
            </a:r>
            <a:endParaRPr lang="de-DE" altLang="zh-CN" dirty="0"/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      </a:t>
            </a:r>
            <a:r>
              <a:rPr lang="zh-CN" altLang="de-DE" dirty="0"/>
              <a:t>暗中的滋味是如何的 </a:t>
            </a:r>
            <a:r>
              <a:rPr lang="de-DE" altLang="zh-CN" dirty="0"/>
              <a:t>- </a:t>
            </a:r>
            <a:r>
              <a:rPr lang="zh-CN" altLang="de-DE" dirty="0"/>
              <a:t>电骗的诡计</a:t>
            </a: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2. </a:t>
            </a:r>
            <a:r>
              <a:rPr lang="zh-CN" altLang="de-DE" dirty="0"/>
              <a:t>黑暗代表著：恐惧、羞耻、忧虑、躲藏、</a:t>
            </a:r>
            <a:endParaRPr lang="de-DE" altLang="zh-CN" dirty="0"/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     </a:t>
            </a:r>
            <a:r>
              <a:rPr lang="zh-CN" altLang="de-DE"/>
              <a:t>污秽、</a:t>
            </a:r>
            <a:r>
              <a:rPr lang="zh-CN" altLang="de-DE" dirty="0"/>
              <a:t>谎言、绝望</a:t>
            </a:r>
            <a:r>
              <a:rPr lang="de-DE" altLang="zh-CN" dirty="0"/>
              <a:t>...</a:t>
            </a: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3. </a:t>
            </a:r>
            <a:r>
              <a:rPr lang="zh-CN" altLang="de-DE" dirty="0"/>
              <a:t>在黑暗中的感受：良知的亏缺、欠债的重压、 </a:t>
            </a:r>
            <a:endParaRPr lang="de-DE" altLang="zh-CN" dirty="0"/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     </a:t>
            </a:r>
            <a:r>
              <a:rPr lang="zh-CN" altLang="de-DE" dirty="0"/>
              <a:t>控诉的捆绑、孤单的独处、无望的出路</a:t>
            </a:r>
            <a:r>
              <a:rPr lang="de-DE" altLang="zh-CN" dirty="0"/>
              <a:t>...</a:t>
            </a: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4. </a:t>
            </a:r>
            <a:r>
              <a:rPr lang="zh-CN" altLang="de-DE" dirty="0"/>
              <a:t>脱离黑暗的渴求：被揭露、被了解、被原谅、   </a:t>
            </a:r>
            <a:endParaRPr lang="de-DE" altLang="zh-CN" dirty="0"/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dirty="0"/>
              <a:t>    </a:t>
            </a:r>
            <a:r>
              <a:rPr lang="zh-CN" altLang="de-DE" dirty="0"/>
              <a:t>被免债、被接纳、被释放、被爱顾</a:t>
            </a:r>
            <a:r>
              <a:rPr lang="de-DE" altLang="zh-CN" dirty="0"/>
              <a:t>...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7" y="402845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引言</a:t>
            </a:r>
            <a:endParaRPr dirty="0"/>
          </a:p>
        </p:txBody>
      </p:sp>
      <p:sp>
        <p:nvSpPr>
          <p:cNvPr id="1058" name="弗2:11-22"/>
          <p:cNvSpPr txBox="1"/>
          <p:nvPr/>
        </p:nvSpPr>
        <p:spPr>
          <a:xfrm>
            <a:off x="426718" y="1295399"/>
            <a:ext cx="6709003" cy="408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5. </a:t>
            </a:r>
            <a:r>
              <a:rPr lang="zh-CN" altLang="de-DE" sz="2900" b="0" dirty="0">
                <a:sym typeface="Calibri"/>
              </a:rPr>
              <a:t>只有光明能打破黑暗，只有拥大能力</a:t>
            </a:r>
            <a:endParaRPr lang="de-DE" altLang="zh-CN" sz="2900" b="0" dirty="0">
              <a:sym typeface="Calibri"/>
            </a:endParaRP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    </a:t>
            </a:r>
            <a:r>
              <a:rPr lang="zh-CN" altLang="de-DE" sz="2900" b="0" dirty="0">
                <a:sym typeface="Calibri"/>
              </a:rPr>
              <a:t>者可以救拔我离开</a:t>
            </a:r>
            <a:r>
              <a:rPr lang="de-DE" altLang="zh-CN" sz="2900" b="0" dirty="0">
                <a:sym typeface="Calibri"/>
              </a:rPr>
              <a:t>...</a:t>
            </a: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6.  </a:t>
            </a:r>
            <a:r>
              <a:rPr lang="zh-CN" altLang="de-DE" sz="2900" b="0" dirty="0">
                <a:sym typeface="Calibri"/>
              </a:rPr>
              <a:t>离开了黑暗就不要回去，继续走在光  </a:t>
            </a:r>
            <a:endParaRPr lang="de-DE" altLang="zh-CN" sz="2900" b="0" dirty="0">
              <a:sym typeface="Calibri"/>
            </a:endParaRP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     </a:t>
            </a:r>
            <a:r>
              <a:rPr lang="zh-CN" altLang="de-DE" sz="2900" b="0" dirty="0">
                <a:sym typeface="Calibri"/>
              </a:rPr>
              <a:t>明中；</a:t>
            </a: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7. </a:t>
            </a:r>
            <a:r>
              <a:rPr lang="zh-CN" altLang="de-DE" sz="2900" b="0" dirty="0">
                <a:sym typeface="Calibri"/>
              </a:rPr>
              <a:t>与大能者同行，与同道者结伴，活在 </a:t>
            </a:r>
            <a:endParaRPr lang="de-DE" altLang="zh-CN" sz="2900" b="0" dirty="0">
              <a:sym typeface="Calibri"/>
            </a:endParaRPr>
          </a:p>
          <a:p>
            <a:pPr marL="13336" defTabSz="912812">
              <a:buClr>
                <a:srgbClr val="000000"/>
              </a:buClr>
              <a:buSzPct val="100000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lang="de-DE" altLang="zh-CN" sz="2900" b="0" dirty="0">
                <a:sym typeface="Calibri"/>
              </a:rPr>
              <a:t>     </a:t>
            </a:r>
            <a:r>
              <a:rPr lang="zh-CN" altLang="de-DE" sz="2900" b="0" dirty="0">
                <a:sym typeface="Calibri"/>
              </a:rPr>
              <a:t>光明中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381000" y="399673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600" b="0" dirty="0">
                <a:sym typeface="SimHei"/>
              </a:rPr>
              <a:t>经文理解和应用</a:t>
            </a:r>
            <a:endParaRPr dirty="0"/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574795" cy="462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1. </a:t>
            </a:r>
            <a:r>
              <a:rPr lang="zh-CN" altLang="de-DE" dirty="0">
                <a:latin typeface="+mj-ea"/>
                <a:ea typeface="+mj-ea"/>
              </a:rPr>
              <a:t>神就是光，魔鬼常在黑暗里</a:t>
            </a: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2. </a:t>
            </a:r>
            <a:r>
              <a:rPr lang="zh-CN" altLang="de-DE" dirty="0">
                <a:latin typeface="+mj-ea"/>
                <a:ea typeface="+mj-ea"/>
              </a:rPr>
              <a:t>耶稣基督带来了我们脱离黑暗的希望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和机会</a:t>
            </a: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3. </a:t>
            </a:r>
            <a:r>
              <a:rPr lang="zh-CN" altLang="de-DE" dirty="0">
                <a:latin typeface="+mj-ea"/>
                <a:ea typeface="+mj-ea"/>
              </a:rPr>
              <a:t>自己欺瞒，甚至欺骗自己并不能解决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问题</a:t>
            </a: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4. </a:t>
            </a:r>
            <a:r>
              <a:rPr lang="zh-CN" altLang="de-DE" dirty="0">
                <a:latin typeface="+mj-ea"/>
                <a:ea typeface="+mj-ea"/>
              </a:rPr>
              <a:t>神是信实和怜爱的，他答应了给予所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有人一条出路 （</a:t>
            </a:r>
            <a:r>
              <a:rPr lang="de-DE" altLang="zh-CN" dirty="0">
                <a:latin typeface="+mj-ea"/>
                <a:ea typeface="+mj-ea"/>
              </a:rPr>
              <a:t>1:9</a:t>
            </a:r>
            <a:r>
              <a:rPr lang="zh-CN" altLang="de-DE" dirty="0">
                <a:latin typeface="+mj-ea"/>
                <a:ea typeface="+mj-ea"/>
              </a:rP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381000" y="399673"/>
            <a:ext cx="754809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600" b="0" dirty="0">
                <a:sym typeface="SimHei"/>
              </a:rPr>
              <a:t>经文理解和应用</a:t>
            </a:r>
            <a:endParaRPr dirty="0"/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803395" cy="5132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5. </a:t>
            </a:r>
            <a:r>
              <a:rPr lang="zh-CN" altLang="de-DE" dirty="0">
                <a:latin typeface="+mj-ea"/>
                <a:ea typeface="+mj-ea"/>
              </a:rPr>
              <a:t>被赦免的人能感受到罪咎的解脱（腓 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利门书）</a:t>
            </a: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6. </a:t>
            </a:r>
            <a:r>
              <a:rPr lang="zh-CN" altLang="de-DE" dirty="0">
                <a:latin typeface="+mj-ea"/>
                <a:ea typeface="+mj-ea"/>
              </a:rPr>
              <a:t>神更应许人可以行在光明中，得到真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光的继续扶持</a:t>
            </a: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7. </a:t>
            </a:r>
            <a:r>
              <a:rPr lang="zh-CN" altLang="de-DE" dirty="0">
                <a:latin typeface="+mj-ea"/>
                <a:ea typeface="+mj-ea"/>
              </a:rPr>
              <a:t>不单行在光明中，更是住在光明中；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因著回应神的爱，爱神的心已经彰显 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在爱弟兄姊妹，就是在光明中同行的 </a:t>
            </a:r>
            <a:endParaRPr lang="de-DE" altLang="zh-CN" dirty="0">
              <a:latin typeface="+mj-ea"/>
              <a:ea typeface="+mj-ea"/>
            </a:endParaRPr>
          </a:p>
          <a:p>
            <a:pPr defTabSz="457200">
              <a:spcBef>
                <a:spcPts val="500"/>
              </a:spcBef>
              <a:buSzPct val="100000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de-DE" altLang="zh-CN" dirty="0">
                <a:latin typeface="+mj-ea"/>
                <a:ea typeface="+mj-ea"/>
              </a:rPr>
              <a:t>   </a:t>
            </a:r>
            <a:r>
              <a:rPr lang="zh-CN" altLang="de-DE" dirty="0">
                <a:latin typeface="+mj-ea"/>
                <a:ea typeface="+mj-ea"/>
              </a:rPr>
              <a:t>人中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9411865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讲题：在基督里合一"/>
          <p:cNvSpPr txBox="1"/>
          <p:nvPr/>
        </p:nvSpPr>
        <p:spPr>
          <a:xfrm>
            <a:off x="426717" y="457200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总结</a:t>
            </a:r>
            <a:endParaRPr dirty="0"/>
          </a:p>
        </p:txBody>
      </p:sp>
      <p:sp>
        <p:nvSpPr>
          <p:cNvPr id="1206" name="弗2:11-22"/>
          <p:cNvSpPr txBox="1"/>
          <p:nvPr/>
        </p:nvSpPr>
        <p:spPr>
          <a:xfrm>
            <a:off x="426719" y="1295400"/>
            <a:ext cx="6995160" cy="2769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r>
              <a:rPr lang="zh-CN" altLang="de-DE" dirty="0">
                <a:latin typeface="+mj-ea"/>
                <a:ea typeface="+mj-ea"/>
              </a:rPr>
              <a:t>光明与黑暗是对立，并不共存的；只有光明才能胜过黑暗；神就是光，你愿意接受光、靠著光脱离黑暗，并且行在光明、住在光明中吗？拒绝魔鬼的试探、认清魔鬼的欺骗和指控的诡计，认罪得到完全的赦免，重获在光明中生活的新生命吧。</a:t>
            </a:r>
            <a:endParaRPr dirty="0">
              <a:latin typeface="+mj-ea"/>
              <a:ea typeface="+mj-ea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809</Words>
  <Application>Microsoft Office PowerPoint</Application>
  <PresentationFormat>Bildschirmpräsentation (4:3)</PresentationFormat>
  <Paragraphs>79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9" baseType="lpstr">
      <vt:lpstr>Helvetica Neue</vt:lpstr>
      <vt:lpstr>PingFang HK Regular</vt:lpstr>
      <vt:lpstr>SimHei</vt:lpstr>
      <vt:lpstr>宋体</vt:lpstr>
      <vt:lpstr>宋体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2242</cp:revision>
  <cp:lastPrinted>2021-04-07T14:28:01Z</cp:lastPrinted>
  <dcterms:created xsi:type="dcterms:W3CDTF">2013-12-13T09:03:28Z</dcterms:created>
  <dcterms:modified xsi:type="dcterms:W3CDTF">2021-07-15T01:24:57Z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