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40"/>
  </p:notesMasterIdLst>
  <p:handoutMasterIdLst>
    <p:handoutMasterId r:id="rId41"/>
  </p:handoutMasterIdLst>
  <p:sldIdLst>
    <p:sldId id="2091" r:id="rId5"/>
    <p:sldId id="20342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6" autoAdjust="0"/>
    <p:restoredTop sz="88107" autoAdjust="0"/>
  </p:normalViewPr>
  <p:slideViewPr>
    <p:cSldViewPr>
      <p:cViewPr>
        <p:scale>
          <a:sx n="100" d="100"/>
          <a:sy n="100" d="100"/>
        </p:scale>
        <p:origin x="192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2021/7/5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2" name="Shape 1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2" name="Shape 1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7" name="Shape 11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Shape 1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2" name="Shape 1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Shape 1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2" name="Shape 1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8" name="Shape 1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Shape 1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3" name="Shape 1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Shape 12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8" name="Shape 12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5" name="Shape 10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46949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8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eaLnBrk="1" hangingPunct="1"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我的恩典够你用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陈永安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4"/>
            <a:ext cx="6995160" cy="4034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保罗反而说他要讲的，是神怎样在人的软弱里，使他刚强。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节，他说：“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为这人，我要夸口；但是为我自己，除了</a:t>
            </a:r>
            <a:r>
              <a:rPr>
                <a:solidFill>
                  <a:srgbClr val="777777"/>
                </a:solidFill>
              </a:rPr>
              <a:t>我的</a:t>
            </a:r>
            <a:r>
              <a:t>软弱以外，我并不夸口。”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4"/>
            <a:ext cx="6995160" cy="5075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保罗知道无论是别人，或是自己，都很容易会骄傲，自高自大，于是有一根刺在他的肉体上。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在第7节，“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又恐怕我因所得的启示甚大，就过于自高，所以有一根刺加在我肉体上，就是撒但的差役要攻击我，免得我过于自高。”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4"/>
            <a:ext cx="6995160" cy="3960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我们就只知道这根刺，使保罗很困扰，也三度希望神能除去他的这根刺，于是也祷告求神除去。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不知大家有没有一些弱点，也希望神能够除去？或者我们也不止三次去祷告，求神能够帮助。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4"/>
            <a:ext cx="6995160" cy="3981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节，“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他对我说：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’</a:t>
            </a:r>
            <a:r>
              <a:t>我的恩典够你用的，因为我的能力是在人的软弱上显得完全。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’</a:t>
            </a:r>
            <a:r>
              <a:t>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神的回应就是不会除去保罗的软弱，但神会有恩典给他，并且神的能力，会补救保罗的不足。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35605" y="1402034"/>
            <a:ext cx="6995160" cy="2982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保罗满意神的回应吗？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保罗只有顺服，并倚靠神的能力，与这个软弱</a:t>
            </a:r>
            <a:r>
              <a:rPr>
                <a:solidFill>
                  <a:srgbClr val="FF2600"/>
                </a:solidFill>
              </a:rPr>
              <a:t>共存</a:t>
            </a:r>
            <a: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这是一个很不合乎人期望的结果。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35605" y="1402034"/>
            <a:ext cx="6995160" cy="3960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保罗只能与这根刺共存，但他不是消极面对的，他是“喜欢”夸自己的软弱，以至神的能力覆庇他，他就能够超越了他自己可以成就的事情。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可以说，唯有保罗看到自己的不能，才能让神在他身上成就神的大能。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35605" y="1402034"/>
            <a:ext cx="6995160" cy="4491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保罗说：“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我为基督的缘故，就以软弱、凌辱、急难、逼迫、困苦为可喜乐的；因我什么时候软弱，什么时候就刚强了。”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他将这些许多人都避之则吉的事情，看为是让神在他身上作工的机会，让神迹在他的软弱上，产生功效。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35605" y="1402034"/>
            <a:ext cx="6995160" cy="5002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说实在，没有人喜欢落在“软弱、凌辱、急难、逼迫、困苦”，我们也可以在这些情况下求神使我们脱离这些境况，但若果神没有使我们离开这个境况，我们相信神也会在这些境况中，给我们足够的恩典，也会给我们能力，可以面对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我们定睛的，就不是当前这些困难，而是定睛在神的恩典，神的能力上。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刚才说到，保罗只能与这根刺共存，但他不是消极面对的，他是“喜欢”夸自己的软弱，以至神的能力覆庇他，他就能够超越了他自己可以成就的事情。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4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那是一种将自己“刚强”去除，尊主为大的生命。信徒的生命，不再是靠自己的力量，不是靠自己的努力，而是看神的恩典，看神的能力，看神的带领的一种生命。先决的条件，就是使自己成为软弱的人。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讲题：我的恩典够你用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林后12:2-10；可6:1-13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这看来是违反“社会”的习惯。人在成长的过程中，我们都期望成为优秀的人，我们相信，通过努力，是可以达到一定成就的，人定胜天，没有事情是办不到的。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这种价值观，其实是人在堕落后的价值观，而这种价值观，正正就是人类始祖亚当犯罪的原因，就是他不愿意按神的恩典而活，而要争取和神一样的能力，如神一样的能力。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35605" y="1402034"/>
            <a:ext cx="6995160" cy="373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成为软弱的人，不是说，好，我不努力了！我躺平了！而是他理解到，我们不可再靠自己的能力了，自己的能力没法成就什么的，只有让神的能力，神的恩典临到，才可以成就什么！在神面前承认自己的无能为力，让神的能力在我身上刚强起来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35605" y="1402034"/>
            <a:ext cx="6995160" cy="4818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想和大家看另一段经文，可六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7-13</a:t>
            </a:r>
            <a:r>
              <a:t>节。“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耶稣叫了十二个门徒来，差遣他们两个两个地出去，也赐给他们权柄，制伏污鬼；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并且嘱咐他们：“行路的时候不要带食物和口袋，腰袋里也不要带钱，除了柺杖以外，什么都不要带；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只要穿鞋，也不要穿两件褂子”；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又对他们说：“你们无论到何处，进了人的家，就住在那里，直到离开那地方。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35605" y="1402034"/>
            <a:ext cx="6995160" cy="2725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何处的人不接待你们，不听你们，你们离开那里的时候，就把脚上的尘土跺下去，对他们作见证。”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门徒就出去传道，叫人悔改，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又赶出许多的鬼，用油抹了许多病人，治好他们。”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35605" y="1402034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耶稣的安排“差遣他们两个两个地出去”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70" name="弗2:11-22"/>
          <p:cNvSpPr txBox="1"/>
          <p:nvPr/>
        </p:nvSpPr>
        <p:spPr>
          <a:xfrm>
            <a:off x="435605" y="1402034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耶稣赐能力，“给他们权柄制伏污灵”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75" name="弗2:11-22"/>
          <p:cNvSpPr txBox="1"/>
          <p:nvPr/>
        </p:nvSpPr>
        <p:spPr>
          <a:xfrm>
            <a:off x="435605" y="1402034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我们在事奉中，常常为人祈祷。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80" name="弗2:11-22"/>
          <p:cNvSpPr txBox="1"/>
          <p:nvPr/>
        </p:nvSpPr>
        <p:spPr>
          <a:xfrm>
            <a:off x="435605" y="1402034"/>
            <a:ext cx="6995160" cy="435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耶稣差派门徒，更要他们以信心仰望天父的供应。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8-10</a:t>
            </a:r>
            <a:r>
              <a:t>，耶稣吩咐他们：“途中不要带食物和行囊，腰袋里也不要带钱，除了手杖以外，什么都不要带；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只要穿鞋子，也不要穿两件内衣。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他又对他们说：“你们无论到何处，进哪家，就住在哪里，直到离开那地方。”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85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耶稣训练门徒仰赖天父，不要自己准备太多，还有就是不去选择，“进哪家，就住在哪里，直到离开那地方。”也是忍耐的功课。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6709003" cy="2362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为何我还在这里？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90" name="弗2:11-22"/>
          <p:cNvSpPr txBox="1"/>
          <p:nvPr/>
        </p:nvSpPr>
        <p:spPr>
          <a:xfrm>
            <a:off x="435605" y="1402034"/>
            <a:ext cx="6995160" cy="322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耶稣被人厌弃，正如让门徒也有一个被人厌弃心理预备，他们去传道，也会遭人厌弃。我们看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节，“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若有什么地方的人不接待你们，不听你们，你们离开那里的时候，要跺掉你们脚上的尘土，证明他们的不是。”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195" name="弗2:11-22"/>
          <p:cNvSpPr txBox="1"/>
          <p:nvPr/>
        </p:nvSpPr>
        <p:spPr>
          <a:xfrm>
            <a:off x="435605" y="1402034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耶稣成为软弱的人，什么也没有，也只是跟随天父安排去事奉。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更进一步，耶稣训练门徒，也要成为世人眼中软弱的人，让神的能力在软弱的人身上显出大能。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成为软弱的人</a:t>
            </a:r>
          </a:p>
        </p:txBody>
      </p:sp>
      <p:sp>
        <p:nvSpPr>
          <p:cNvPr id="1200" name="弗2:11-22"/>
          <p:cNvSpPr txBox="1"/>
          <p:nvPr/>
        </p:nvSpPr>
        <p:spPr>
          <a:xfrm>
            <a:off x="435605" y="1402034"/>
            <a:ext cx="6995160" cy="2258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结果是他们成为了神所用的人。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节，</a:t>
            </a:r>
            <a:r>
              <a:rPr>
                <a:solidFill>
                  <a:srgbClr val="AAAAAA"/>
                </a:solidFill>
              </a:rP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门徒就出去传道，叫人悔改，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又赶出许多的鬼，用油抹了许多病人，治好他们。”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1206" name="弗2:11-22"/>
          <p:cNvSpPr txBox="1"/>
          <p:nvPr/>
        </p:nvSpPr>
        <p:spPr>
          <a:xfrm>
            <a:off x="426719" y="1295400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在“软弱、凌辱、急难、逼迫、困苦”当中吗？我们可向神祈求，若神没有拿走我们的痛苦，我们也不高兴，但神不是不理我们，我们不用定睛在这些软弱上，反而定睛在神的恩典和能力，并且相信神一定是将最好的给我们了。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1211" name="弗2:11-22"/>
          <p:cNvSpPr txBox="1"/>
          <p:nvPr/>
        </p:nvSpPr>
        <p:spPr>
          <a:xfrm>
            <a:off x="426719" y="1295400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将自己“刚强”去除，尊主为大的生命。信徒的生命，不再是靠自己的力量，不是靠自己的努力，而是看神的恩典，看神的能力，看神的带领的一种生命。先决的条件，就是使自己成为软弱的人。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1216" name="弗2:11-22"/>
          <p:cNvSpPr txBox="1"/>
          <p:nvPr/>
        </p:nvSpPr>
        <p:spPr>
          <a:xfrm>
            <a:off x="426719" y="1295400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我们看圣经的人物，每个被神使用的生命，也是被神磨练过的，以致他的生命能让使用，成为别人的祝福。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8" y="1295399"/>
            <a:ext cx="6709003" cy="5410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和大家分享这些事，说明我们很多时也会遭遇到⋯⋯</a:t>
            </a:r>
          </a:p>
          <a:p>
            <a:pPr defTabSz="912812"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突然而来的意外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人生面临许多不同的抉择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面对许多不确定性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我们怎样去面对？我们怎样去衡量？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8" y="1295399"/>
            <a:ext cx="6709003" cy="6537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生命中是充满了不确定性，许多事情不在我们的掌握中，但堕落的人性，却是希望一切都在自己的安排和掌握之内，对于不能掌握，安排的事情感到焦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t>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在面对这些情况下，神说：“我的恩典够你用的，因为我的能力是在人的软弱上显得完全。”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3513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今日读的经文记在哥林多后书十二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2-10</a:t>
            </a:r>
            <a:r>
              <a:t>，这是使徒保罗写的。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保罗因为遇见耶稣基督，生命带来了巨大的转变，价值观也很不同了。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995160" cy="3439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保罗写信给在哥林多的信徒，指到自己不再重视自己的属灵经历，也不以自己的知识夸口，反而以自己的软弱夸口。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他明白到人是软弱的，但人可以靠着神的恩典，得以刚强起来。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4"/>
            <a:ext cx="6995160" cy="444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2-4</a:t>
            </a:r>
            <a:r>
              <a:t>节，保罗说：“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我认得一个在基督里的人，他前十四年被提到第三层天上去；（或在身内，我不知道；或在身外，我也不知道；只有神知道。）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我认得这人；（或在身内，或在身外，我都不知道，只有神知道。）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他被提到乐园里，听见隐秘的言语，是人不可说的。”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在刚强和软弱中的挣扎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4"/>
            <a:ext cx="6995160" cy="55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当时许多人也在谈自己特殊的属灵经历，并以此夸耀，保罗并不想以此夸耀，但却模仿那些爱好夸耀的人所做的，说一下自己有多利害。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但保罗却没有好像那些要夸耀的人那样，详尽地夸大当中的细节。他没有这样，因为他很快就指出这些事情是不值得夸口的。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2035</Words>
  <Application>Microsoft Office PowerPoint</Application>
  <PresentationFormat>Bildschirmpräsentation (4:3)</PresentationFormat>
  <Paragraphs>275</Paragraphs>
  <Slides>35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35</vt:i4>
      </vt:variant>
    </vt:vector>
  </HeadingPairs>
  <TitlesOfParts>
    <vt:vector size="47" baseType="lpstr">
      <vt:lpstr>Helvetica Neue</vt:lpstr>
      <vt:lpstr>PingFang HK Regular</vt:lpstr>
      <vt:lpstr>PingFang SC Regular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2236</cp:revision>
  <cp:lastPrinted>2021-04-07T14:28:01Z</cp:lastPrinted>
  <dcterms:created xsi:type="dcterms:W3CDTF">2013-12-13T09:03:28Z</dcterms:created>
  <dcterms:modified xsi:type="dcterms:W3CDTF">2021-07-05T00:06:16Z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