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4119" r:id="rId1"/>
    <p:sldMasterId id="2147485509" r:id="rId2"/>
    <p:sldMasterId id="2147491713" r:id="rId3"/>
    <p:sldMasterId id="2147492413" r:id="rId4"/>
  </p:sldMasterIdLst>
  <p:notesMasterIdLst>
    <p:notesMasterId r:id="rId40"/>
  </p:notesMasterIdLst>
  <p:handoutMasterIdLst>
    <p:handoutMasterId r:id="rId41"/>
  </p:handoutMasterIdLst>
  <p:sldIdLst>
    <p:sldId id="2091" r:id="rId5"/>
    <p:sldId id="20342" r:id="rId6"/>
    <p:sldId id="257" r:id="rId7"/>
    <p:sldId id="258" r:id="rId8"/>
    <p:sldId id="259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4" r:id="rId22"/>
    <p:sldId id="275" r:id="rId23"/>
    <p:sldId id="276" r:id="rId24"/>
    <p:sldId id="277" r:id="rId25"/>
    <p:sldId id="278" r:id="rId26"/>
    <p:sldId id="279" r:id="rId27"/>
    <p:sldId id="280" r:id="rId28"/>
    <p:sldId id="281" r:id="rId29"/>
    <p:sldId id="282" r:id="rId30"/>
    <p:sldId id="283" r:id="rId31"/>
    <p:sldId id="284" r:id="rId32"/>
    <p:sldId id="285" r:id="rId33"/>
    <p:sldId id="286" r:id="rId34"/>
    <p:sldId id="287" r:id="rId35"/>
    <p:sldId id="288" r:id="rId36"/>
    <p:sldId id="290" r:id="rId37"/>
    <p:sldId id="291" r:id="rId38"/>
    <p:sldId id="292" r:id="rId39"/>
  </p:sldIdLst>
  <p:sldSz cx="9144000" cy="6858000" type="screen4x3"/>
  <p:notesSz cx="6889750" cy="10021888"/>
  <p:kinsoku lang="ja-JP" invalStChars="、。，．・：；？！゛゜ヽヾゝゞ々’”）〕］｝〉》」』】°‰′″℃％!%),.:;]}｡｣､･ﾞﾟ" invalEndChars="‘“（〔［｛〈《「『【￥＄$([\{｢"/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5pPr>
    <a:lvl6pPr marL="2286000" algn="l" defTabSz="914400" rtl="0" eaLnBrk="1" latinLnBrk="0" hangingPunct="1"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6pPr>
    <a:lvl7pPr marL="2743200" algn="l" defTabSz="914400" rtl="0" eaLnBrk="1" latinLnBrk="0" hangingPunct="1"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7pPr>
    <a:lvl8pPr marL="3200400" algn="l" defTabSz="914400" rtl="0" eaLnBrk="1" latinLnBrk="0" hangingPunct="1"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8pPr>
    <a:lvl9pPr marL="3657600" algn="l" defTabSz="914400" rtl="0" eaLnBrk="1" latinLnBrk="0" hangingPunct="1"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clrMode="bw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3333CC"/>
    <a:srgbClr val="003300"/>
    <a:srgbClr val="FFFFFF"/>
    <a:srgbClr val="DEEBF7"/>
    <a:srgbClr val="A9AFB5"/>
    <a:srgbClr val="07B5EB"/>
    <a:srgbClr val="50D2FA"/>
    <a:srgbClr val="A7E13F"/>
    <a:srgbClr val="FF0000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226" autoAdjust="0"/>
    <p:restoredTop sz="88107" autoAdjust="0"/>
  </p:normalViewPr>
  <p:slideViewPr>
    <p:cSldViewPr>
      <p:cViewPr>
        <p:scale>
          <a:sx n="100" d="100"/>
          <a:sy n="100" d="100"/>
        </p:scale>
        <p:origin x="192" y="105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presProps" Target="presProps.xml"/><Relationship Id="rId7" Type="http://schemas.openxmlformats.org/officeDocument/2006/relationships/slide" Target="slides/slide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notesMaster" Target="notesMasters/notesMaster1.xml"/><Relationship Id="rId45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viewProps" Target="viewProps.xml"/><Relationship Id="rId8" Type="http://schemas.openxmlformats.org/officeDocument/2006/relationships/slide" Target="slides/slide4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20" Type="http://schemas.openxmlformats.org/officeDocument/2006/relationships/slide" Target="slides/slide16.xml"/><Relationship Id="rId41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674" name="Rectangle 2">
            <a:extLst>
              <a:ext uri="{FF2B5EF4-FFF2-40B4-BE49-F238E27FC236}">
                <a16:creationId xmlns:a16="http://schemas.microsoft.com/office/drawing/2014/main" id="{4DDF066A-B7DE-4EF5-BBB3-6C5292B3D02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84976" cy="501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97" tIns="46649" rIns="93297" bIns="46649" numCol="1" anchor="t" anchorCtr="0" compatLnSpc="1">
            <a:prstTxWarp prst="textNoShape">
              <a:avLst/>
            </a:prstTxWarp>
          </a:bodyPr>
          <a:lstStyle>
            <a:lvl1pPr defTabSz="932236" eaLnBrk="1" hangingPunct="1">
              <a:defRPr sz="1200"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84675" name="Rectangle 3">
            <a:extLst>
              <a:ext uri="{FF2B5EF4-FFF2-40B4-BE49-F238E27FC236}">
                <a16:creationId xmlns:a16="http://schemas.microsoft.com/office/drawing/2014/main" id="{ED5CC644-1A96-4E3C-BC56-94F6A7BDD3BF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3186" y="0"/>
            <a:ext cx="2984975" cy="501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97" tIns="46649" rIns="93297" bIns="46649" numCol="1" anchor="t" anchorCtr="0" compatLnSpc="1">
            <a:prstTxWarp prst="textNoShape">
              <a:avLst/>
            </a:prstTxWarp>
          </a:bodyPr>
          <a:lstStyle>
            <a:lvl1pPr algn="r" defTabSz="932236" eaLnBrk="1" hangingPunct="1">
              <a:defRPr sz="1200"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84676" name="Rectangle 4">
            <a:extLst>
              <a:ext uri="{FF2B5EF4-FFF2-40B4-BE49-F238E27FC236}">
                <a16:creationId xmlns:a16="http://schemas.microsoft.com/office/drawing/2014/main" id="{AEE70954-A950-4892-A453-77F9BDFDBC40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518491"/>
            <a:ext cx="2984976" cy="501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97" tIns="46649" rIns="93297" bIns="46649" numCol="1" anchor="b" anchorCtr="0" compatLnSpc="1">
            <a:prstTxWarp prst="textNoShape">
              <a:avLst/>
            </a:prstTxWarp>
          </a:bodyPr>
          <a:lstStyle>
            <a:lvl1pPr defTabSz="932236" eaLnBrk="1" hangingPunct="1">
              <a:defRPr sz="1200"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84677" name="Rectangle 5">
            <a:extLst>
              <a:ext uri="{FF2B5EF4-FFF2-40B4-BE49-F238E27FC236}">
                <a16:creationId xmlns:a16="http://schemas.microsoft.com/office/drawing/2014/main" id="{35671A13-0501-4C57-944E-FFA35493F7C4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3186" y="9518491"/>
            <a:ext cx="2984975" cy="501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97" tIns="46649" rIns="93297" bIns="46649" numCol="1" anchor="b" anchorCtr="0" compatLnSpc="1">
            <a:prstTxWarp prst="textNoShape">
              <a:avLst/>
            </a:prstTxWarp>
          </a:bodyPr>
          <a:lstStyle>
            <a:lvl1pPr algn="r" defTabSz="932236" eaLnBrk="1" hangingPunct="1">
              <a:defRPr sz="1200"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3D6167B-DFF5-44C1-A6D6-C51A06536BC2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>
            <a:extLst>
              <a:ext uri="{FF2B5EF4-FFF2-40B4-BE49-F238E27FC236}">
                <a16:creationId xmlns:a16="http://schemas.microsoft.com/office/drawing/2014/main" id="{432F5FDA-1A54-44DC-9D7C-AAEE5C22041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0"/>
            <a:ext cx="2984976" cy="501809"/>
          </a:xfrm>
          <a:prstGeom prst="rect">
            <a:avLst/>
          </a:prstGeom>
        </p:spPr>
        <p:txBody>
          <a:bodyPr vert="horz" wrap="square" lIns="91477" tIns="45738" rIns="91477" bIns="45738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6B5C13D4-C087-4964-89F6-27339AB736D5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903186" y="0"/>
            <a:ext cx="2984975" cy="501809"/>
          </a:xfrm>
          <a:prstGeom prst="rect">
            <a:avLst/>
          </a:prstGeom>
        </p:spPr>
        <p:txBody>
          <a:bodyPr vert="horz" wrap="square" lIns="91477" tIns="45738" rIns="91477" bIns="45738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83388D17-3690-4748-B0B4-36CA121F07EB}" type="datetimeFigureOut">
              <a:rPr lang="zh-CN" altLang="en-US"/>
              <a:pPr>
                <a:defRPr/>
              </a:pPr>
              <a:t>2021/7/5</a:t>
            </a:fld>
            <a:endParaRPr lang="en-US" altLang="zh-CN"/>
          </a:p>
        </p:txBody>
      </p:sp>
      <p:sp>
        <p:nvSpPr>
          <p:cNvPr id="4" name="幻灯片图像占位符 3">
            <a:extLst>
              <a:ext uri="{FF2B5EF4-FFF2-40B4-BE49-F238E27FC236}">
                <a16:creationId xmlns:a16="http://schemas.microsoft.com/office/drawing/2014/main" id="{EE29158D-BA49-4ECD-8FDF-82AD24C1DBAD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89038" y="1252538"/>
            <a:ext cx="4511675" cy="33829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77" tIns="45738" rIns="91477" bIns="45738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备注占位符 4">
            <a:extLst>
              <a:ext uri="{FF2B5EF4-FFF2-40B4-BE49-F238E27FC236}">
                <a16:creationId xmlns:a16="http://schemas.microsoft.com/office/drawing/2014/main" id="{73A737E4-F36E-4D34-9E11-ABD50FA7E7A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9452" y="4822766"/>
            <a:ext cx="5510847" cy="3946187"/>
          </a:xfrm>
          <a:prstGeom prst="rect">
            <a:avLst/>
          </a:prstGeom>
        </p:spPr>
        <p:txBody>
          <a:bodyPr vert="horz" wrap="square" lIns="91477" tIns="45738" rIns="91477" bIns="457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noProof="0"/>
              <a:t>单击此处编辑母版文本样式</a:t>
            </a:r>
          </a:p>
          <a:p>
            <a:pPr lvl="1"/>
            <a:r>
              <a:rPr lang="zh-CN" altLang="en-US" noProof="0"/>
              <a:t>第二级</a:t>
            </a:r>
          </a:p>
          <a:p>
            <a:pPr lvl="2"/>
            <a:r>
              <a:rPr lang="zh-CN" altLang="en-US" noProof="0"/>
              <a:t>第三级</a:t>
            </a:r>
          </a:p>
          <a:p>
            <a:pPr lvl="3"/>
            <a:r>
              <a:rPr lang="zh-CN" altLang="en-US" noProof="0"/>
              <a:t>第四级</a:t>
            </a:r>
          </a:p>
          <a:p>
            <a:pPr lvl="4"/>
            <a:r>
              <a:rPr lang="zh-CN" altLang="en-US" noProof="0"/>
              <a:t>第五级</a:t>
            </a:r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62CE5472-5F12-46B8-AA11-744403D833D3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1" y="9520079"/>
            <a:ext cx="2984976" cy="501809"/>
          </a:xfrm>
          <a:prstGeom prst="rect">
            <a:avLst/>
          </a:prstGeom>
        </p:spPr>
        <p:txBody>
          <a:bodyPr vert="horz" wrap="square" lIns="91477" tIns="45738" rIns="91477" bIns="45738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ABCFEC13-A281-4813-850E-26CE294BA21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903186" y="9520079"/>
            <a:ext cx="2984975" cy="501809"/>
          </a:xfrm>
          <a:prstGeom prst="rect">
            <a:avLst/>
          </a:prstGeom>
        </p:spPr>
        <p:txBody>
          <a:bodyPr vert="horz" wrap="square" lIns="91477" tIns="45738" rIns="91477" bIns="4573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B4E810E2-6572-4AC6-A66D-A60CAB8D7EB5}" type="slidenum">
              <a:rPr lang="zh-CN" altLang="en-US"/>
              <a:pPr>
                <a:defRPr/>
              </a:pPr>
              <a:t>‹Nr.›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SimSun" pitchFamily="2" charset="-122"/>
        <a:cs typeface="SimSun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SimSun" pitchFamily="2" charset="-122"/>
        <a:cs typeface="SimSun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SimSun" pitchFamily="2" charset="-122"/>
        <a:cs typeface="SimSun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SimSun" pitchFamily="2" charset="-122"/>
        <a:cs typeface="SimSun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SimSun" pitchFamily="2" charset="-122"/>
        <a:cs typeface="SimSun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626" name="幻灯片图像占位符 1">
            <a:extLst>
              <a:ext uri="{FF2B5EF4-FFF2-40B4-BE49-F238E27FC236}">
                <a16:creationId xmlns:a16="http://schemas.microsoft.com/office/drawing/2014/main" id="{E7466CC9-25CA-4379-B972-8A12F024A43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2627" name="备注占位符 2">
            <a:extLst>
              <a:ext uri="{FF2B5EF4-FFF2-40B4-BE49-F238E27FC236}">
                <a16:creationId xmlns:a16="http://schemas.microsoft.com/office/drawing/2014/main" id="{F5277D64-9EBE-4F47-9692-E6BDE151320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/>
              <a:t>请注意修改证道题目和讲员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de-DE" dirty="0"/>
              <a:t>标题为</a:t>
            </a:r>
            <a:r>
              <a:rPr kumimoji="0" lang="de-DE" altLang="zh-CN" dirty="0"/>
              <a:t>42</a:t>
            </a:r>
            <a:r>
              <a:rPr kumimoji="0" lang="zh-CN" altLang="en-US" dirty="0"/>
              <a:t>正文字体</a:t>
            </a:r>
            <a:r>
              <a:rPr kumimoji="0" lang="en-US" altLang="zh-CN" dirty="0"/>
              <a:t>66</a:t>
            </a:r>
            <a:r>
              <a:rPr kumimoji="0" lang="zh-CN" altLang="en-US" dirty="0"/>
              <a:t>。</a:t>
            </a:r>
          </a:p>
        </p:txBody>
      </p:sp>
      <p:sp>
        <p:nvSpPr>
          <p:cNvPr id="282628" name="灯片编号占位符 3">
            <a:extLst>
              <a:ext uri="{FF2B5EF4-FFF2-40B4-BE49-F238E27FC236}">
                <a16:creationId xmlns:a16="http://schemas.microsoft.com/office/drawing/2014/main" id="{53DF2062-015E-4BD0-AD59-05317871444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3247" indent="-285864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457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840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8223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5606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2989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30372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7754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defTabSz="914766">
              <a:defRPr/>
            </a:pPr>
            <a:fld id="{33DFFDA3-2982-4F8E-9ADE-632416F2178C}" type="slidenum">
              <a:rPr lang="zh-CN" altLang="en-US" sz="1200" b="0">
                <a:solidFill>
                  <a:srgbClr val="000000"/>
                </a:solidFill>
              </a:rPr>
              <a:pPr defTabSz="914766">
                <a:defRPr/>
              </a:pPr>
              <a:t>1</a:t>
            </a:fld>
            <a:endParaRPr lang="en-US" altLang="zh-CN" sz="1200" b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0" name="Shape 1090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91" name="Shape 1091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" name="Shape 1095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96" name="Shape 1096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0" name="Shape 1100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01" name="Shape 1101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" name="Shape 1105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06" name="Shape 1106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0" name="Shape 1110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11" name="Shape 1111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5" name="Shape 1115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16" name="Shape 1116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0" name="Shape 1120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21" name="Shape 1121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5" name="Shape 1125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26" name="Shape 1126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1" name="Shape 1131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32" name="Shape 1132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" name="Shape 1136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37" name="Shape 1137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Shape 1049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50" name="Shape 1050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1" name="Shape 1141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42" name="Shape 1142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" name="Shape 1146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47" name="Shape 1147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1" name="Shape 1151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52" name="Shape 1152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6" name="Shape 1156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57" name="Shape 1157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1" name="Shape 1161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62" name="Shape 1162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6" name="Shape 1166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67" name="Shape 1167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1" name="Shape 1171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72" name="Shape 1172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6" name="Shape 1176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77" name="Shape 1177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1" name="Shape 1181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82" name="Shape 1182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6" name="Shape 1186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87" name="Shape 1187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" name="Shape 1054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55" name="Shape 1055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1" name="Shape 1191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92" name="Shape 1192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6" name="Shape 1196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97" name="Shape 1197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1" name="Shape 1201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202" name="Shape 1202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7" name="Shape 1207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208" name="Shape 1208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2" name="Shape 1212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213" name="Shape 1213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7" name="Shape 1217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218" name="Shape 1218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9" name="Shape 1059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60" name="Shape 1060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" name="Shape 1064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65" name="Shape 1065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" name="Shape 1070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71" name="Shape 1071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" name="Shape 1075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76" name="Shape 1076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0" name="Shape 1080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81" name="Shape 1081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" name="Shape 1085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86" name="Shape 1086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739FB84-2608-43C2-99AA-A0EB551326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E84B96BB-08F8-4A8F-AAD1-9D79D79355F9}" type="datetimeFigureOut">
              <a:rPr lang="de-DE" altLang="zh-CN"/>
              <a:pPr>
                <a:defRPr/>
              </a:pPr>
              <a:t>05.07.2021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DD83225-39E4-46B8-A1DC-F495DE55AC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E7DB4FA-5FFA-416F-A7F0-EE84E6E1A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AE57D025-FD33-4EAD-8397-283C97EBDB4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3231390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0AAE42A-D14D-4E86-A4D1-33E6F694EC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1468A23A-598B-443A-AE94-98264E46B462}" type="datetimeFigureOut">
              <a:rPr lang="de-DE" altLang="zh-CN"/>
              <a:pPr>
                <a:defRPr/>
              </a:pPr>
              <a:t>05.07.2021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6E9F70C-AF01-4C0E-8C32-85E5013E62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9E0F5CC-7E7A-4575-A933-BC625A2A5D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574CE9E2-AB5A-4130-8B52-77213A3210D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6913616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4B9E99F-15F1-4AE4-8658-AB34A25A83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1C5A37E-21D0-4BEC-9A6E-926BD8A15622}" type="datetimeFigureOut">
              <a:rPr lang="de-DE" altLang="zh-CN"/>
              <a:pPr>
                <a:defRPr/>
              </a:pPr>
              <a:t>05.07.2021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239E2AF-F80C-4453-9C5E-5B69AC0229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1E41F08-D2ED-44BC-B582-385F146DCE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4A830E32-AB40-4A2B-B21A-FEC80E88A36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4396039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E99A5B2-668D-4269-8E8D-6F711FE93B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5A256A-F13D-450B-9EFD-67CE201683CA}" type="datetimeFigureOut">
              <a:rPr lang="de-DE" altLang="de-DE"/>
              <a:pPr>
                <a:defRPr/>
              </a:pPr>
              <a:t>05.07.2021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BA00725-717D-4F12-B377-5A3D893BD4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AECAAAF-30B5-4F51-8930-02AC8562FA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29ED8C-06FF-4D45-99F5-2A6000A7EE2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0637136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C1DE882-B7CF-4E06-80A4-2E34E0C136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923FD6-39E9-4929-BED8-20F53AF04E8E}" type="datetimeFigureOut">
              <a:rPr lang="de-DE" altLang="de-DE"/>
              <a:pPr>
                <a:defRPr/>
              </a:pPr>
              <a:t>05.07.2021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032D6B7-75F7-4AB3-A3BD-26DD3721BD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2EB6E0C-EF6F-4E40-B768-A3CD375973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4659BF-4199-4C19-A386-B1FD27E32AA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7919770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708CB3D-C557-485C-92A8-A392A5491B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B1AF8F-2FD2-4F08-89EB-33CABFEEDFAB}" type="datetimeFigureOut">
              <a:rPr lang="de-DE" altLang="de-DE"/>
              <a:pPr>
                <a:defRPr/>
              </a:pPr>
              <a:t>05.07.2021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9F37678-5BEB-4471-BE87-83F2796A21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40E637C-1EBD-4FEF-9A25-DB6D94DCD5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252786-EF55-48DE-8C7A-40493C5CD0A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5626327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7EFF75B2-B8AA-420A-9219-E50BF8A721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1601AE-E5EB-4F83-9E4F-44DA26A355B8}" type="datetimeFigureOut">
              <a:rPr lang="de-DE" altLang="de-DE"/>
              <a:pPr>
                <a:defRPr/>
              </a:pPr>
              <a:t>05.07.2021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BE3BD537-C443-4C32-B393-C19CA6241B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1812A10A-00A4-4F44-9CC2-CB07B08469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B43BAF-CC2E-4F64-9E6F-7C59A839E32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4102522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8C26DE76-E3A2-49F0-8F2E-605A8211B0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3786E6-23CC-4E2A-AFF4-488CC2D50EE8}" type="datetimeFigureOut">
              <a:rPr lang="de-DE" altLang="de-DE"/>
              <a:pPr>
                <a:defRPr/>
              </a:pPr>
              <a:t>05.07.2021</a:t>
            </a:fld>
            <a:endParaRPr lang="de-DE" altLang="de-DE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1FDF1388-1800-4DBF-A479-4AF481111A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69C2A993-D136-4248-8A7C-9EB4EA2B1B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241429-A1F6-46E4-A079-D815547C499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312075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9D546619-B032-41B3-8F90-6A36D31ADC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3F0A19-589A-47FD-9069-17E17406CB79}" type="datetimeFigureOut">
              <a:rPr lang="de-DE" altLang="de-DE"/>
              <a:pPr>
                <a:defRPr/>
              </a:pPr>
              <a:t>05.07.2021</a:t>
            </a:fld>
            <a:endParaRPr lang="de-DE" altLang="de-DE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9EC2F2FC-8AE8-407D-AEBF-E186282015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4E2E80D4-E6D7-4F5C-8CE6-01FD89A66D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69DFDA-2270-4973-AFB8-49FC19F3CEF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14107840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76BCED34-A96D-4844-A0D2-8F8DFF7FB7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EF4A69-EBBE-4241-827B-9BE1CAC706B3}" type="datetimeFigureOut">
              <a:rPr lang="de-DE" altLang="de-DE"/>
              <a:pPr>
                <a:defRPr/>
              </a:pPr>
              <a:t>05.07.2021</a:t>
            </a:fld>
            <a:endParaRPr lang="de-DE" altLang="de-DE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F6E83D02-0836-4C7E-B5B4-C80BD4068F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464B4418-EBC1-4A0C-BF25-867EAB121B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91C716-4884-40DC-8004-1C1D5208D25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43034789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F767C35B-AA0F-406C-8FA2-640EB3B2ED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92541B-9329-48C5-A2F2-DFACCF1C62DA}" type="datetimeFigureOut">
              <a:rPr lang="de-DE" altLang="de-DE"/>
              <a:pPr>
                <a:defRPr/>
              </a:pPr>
              <a:t>05.07.2021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9B0EF876-9BBD-44AA-89DC-0BCB3510F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486E01BD-F20F-492A-9C4E-1001237A31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30C5A6-88F0-4649-AC35-AF14208AA06C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888056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947B9D0-48BD-466C-9703-4DBDFE1011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4CC89964-59B1-4C36-9C08-034A1A813618}" type="datetimeFigureOut">
              <a:rPr lang="de-DE" altLang="zh-CN"/>
              <a:pPr>
                <a:defRPr/>
              </a:pPr>
              <a:t>05.07.2021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27A73FD-320C-42C9-92F9-B209B0FB82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3E08980-B1A1-48BB-9CC5-104E98DD99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6D01BA55-F920-49C8-B5FC-0104ED46162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38805919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3B22D68D-EC31-46F3-9492-1AC72A1E7B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5E33BA-D5A7-41CE-8A73-518792873818}" type="datetimeFigureOut">
              <a:rPr lang="de-DE" altLang="de-DE"/>
              <a:pPr>
                <a:defRPr/>
              </a:pPr>
              <a:t>05.07.2021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DF16889E-DC23-442F-A700-7401993298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81E979F4-80EE-4DBB-89D0-2BC3B196D7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AB71E2-E74B-4ADA-8532-9484E54884C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83793106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62078DF-5D76-4DBB-943C-511C397458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3CB2EC-A40D-41B6-AA5C-FDF698304170}" type="datetimeFigureOut">
              <a:rPr lang="de-DE" altLang="de-DE"/>
              <a:pPr>
                <a:defRPr/>
              </a:pPr>
              <a:t>05.07.2021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AEB2559-36F0-4FED-A4D1-9465D96EF8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E9E735F-643D-45DA-AF5A-822BEB7502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A1B26E-4D78-478E-AA5C-091932FF8A4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6233340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9A700C5-DE66-4F2E-97AD-233BBA3FFA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FABE47-4E10-40E1-896C-BC65C0DF6148}" type="datetimeFigureOut">
              <a:rPr lang="de-DE" altLang="de-DE"/>
              <a:pPr>
                <a:defRPr/>
              </a:pPr>
              <a:t>05.07.2021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B24A156-029D-4A88-9029-4D047302A5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1973761-F53E-4E12-B8AD-3A047AA8FD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E570B3-08F9-4D56-B3CF-53831932EE5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39454488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50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51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294581" y="6232199"/>
            <a:ext cx="258621" cy="248302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20469493"/>
      </p:ext>
    </p:extLst>
  </p:cSld>
  <p:clrMapOvr>
    <a:masterClrMapping/>
  </p:clrMapOvr>
  <p:transition spd="med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1646818-86D7-4A37-AF95-48A0C1B81D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A3C6AC-5CCA-4EF7-B218-18E9230D6789}" type="datetimeFigureOut">
              <a:rPr lang="de-DE" altLang="de-DE"/>
              <a:pPr>
                <a:defRPr/>
              </a:pPr>
              <a:t>05.07.2021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EDB0B21-2830-47FB-9C5B-1103C54BB2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7E41488-CF59-42A6-A176-25EC93C947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32D612-6C08-4CDD-8D7C-2025ADDEBED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1930937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4485257-8B05-4C77-8426-20F6FF7F89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64369E-D634-458D-B97E-0AB61FDABAE0}" type="datetimeFigureOut">
              <a:rPr lang="de-DE" altLang="de-DE"/>
              <a:pPr>
                <a:defRPr/>
              </a:pPr>
              <a:t>05.07.2021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5D2D885-9B1C-4D46-B489-5E27A88D15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4FA2B18-B33B-4606-9915-FEB18BF6E9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1736B9-5060-40D7-8A1E-22F42A2D635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1722462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DD10902-30AC-49CB-9236-89F8E07C13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01F789-8486-4D37-B7E8-72694B0FEFCD}" type="datetimeFigureOut">
              <a:rPr lang="de-DE" altLang="de-DE"/>
              <a:pPr>
                <a:defRPr/>
              </a:pPr>
              <a:t>05.07.2021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47A4009-8523-4056-94F4-D68686B5FC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71F7A30-D478-45E1-AA27-4ABB3C86E0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07706B-1BCE-4D7C-8189-8CC7EC2E79A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16414087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5A68992A-4460-4FB6-B4A9-5CA4081D98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1204B9-3F33-418A-8529-F8E35AFFA5EA}" type="datetimeFigureOut">
              <a:rPr lang="de-DE" altLang="de-DE"/>
              <a:pPr>
                <a:defRPr/>
              </a:pPr>
              <a:t>05.07.2021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E7A628FD-D009-460C-B8A8-198E2397C7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3F1BD13A-8F0C-4844-8E53-32B9FF9543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A83E67-4137-4B74-8DC6-9A99D28D847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06927924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DAC5634E-A3D1-425D-8EED-5FD91C2B7F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942A07-17FB-4FA4-8DF5-0DE870ACA6F9}" type="datetimeFigureOut">
              <a:rPr lang="de-DE" altLang="de-DE"/>
              <a:pPr>
                <a:defRPr/>
              </a:pPr>
              <a:t>05.07.2021</a:t>
            </a:fld>
            <a:endParaRPr lang="de-DE" altLang="de-DE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868FBA58-E2CE-4EA1-8EC8-A6424B3A4E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DA023702-A096-46C5-AB06-5C0D10E7DF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34E162-13C4-4E25-B56D-0A7B72CED55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99493607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50D4FB4D-BBF5-4913-A874-195BB1EC49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DCB749-F126-481F-A07D-7E1814D55C20}" type="datetimeFigureOut">
              <a:rPr lang="de-DE" altLang="de-DE"/>
              <a:pPr>
                <a:defRPr/>
              </a:pPr>
              <a:t>05.07.2021</a:t>
            </a:fld>
            <a:endParaRPr lang="de-DE" altLang="de-DE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538E631B-8DDF-490B-82D8-7ACFACF5E3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B8545C96-A339-417C-B659-E25660FFA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EF816C-A521-46D8-B944-3602C700C5D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7569888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9137D9E-FAF4-4525-9EAF-B17DB19EAA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D2D4A871-70E2-44AA-99C2-30A3C2CC6AAD}" type="datetimeFigureOut">
              <a:rPr lang="de-DE" altLang="zh-CN"/>
              <a:pPr>
                <a:defRPr/>
              </a:pPr>
              <a:t>05.07.2021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2BF843B-4B41-4772-8EA0-4D793D7C33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D300717-524D-4BFE-B591-FCC7B64696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D3375060-5567-485E-87D1-70733CF4D86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4541544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7FF2FC84-E26F-4934-9AF8-ECB7FEE50C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C6F45F-6F9E-478A-9158-9FDF3F3E355B}" type="datetimeFigureOut">
              <a:rPr lang="de-DE" altLang="de-DE"/>
              <a:pPr>
                <a:defRPr/>
              </a:pPr>
              <a:t>05.07.2021</a:t>
            </a:fld>
            <a:endParaRPr lang="de-DE" altLang="de-DE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4FFCFAD2-81A0-45D5-BB2B-317E6C8405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9E42C989-496C-42A5-81ED-4DD6C9A8CB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44EF67-25B6-46D9-A3F0-AC7192AF693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95579796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C1E47F36-CC40-44D1-B673-AF98E82252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3D93CD-74FA-4AAA-8A7B-41454C8F4647}" type="datetimeFigureOut">
              <a:rPr lang="de-DE" altLang="de-DE"/>
              <a:pPr>
                <a:defRPr/>
              </a:pPr>
              <a:t>05.07.2021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80E176D6-F8EE-4449-AE8D-CA622505D9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4DE033EC-F63A-493C-B10B-5479F86C96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6095D7-AA69-4A16-8999-00F4469ACCB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64244806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B0A5B693-E9E7-41FB-AC5C-B8211A693A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CD057D-961B-4E62-BE5F-A315EBE537E2}" type="datetimeFigureOut">
              <a:rPr lang="de-DE" altLang="de-DE"/>
              <a:pPr>
                <a:defRPr/>
              </a:pPr>
              <a:t>05.07.2021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40615550-9191-4033-9963-8D8C43C397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00B00D9F-FEF0-48E3-AE4C-58917B1601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24082E-EA4D-49AD-BC1F-A0BF12AF13F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40584226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AAEB0E1-85F9-4913-B0B5-D078D93243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9C4C42-1F0E-485B-BE3B-E5929D4E609E}" type="datetimeFigureOut">
              <a:rPr lang="de-DE" altLang="de-DE"/>
              <a:pPr>
                <a:defRPr/>
              </a:pPr>
              <a:t>05.07.2021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C066620-D78E-4ADC-9085-FE17163E7C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6159B66-96E8-4551-90D1-855016F1C7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EBFA14-6F41-47A9-B4B2-B0F36C97B01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68950434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F436CE6-1D7E-4587-A7FF-A0BE4015A2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427F68-C6AD-4999-B580-B5C74A54427A}" type="datetimeFigureOut">
              <a:rPr lang="de-DE" altLang="de-DE"/>
              <a:pPr>
                <a:defRPr/>
              </a:pPr>
              <a:t>05.07.2021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294421B-B816-4748-9A8B-DD612FD5F7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3BEEF8C-8CC1-4616-BB57-A748AA62A4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C32DD1-3814-46DB-90A6-DEFEBD109D1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15712083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26A8649-DFBE-49CF-B031-BAB3B7934B5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8790A34-7E64-4BC3-A1D6-9D72B10BDCE3}" type="datetimeFigureOut">
              <a:rPr lang="de-DE" altLang="zh-CN"/>
              <a:pPr>
                <a:defRPr/>
              </a:pPr>
              <a:t>05.07.2021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0633820-5114-41D3-B76E-09D0F110D7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175E567-CE2A-4F6C-ACCD-0A64D89384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A57F8B9-22DC-4815-8B47-B019B9D3B1F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56844391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74B6670-2EFE-4B02-9A56-07EFF29DC35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09B25077-D570-4AF1-B60A-7160D9583C73}" type="datetimeFigureOut">
              <a:rPr lang="de-DE" altLang="zh-CN"/>
              <a:pPr>
                <a:defRPr/>
              </a:pPr>
              <a:t>05.07.2021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44D5540-0841-4B66-A90D-B63B3DCAC7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1DA8498-7C2D-48AE-86E0-F6E4114E14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1E8F7778-613E-4082-B7FC-395C3093386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08284286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E250A18-15B6-45A0-B44C-24F3DCE4E0F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9C7F306A-9AF3-4B50-B9D9-12D1DA561C8F}" type="datetimeFigureOut">
              <a:rPr lang="de-DE" altLang="zh-CN"/>
              <a:pPr>
                <a:defRPr/>
              </a:pPr>
              <a:t>05.07.2021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341F64C-0A89-4BDF-BFB3-1AD927F740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3A9E177-CC15-4110-8108-6AD904415E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6B44C0D7-63CB-48E9-A27C-6FA35A347BF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68965128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0F21540C-EDC3-4341-A1AD-D253B8665BE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87D6324-2348-4F11-95AB-D1BEA1F7A698}" type="datetimeFigureOut">
              <a:rPr lang="de-DE" altLang="zh-CN"/>
              <a:pPr>
                <a:defRPr/>
              </a:pPr>
              <a:t>05.07.2021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BF903E74-5268-4041-9E7B-AE3862128E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467F1D1F-5DD6-4E31-A645-4F136C25F5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0DA98457-7413-4E1D-8CA8-AE5E5BF1C5AC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75475551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2C90DEFE-B718-479A-B230-9B8D77BA29E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3798D5A-B2E1-4E23-A81B-A474509EDA15}" type="datetimeFigureOut">
              <a:rPr lang="de-DE" altLang="zh-CN"/>
              <a:pPr>
                <a:defRPr/>
              </a:pPr>
              <a:t>05.07.2021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ABE8544B-5619-47FA-9166-E75E665E28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4BB23225-3DD4-45D6-8C48-311B643CC6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8B917B1-DE35-4B21-8649-91B77E2D8B5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5795058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783F188B-E7DA-42E7-A01A-8840D7AD66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1BCE7A6-37DB-4C0A-8EFE-F49E5EAC0E39}" type="datetimeFigureOut">
              <a:rPr lang="de-DE" altLang="zh-CN"/>
              <a:pPr>
                <a:defRPr/>
              </a:pPr>
              <a:t>05.07.2021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D6EC6173-DC17-4B66-AB8D-2D8F3D1B8F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C63943B4-5429-48A2-9BDA-C9E36A690F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DF47043-21B3-43E2-AB24-626D40388DB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63778558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BB4A20EB-ED36-48B3-B89D-6150847CA70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EF483549-AE33-4E60-8C8F-1F019958B2C2}" type="datetimeFigureOut">
              <a:rPr lang="de-DE" altLang="zh-CN"/>
              <a:pPr>
                <a:defRPr/>
              </a:pPr>
              <a:t>05.07.2021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5CA1B347-8C6D-4FB6-8A9D-F72DC5886E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4287A981-723C-49DE-8437-FD84FB1AD3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171113EF-EA23-4C0C-8467-E0CE80F5F7C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89922472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6294FBDF-4FBD-4EBB-BB81-4600AD1E3AD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46ED5512-CC49-418C-8086-8B9B6BF9ED56}" type="datetimeFigureOut">
              <a:rPr lang="de-DE" altLang="zh-CN"/>
              <a:pPr>
                <a:defRPr/>
              </a:pPr>
              <a:t>05.07.2021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1A88FE8B-5859-41A1-A5F7-4CCC2468CD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51591ED9-7DFD-4993-BEA4-6E2AE71E26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BCEEE4A7-D83C-4B07-8D43-901C09C8B7D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424231531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8AF22E58-DCBF-4815-A4EC-66791B0B2AC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9844F621-57BD-4880-AF5A-DB1F7F059F1C}" type="datetimeFigureOut">
              <a:rPr lang="de-DE" altLang="zh-CN"/>
              <a:pPr>
                <a:defRPr/>
              </a:pPr>
              <a:t>05.07.2021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2D944016-27D9-4C76-B5CB-6823B58361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4890790F-0EE4-4934-8468-12F88654AB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469E8039-4EA4-4F01-9038-6AE21102EE1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52885079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9FE11043-D76E-425D-81CC-DF257089550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6CDAD50C-2BE2-44F3-9DCA-73C9AAF74574}" type="datetimeFigureOut">
              <a:rPr lang="de-DE" altLang="zh-CN"/>
              <a:pPr>
                <a:defRPr/>
              </a:pPr>
              <a:t>05.07.2021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71AD4256-DAD4-4F72-8EF2-9FA3F5F850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ABD0D3A9-44D0-431D-9D09-AFD7E9320D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FC701E78-D8E4-450E-A289-33774FB2DC4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42197350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F8B2B50-2F6E-42AC-A97E-93E5CD7BAFF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458FDB9-6CD9-4EAB-BFCE-CFA16484AFF9}" type="datetimeFigureOut">
              <a:rPr lang="de-DE" altLang="zh-CN"/>
              <a:pPr>
                <a:defRPr/>
              </a:pPr>
              <a:t>05.07.2021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C85A568-0015-4721-B37B-D18FC6FF67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849AB49-A3F3-4822-BD74-C97A922C8F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688EFCFF-1ED6-4CD1-AA42-823A91B3FAD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459863416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66331F4-6980-4D17-96B6-86E95533E6D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AB81F884-4DE3-4FA3-A747-630D25F9FFFC}" type="datetimeFigureOut">
              <a:rPr lang="de-DE" altLang="zh-CN"/>
              <a:pPr>
                <a:defRPr/>
              </a:pPr>
              <a:t>05.07.2021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F32D228-2DC9-425E-9F28-6F855943CC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C88DF3C-6A90-4787-883C-03C7DB89B9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98E8CCB-4BBC-460E-98C1-E1AAA472E00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3780522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D67D554B-F43A-487A-A7FF-8598F75679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6A60579-44AD-4CC7-BAAF-C96D8CAF3D17}" type="datetimeFigureOut">
              <a:rPr lang="de-DE" altLang="zh-CN"/>
              <a:pPr>
                <a:defRPr/>
              </a:pPr>
              <a:t>05.07.2021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1894C16E-AC26-4EB2-AE4B-DC9D9F88AC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F1074154-1B22-4042-AA15-FE1C73CA51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3E030E5-B332-4F2A-9511-F2F9F9018CA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869735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7EB130CD-BC12-435A-995E-C5EB22E7EC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04291217-0958-418D-9CC8-125862209724}" type="datetimeFigureOut">
              <a:rPr lang="de-DE" altLang="zh-CN"/>
              <a:pPr>
                <a:defRPr/>
              </a:pPr>
              <a:t>05.07.2021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DA625452-13BE-42D6-A07B-8F119778EF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97ED0A99-2DE5-4323-B40F-7085C3A955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A7DC9148-DC84-404E-B41F-2B61B13452E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7368052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4932B88A-3DB1-4B44-AB62-E0D61909D4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158E748C-4F48-4E00-A7A9-58AF1153B04C}" type="datetimeFigureOut">
              <a:rPr lang="de-DE" altLang="zh-CN"/>
              <a:pPr>
                <a:defRPr/>
              </a:pPr>
              <a:t>05.07.2021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C5B6CD73-A1F9-4EB4-906C-C08F041A45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CC6B4983-7E09-4787-BF14-37F08DE05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A75D4618-FCB1-4946-9772-8BB1B2E70C2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0522202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C9ABFA05-401E-45F3-AF7A-48DB8910C0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2AD762B1-74C3-4A4B-B02D-AD218B7F0B11}" type="datetimeFigureOut">
              <a:rPr lang="de-DE" altLang="zh-CN"/>
              <a:pPr>
                <a:defRPr/>
              </a:pPr>
              <a:t>05.07.2021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0677B3C9-1868-4627-9105-56E7853E12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C9594980-34E4-4DFD-A331-10E94E3C65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EA0FB084-410C-4E7B-AA03-0D8750477E3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093883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E928FC5E-EA78-4A4A-BA6E-4572F789AF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0DD3AEED-2298-4CC3-8611-6F3FE2088DBE}" type="datetimeFigureOut">
              <a:rPr lang="de-DE" altLang="zh-CN"/>
              <a:pPr>
                <a:defRPr/>
              </a:pPr>
              <a:t>05.07.2021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A128549E-7266-42B5-9161-3188077D24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32BF7B08-1031-49A6-8B4B-EF1867896D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7DE8FE5-1387-4E5A-BDD4-3DF604E9EA7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533737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elplatzhalter 1">
            <a:extLst>
              <a:ext uri="{FF2B5EF4-FFF2-40B4-BE49-F238E27FC236}">
                <a16:creationId xmlns:a16="http://schemas.microsoft.com/office/drawing/2014/main" id="{F120774B-6873-4B99-B121-99F0C58DC75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Titelmasterformat durch Klicken bearbeiten</a:t>
            </a:r>
          </a:p>
        </p:txBody>
      </p:sp>
      <p:sp>
        <p:nvSpPr>
          <p:cNvPr id="7171" name="Textplatzhalter 2">
            <a:extLst>
              <a:ext uri="{FF2B5EF4-FFF2-40B4-BE49-F238E27FC236}">
                <a16:creationId xmlns:a16="http://schemas.microsoft.com/office/drawing/2014/main" id="{67A9F993-2393-4DCC-822C-3830156C4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  <a:p>
            <a:pPr lvl="1"/>
            <a:r>
              <a:rPr lang="de-DE" altLang="zh-CN"/>
              <a:t>Zweite Ebene</a:t>
            </a:r>
          </a:p>
          <a:p>
            <a:pPr lvl="2"/>
            <a:r>
              <a:rPr lang="de-DE" altLang="zh-CN"/>
              <a:t>Dritte Ebene</a:t>
            </a:r>
          </a:p>
          <a:p>
            <a:pPr lvl="3"/>
            <a:r>
              <a:rPr lang="de-DE" altLang="zh-CN"/>
              <a:t>Vierte Ebene</a:t>
            </a:r>
          </a:p>
          <a:p>
            <a:pPr lvl="4"/>
            <a:r>
              <a:rPr lang="de-DE" altLang="zh-CN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09D5298-1208-44DA-8A52-EA8435AB79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C67E3ADB-6D64-48A2-A83F-1CBE8CF8C5B1}" type="datetimeFigureOut">
              <a:rPr lang="de-DE" altLang="zh-CN"/>
              <a:pPr>
                <a:defRPr/>
              </a:pPr>
              <a:t>05.07.2021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BDE445F-A5E8-4F28-B1C7-90E79B95F93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4BF4D51-224A-4344-9065-8CB1C8E049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1D592643-58D5-4FF1-8724-40F70D71EFF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374" r:id="rId1"/>
    <p:sldLayoutId id="2147505375" r:id="rId2"/>
    <p:sldLayoutId id="2147505376" r:id="rId3"/>
    <p:sldLayoutId id="2147505377" r:id="rId4"/>
    <p:sldLayoutId id="2147505378" r:id="rId5"/>
    <p:sldLayoutId id="2147505379" r:id="rId6"/>
    <p:sldLayoutId id="2147505380" r:id="rId7"/>
    <p:sldLayoutId id="2147505381" r:id="rId8"/>
    <p:sldLayoutId id="2147505382" r:id="rId9"/>
    <p:sldLayoutId id="2147505383" r:id="rId10"/>
    <p:sldLayoutId id="2147505384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SimSun" pitchFamily="2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2800" kern="1200">
          <a:solidFill>
            <a:schemeClr val="tx1"/>
          </a:solidFill>
          <a:latin typeface="+mn-lt"/>
          <a:ea typeface="SimSun" pitchFamily="2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Line 5">
            <a:extLst>
              <a:ext uri="{FF2B5EF4-FFF2-40B4-BE49-F238E27FC236}">
                <a16:creationId xmlns:a16="http://schemas.microsoft.com/office/drawing/2014/main" id="{D8E470B3-9FAE-426C-975E-001E67387ADD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>
              <a:ln>
                <a:solidFill>
                  <a:srgbClr val="00B0F0"/>
                </a:solidFill>
              </a:ln>
              <a:latin typeface="Arial" charset="0"/>
              <a:cs typeface="Arial" charset="0"/>
            </a:endParaRPr>
          </a:p>
        </p:txBody>
      </p:sp>
      <p:pic>
        <p:nvPicPr>
          <p:cNvPr id="11267" name="Grafik 11">
            <a:extLst>
              <a:ext uri="{FF2B5EF4-FFF2-40B4-BE49-F238E27FC236}">
                <a16:creationId xmlns:a16="http://schemas.microsoft.com/office/drawing/2014/main" id="{DC7A8210-45DF-432D-A2EA-37D19049DD17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8" name="Titelplatzhalter 1">
            <a:extLst>
              <a:ext uri="{FF2B5EF4-FFF2-40B4-BE49-F238E27FC236}">
                <a16:creationId xmlns:a16="http://schemas.microsoft.com/office/drawing/2014/main" id="{51ACA2F4-8795-4CAE-9CEE-9A548396B79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1269" name="Textplatzhalter 2">
            <a:extLst>
              <a:ext uri="{FF2B5EF4-FFF2-40B4-BE49-F238E27FC236}">
                <a16:creationId xmlns:a16="http://schemas.microsoft.com/office/drawing/2014/main" id="{0E634D1C-3770-4E68-A94E-5946BF3B4FE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5342A8A-6E7C-40FF-8DEB-C4E9C2878E2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9228CF6A-93DD-4274-923C-3D8BA2CB2B32}" type="datetimeFigureOut">
              <a:rPr lang="de-DE" altLang="de-DE"/>
              <a:pPr>
                <a:defRPr/>
              </a:pPr>
              <a:t>05.07.2021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E1F307B-CB73-4336-AA1C-600377B833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8697441-520C-4F4E-9001-D0BB4052586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BDA84C14-48A5-4F6C-B1DD-EB95B23B4B0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233" r:id="rId1"/>
    <p:sldLayoutId id="2147505234" r:id="rId2"/>
    <p:sldLayoutId id="2147505235" r:id="rId3"/>
    <p:sldLayoutId id="2147505236" r:id="rId4"/>
    <p:sldLayoutId id="2147505237" r:id="rId5"/>
    <p:sldLayoutId id="2147505238" r:id="rId6"/>
    <p:sldLayoutId id="2147505239" r:id="rId7"/>
    <p:sldLayoutId id="2147505240" r:id="rId8"/>
    <p:sldLayoutId id="2147505241" r:id="rId9"/>
    <p:sldLayoutId id="2147505242" r:id="rId10"/>
    <p:sldLayoutId id="2147505243" r:id="rId11"/>
    <p:sldLayoutId id="2147505487" r:id="rId12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Line 5">
            <a:extLst>
              <a:ext uri="{FF2B5EF4-FFF2-40B4-BE49-F238E27FC236}">
                <a16:creationId xmlns:a16="http://schemas.microsoft.com/office/drawing/2014/main" id="{F1E55959-2634-40DD-85CA-73C96F11CD24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>
              <a:ln>
                <a:solidFill>
                  <a:srgbClr val="00B0F0"/>
                </a:solidFill>
              </a:ln>
              <a:latin typeface="Arial" charset="0"/>
              <a:cs typeface="Arial" charset="0"/>
            </a:endParaRPr>
          </a:p>
        </p:txBody>
      </p:sp>
      <p:pic>
        <p:nvPicPr>
          <p:cNvPr id="19459" name="Grafik 11">
            <a:extLst>
              <a:ext uri="{FF2B5EF4-FFF2-40B4-BE49-F238E27FC236}">
                <a16:creationId xmlns:a16="http://schemas.microsoft.com/office/drawing/2014/main" id="{F5E2D1FF-AF58-43D0-96A9-0FBBEE5B00D1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0" name="Titelplatzhalter 1">
            <a:extLst>
              <a:ext uri="{FF2B5EF4-FFF2-40B4-BE49-F238E27FC236}">
                <a16:creationId xmlns:a16="http://schemas.microsoft.com/office/drawing/2014/main" id="{99F043C7-799E-43AB-8A2C-68384F192607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9461" name="Textplatzhalter 2">
            <a:extLst>
              <a:ext uri="{FF2B5EF4-FFF2-40B4-BE49-F238E27FC236}">
                <a16:creationId xmlns:a16="http://schemas.microsoft.com/office/drawing/2014/main" id="{119B443B-07BE-495C-87D4-CE4668EFEA8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544A5AB-6C1A-4164-92DC-762CB8726DB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A4156ACB-3DC0-468B-8BDC-FA47F581A6F1}" type="datetimeFigureOut">
              <a:rPr lang="de-DE" altLang="de-DE"/>
              <a:pPr>
                <a:defRPr/>
              </a:pPr>
              <a:t>05.07.2021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1D2FC9B-0B65-40E0-86CC-1C9DA34A11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FAB60CD-219B-4249-B957-5E3D763C71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399BB111-4B30-455E-BBB8-E4D3CDDB6E7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298" r:id="rId1"/>
    <p:sldLayoutId id="2147505299" r:id="rId2"/>
    <p:sldLayoutId id="2147505300" r:id="rId3"/>
    <p:sldLayoutId id="2147505301" r:id="rId4"/>
    <p:sldLayoutId id="2147505302" r:id="rId5"/>
    <p:sldLayoutId id="2147505303" r:id="rId6"/>
    <p:sldLayoutId id="2147505304" r:id="rId7"/>
    <p:sldLayoutId id="2147505305" r:id="rId8"/>
    <p:sldLayoutId id="2147505306" r:id="rId9"/>
    <p:sldLayoutId id="2147505307" r:id="rId10"/>
    <p:sldLayoutId id="2147505308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ine 5">
            <a:extLst>
              <a:ext uri="{FF2B5EF4-FFF2-40B4-BE49-F238E27FC236}">
                <a16:creationId xmlns:a16="http://schemas.microsoft.com/office/drawing/2014/main" id="{2CA74DDA-51F9-4E6B-BA3D-2D3697554BB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1000" y="1143000"/>
            <a:ext cx="6400800" cy="0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 b="0">
              <a:ln>
                <a:solidFill>
                  <a:srgbClr val="00B0F0"/>
                </a:solidFill>
              </a:ln>
              <a:latin typeface="Arial" charset="0"/>
              <a:cs typeface="Arial" charset="0"/>
            </a:endParaRPr>
          </a:p>
        </p:txBody>
      </p:sp>
      <p:pic>
        <p:nvPicPr>
          <p:cNvPr id="21507" name="Grafik 7">
            <a:extLst>
              <a:ext uri="{FF2B5EF4-FFF2-40B4-BE49-F238E27FC236}">
                <a16:creationId xmlns:a16="http://schemas.microsoft.com/office/drawing/2014/main" id="{E761C253-B54E-442B-9C03-D5F2AACE9D16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4050" y="76200"/>
            <a:ext cx="213995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505430" r:id="rId1"/>
    <p:sldLayoutId id="2147505431" r:id="rId2"/>
    <p:sldLayoutId id="2147505432" r:id="rId3"/>
    <p:sldLayoutId id="2147505433" r:id="rId4"/>
    <p:sldLayoutId id="2147505434" r:id="rId5"/>
    <p:sldLayoutId id="2147505435" r:id="rId6"/>
    <p:sldLayoutId id="2147505436" r:id="rId7"/>
    <p:sldLayoutId id="2147505437" r:id="rId8"/>
    <p:sldLayoutId id="2147505438" r:id="rId9"/>
    <p:sldLayoutId id="2147505439" r:id="rId10"/>
    <p:sldLayoutId id="2147505440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SimSun" pitchFamily="2" charset="-122"/>
          <a:cs typeface="SimSun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kumimoji="1" sz="28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3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3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3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602" name="Titel 1">
            <a:extLst>
              <a:ext uri="{FF2B5EF4-FFF2-40B4-BE49-F238E27FC236}">
                <a16:creationId xmlns:a16="http://schemas.microsoft.com/office/drawing/2014/main" id="{81B527E4-13D6-4868-951F-990631F9CF4E}"/>
              </a:ext>
            </a:extLst>
          </p:cNvPr>
          <p:cNvSpPr txBox="1">
            <a:spLocks/>
          </p:cNvSpPr>
          <p:nvPr/>
        </p:nvSpPr>
        <p:spPr bwMode="auto">
          <a:xfrm>
            <a:off x="381000" y="342900"/>
            <a:ext cx="65532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de-DE" sz="4200" b="0" i="0" u="none" strike="noStrike" kern="1200" cap="none" spc="0" normalizeH="0" baseline="0" noProof="0" dirty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证道</a:t>
            </a:r>
          </a:p>
        </p:txBody>
      </p:sp>
      <p:sp>
        <p:nvSpPr>
          <p:cNvPr id="281603" name="Inhaltsplatzhalter 2">
            <a:extLst>
              <a:ext uri="{FF2B5EF4-FFF2-40B4-BE49-F238E27FC236}">
                <a16:creationId xmlns:a16="http://schemas.microsoft.com/office/drawing/2014/main" id="{73B503E4-7FB5-424D-9B7C-F01305519130}"/>
              </a:ext>
            </a:extLst>
          </p:cNvPr>
          <p:cNvSpPr txBox="1">
            <a:spLocks/>
          </p:cNvSpPr>
          <p:nvPr/>
        </p:nvSpPr>
        <p:spPr bwMode="auto">
          <a:xfrm>
            <a:off x="228600" y="1524000"/>
            <a:ext cx="7391400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lvl="0" algn="ctr" eaLnBrk="1" hangingPunct="1">
              <a:defRPr/>
            </a:pPr>
            <a:endParaRPr lang="en-US" altLang="zh-CN" sz="6600" b="0" dirty="0">
              <a:solidFill>
                <a:srgbClr val="000000"/>
              </a:solidFill>
            </a:endParaRPr>
          </a:p>
          <a:p>
            <a:pPr lvl="0" algn="ctr" eaLnBrk="1" hangingPunct="1">
              <a:defRPr/>
            </a:pPr>
            <a:r>
              <a:rPr lang="zh-CN" altLang="en-US" sz="6600" b="0" dirty="0">
                <a:solidFill>
                  <a:srgbClr val="000000"/>
                </a:solidFill>
              </a:rPr>
              <a:t>我的恩典够你用</a:t>
            </a:r>
            <a:endParaRPr kumimoji="0" lang="en-US" altLang="zh-CN" sz="6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</p:txBody>
      </p:sp>
      <p:sp>
        <p:nvSpPr>
          <p:cNvPr id="4" name="Inhaltsplatzhalter 2">
            <a:extLst>
              <a:ext uri="{FF2B5EF4-FFF2-40B4-BE49-F238E27FC236}">
                <a16:creationId xmlns:a16="http://schemas.microsoft.com/office/drawing/2014/main" id="{DBA04443-959B-48F8-8096-4996A7CAF2E4}"/>
              </a:ext>
            </a:extLst>
          </p:cNvPr>
          <p:cNvSpPr txBox="1">
            <a:spLocks/>
          </p:cNvSpPr>
          <p:nvPr/>
        </p:nvSpPr>
        <p:spPr bwMode="auto">
          <a:xfrm>
            <a:off x="869674" y="4267200"/>
            <a:ext cx="6096000" cy="15042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altLang="zh-CN" sz="3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  <a:p>
            <a:pPr lvl="0" algn="ctr" eaLnBrk="1" hangingPunct="1">
              <a:defRPr/>
            </a:pPr>
            <a: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证道：</a:t>
            </a:r>
            <a:r>
              <a:rPr lang="zh-CN" altLang="en-US" sz="3200" b="0" dirty="0">
                <a:solidFill>
                  <a:srgbClr val="000000"/>
                </a:solidFill>
              </a:rPr>
              <a:t>陈永安 牧师</a:t>
            </a:r>
            <a:endParaRPr kumimoji="0" lang="en-US" altLang="zh-CN" sz="3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8" name="讲题：在基督里合一"/>
          <p:cNvSpPr txBox="1"/>
          <p:nvPr/>
        </p:nvSpPr>
        <p:spPr>
          <a:xfrm>
            <a:off x="256240" y="322589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2. 在刚强和软弱中的挣扎</a:t>
            </a:r>
          </a:p>
        </p:txBody>
      </p:sp>
      <p:sp>
        <p:nvSpPr>
          <p:cNvPr id="1089" name="弗2:11-22"/>
          <p:cNvSpPr txBox="1"/>
          <p:nvPr/>
        </p:nvSpPr>
        <p:spPr>
          <a:xfrm>
            <a:off x="435605" y="1402034"/>
            <a:ext cx="6995160" cy="40344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保罗反而说他要讲的，是神怎样在人的软弱里，使他刚强。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在第</a:t>
            </a: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5</a:t>
            </a:r>
            <a:r>
              <a:t>节，他说：“</a:t>
            </a:r>
            <a:r>
              <a:rPr>
                <a:solidFill>
                  <a:srgbClr val="AAAAAA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5</a:t>
            </a:r>
            <a:r>
              <a:t>为这人，我要夸口；但是为我自己，除了</a:t>
            </a:r>
            <a:r>
              <a:rPr>
                <a:solidFill>
                  <a:srgbClr val="777777"/>
                </a:solidFill>
              </a:rPr>
              <a:t>我的</a:t>
            </a:r>
            <a:r>
              <a:t>软弱以外，我并不夸口。”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endParaRPr/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endParaRPr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3" name="讲题：在基督里合一"/>
          <p:cNvSpPr txBox="1"/>
          <p:nvPr/>
        </p:nvSpPr>
        <p:spPr>
          <a:xfrm>
            <a:off x="256240" y="322589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2. 在刚强和软弱中的挣扎</a:t>
            </a:r>
          </a:p>
        </p:txBody>
      </p:sp>
      <p:sp>
        <p:nvSpPr>
          <p:cNvPr id="1094" name="弗2:11-22"/>
          <p:cNvSpPr txBox="1"/>
          <p:nvPr/>
        </p:nvSpPr>
        <p:spPr>
          <a:xfrm>
            <a:off x="435605" y="1402034"/>
            <a:ext cx="6995160" cy="50758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保罗知道无论是别人，或是自己，都很容易会骄傲，自高自大，于是有一根刺在他的肉体上。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在第7节，“</a:t>
            </a:r>
            <a:r>
              <a:rPr>
                <a:solidFill>
                  <a:srgbClr val="AAAAAA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7</a:t>
            </a:r>
            <a:r>
              <a:t>又恐怕我因所得的启示甚大，就过于自高，所以有一根刺加在我肉体上，就是撒但的差役要攻击我，免得我过于自高。”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endParaRPr/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endParaRPr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8" name="讲题：在基督里合一"/>
          <p:cNvSpPr txBox="1"/>
          <p:nvPr/>
        </p:nvSpPr>
        <p:spPr>
          <a:xfrm>
            <a:off x="256240" y="322589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2. 在刚强和软弱中的挣扎</a:t>
            </a:r>
          </a:p>
        </p:txBody>
      </p:sp>
      <p:sp>
        <p:nvSpPr>
          <p:cNvPr id="1099" name="弗2:11-22"/>
          <p:cNvSpPr txBox="1"/>
          <p:nvPr/>
        </p:nvSpPr>
        <p:spPr>
          <a:xfrm>
            <a:off x="435605" y="1402034"/>
            <a:ext cx="6995160" cy="396067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我们就只知道这根刺，使保罗很困扰，也三度希望神能除去他的这根刺，于是也祷告求神除去。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不知大家有没有一些弱点，也希望神能够除去？或者我们也不止三次去祷告，求神能够帮助。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endParaRPr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3" name="讲题：在基督里合一"/>
          <p:cNvSpPr txBox="1"/>
          <p:nvPr/>
        </p:nvSpPr>
        <p:spPr>
          <a:xfrm>
            <a:off x="256240" y="322589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2. 在刚强和软弱中的挣扎</a:t>
            </a:r>
          </a:p>
        </p:txBody>
      </p:sp>
      <p:sp>
        <p:nvSpPr>
          <p:cNvPr id="1104" name="弗2:11-22"/>
          <p:cNvSpPr txBox="1"/>
          <p:nvPr/>
        </p:nvSpPr>
        <p:spPr>
          <a:xfrm>
            <a:off x="435605" y="1402034"/>
            <a:ext cx="6995160" cy="398129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在第</a:t>
            </a: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9</a:t>
            </a:r>
            <a:r>
              <a:t>节，“</a:t>
            </a:r>
            <a:r>
              <a:rPr>
                <a:solidFill>
                  <a:srgbClr val="AAAAAA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9</a:t>
            </a:r>
            <a:r>
              <a:t>他对我说：</a:t>
            </a: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’</a:t>
            </a:r>
            <a:r>
              <a:t>我的恩典够你用的，因为我的能力是在人的软弱上显得完全。</a:t>
            </a: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’</a:t>
            </a:r>
            <a:r>
              <a:t>”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神的回应就是不会除去保罗的软弱，但神会有恩典给他，并且神的能力，会补救保罗的不足。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endParaRPr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8" name="讲题：在基督里合一"/>
          <p:cNvSpPr txBox="1"/>
          <p:nvPr/>
        </p:nvSpPr>
        <p:spPr>
          <a:xfrm>
            <a:off x="256240" y="322589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2. 在刚强和软弱中的挣扎</a:t>
            </a:r>
          </a:p>
        </p:txBody>
      </p:sp>
      <p:sp>
        <p:nvSpPr>
          <p:cNvPr id="1109" name="弗2:11-22"/>
          <p:cNvSpPr txBox="1"/>
          <p:nvPr/>
        </p:nvSpPr>
        <p:spPr>
          <a:xfrm>
            <a:off x="435605" y="1402034"/>
            <a:ext cx="6995160" cy="298277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保罗满意神的回应吗？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保罗只有顺服，并倚靠神的能力，与这个软弱</a:t>
            </a:r>
            <a:r>
              <a:rPr>
                <a:solidFill>
                  <a:srgbClr val="FF2600"/>
                </a:solidFill>
              </a:rPr>
              <a:t>共存</a:t>
            </a:r>
            <a:r>
              <a:t>。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这是一个很不合乎人期望的结果。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endParaRPr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3" name="讲题：在基督里合一"/>
          <p:cNvSpPr txBox="1"/>
          <p:nvPr/>
        </p:nvSpPr>
        <p:spPr>
          <a:xfrm>
            <a:off x="256240" y="322589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2. 在刚强和软弱中的挣扎</a:t>
            </a:r>
          </a:p>
        </p:txBody>
      </p:sp>
      <p:sp>
        <p:nvSpPr>
          <p:cNvPr id="1114" name="弗2:11-22"/>
          <p:cNvSpPr txBox="1"/>
          <p:nvPr/>
        </p:nvSpPr>
        <p:spPr>
          <a:xfrm>
            <a:off x="435605" y="1402034"/>
            <a:ext cx="6995160" cy="396067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保罗只能与这根刺共存，但他不是消极面对的，他是“喜欢”夸自己的软弱，以至神的能力覆庇他，他就能够超越了他自己可以成就的事情。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可以说，唯有保罗看到自己的不能，才能让神在他身上成就神的大能。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endParaRPr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8" name="讲题：在基督里合一"/>
          <p:cNvSpPr txBox="1"/>
          <p:nvPr/>
        </p:nvSpPr>
        <p:spPr>
          <a:xfrm>
            <a:off x="256240" y="322589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2. 在刚强和软弱中的挣扎</a:t>
            </a:r>
          </a:p>
        </p:txBody>
      </p:sp>
      <p:sp>
        <p:nvSpPr>
          <p:cNvPr id="1119" name="弗2:11-22"/>
          <p:cNvSpPr txBox="1"/>
          <p:nvPr/>
        </p:nvSpPr>
        <p:spPr>
          <a:xfrm>
            <a:off x="435605" y="1402034"/>
            <a:ext cx="6995160" cy="44916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保罗说：“</a:t>
            </a:r>
            <a:r>
              <a:rPr>
                <a:solidFill>
                  <a:srgbClr val="AAAAAA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10</a:t>
            </a:r>
            <a:r>
              <a:t>我为基督的缘故，就以软弱、凌辱、急难、逼迫、困苦为可喜乐的；因我什么时候软弱，什么时候就刚强了。”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他将这些许多人都避之则吉的事情，看为是让神在他身上作工的机会，让神迹在他的软弱上，产生功效。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endParaRPr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3" name="讲题：在基督里合一"/>
          <p:cNvSpPr txBox="1"/>
          <p:nvPr/>
        </p:nvSpPr>
        <p:spPr>
          <a:xfrm>
            <a:off x="256240" y="322589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2. 在刚强和软弱中的挣扎</a:t>
            </a:r>
          </a:p>
        </p:txBody>
      </p:sp>
      <p:sp>
        <p:nvSpPr>
          <p:cNvPr id="1124" name="弗2:11-22"/>
          <p:cNvSpPr txBox="1"/>
          <p:nvPr/>
        </p:nvSpPr>
        <p:spPr>
          <a:xfrm>
            <a:off x="435605" y="1402034"/>
            <a:ext cx="6995160" cy="500207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说实在，没有人喜欢落在“软弱、凌辱、急难、逼迫、困苦”，我们也可以在这些情况下求神使我们脱离这些境况，但若果神没有使我们离开这个境况，我们相信神也会在这些境况中，给我们足够的恩典，也会给我们能力，可以面对。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我们定睛的，就不是当前这些困难，而是定睛在神的恩典，神的能力上。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endParaRPr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9" name="讲题：在基督里合一"/>
          <p:cNvSpPr txBox="1"/>
          <p:nvPr/>
        </p:nvSpPr>
        <p:spPr>
          <a:xfrm>
            <a:off x="256240" y="322589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3. 成为软弱的人</a:t>
            </a:r>
          </a:p>
        </p:txBody>
      </p:sp>
      <p:sp>
        <p:nvSpPr>
          <p:cNvPr id="1130" name="弗2:11-22"/>
          <p:cNvSpPr txBox="1"/>
          <p:nvPr/>
        </p:nvSpPr>
        <p:spPr>
          <a:xfrm>
            <a:off x="435605" y="1402034"/>
            <a:ext cx="6995160" cy="21742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>
            <a:lvl1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lvl1pPr>
          </a:lstStyle>
          <a:p>
            <a:r>
              <a:t>刚才说到，保罗只能与这根刺共存，但他不是消极面对的，他是“喜欢”夸自己的软弱，以至神的能力覆庇他，他就能够超越了他自己可以成就的事情。</a:t>
            </a:r>
          </a:p>
        </p:txBody>
      </p:sp>
    </p:spTree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4" name="讲题：在基督里合一"/>
          <p:cNvSpPr txBox="1"/>
          <p:nvPr/>
        </p:nvSpPr>
        <p:spPr>
          <a:xfrm>
            <a:off x="256240" y="322589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3. 成为软弱的人</a:t>
            </a:r>
          </a:p>
        </p:txBody>
      </p:sp>
      <p:sp>
        <p:nvSpPr>
          <p:cNvPr id="1135" name="弗2:11-22"/>
          <p:cNvSpPr txBox="1"/>
          <p:nvPr/>
        </p:nvSpPr>
        <p:spPr>
          <a:xfrm>
            <a:off x="435605" y="1402034"/>
            <a:ext cx="6995160" cy="32156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>
            <a:lvl1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lvl1pPr>
          </a:lstStyle>
          <a:p>
            <a:r>
              <a:t>那是一种将自己“刚强”去除，尊主为大的生命。信徒的生命，不再是靠自己的力量，不是靠自己的努力，而是看神的恩典，看神的能力，看神的带领的一种生命。先决的条件，就是使自己成为软弱的人。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7" name="讲题：在基督里合一"/>
          <p:cNvSpPr txBox="1"/>
          <p:nvPr/>
        </p:nvSpPr>
        <p:spPr>
          <a:xfrm>
            <a:off x="426717" y="340359"/>
            <a:ext cx="646176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讲题：我的恩典够你用</a:t>
            </a:r>
          </a:p>
        </p:txBody>
      </p:sp>
      <p:sp>
        <p:nvSpPr>
          <p:cNvPr id="1048" name="弗2:11-22"/>
          <p:cNvSpPr txBox="1"/>
          <p:nvPr/>
        </p:nvSpPr>
        <p:spPr>
          <a:xfrm>
            <a:off x="426719" y="1295400"/>
            <a:ext cx="6995160" cy="7010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algn="just">
              <a:lnSpc>
                <a:spcPct val="90000"/>
              </a:lnSpc>
              <a:spcBef>
                <a:spcPts val="1000"/>
              </a:spcBef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t>林后12:2-10；可6:1-13</a:t>
            </a:r>
          </a:p>
        </p:txBody>
      </p:sp>
    </p:spTree>
  </p:cSld>
  <p:clrMapOvr>
    <a:masterClrMapping/>
  </p:clrMapOvr>
  <p:transition spd="med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9" name="讲题：在基督里合一"/>
          <p:cNvSpPr txBox="1"/>
          <p:nvPr/>
        </p:nvSpPr>
        <p:spPr>
          <a:xfrm>
            <a:off x="256240" y="322589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3. 成为软弱的人</a:t>
            </a:r>
          </a:p>
        </p:txBody>
      </p:sp>
      <p:sp>
        <p:nvSpPr>
          <p:cNvPr id="1140" name="弗2:11-22"/>
          <p:cNvSpPr txBox="1"/>
          <p:nvPr/>
        </p:nvSpPr>
        <p:spPr>
          <a:xfrm>
            <a:off x="435605" y="1402034"/>
            <a:ext cx="6995160" cy="21742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>
            <a:lvl1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lvl1pPr>
          </a:lstStyle>
          <a:p>
            <a:r>
              <a:t>这看来是违反“社会”的习惯。人在成长的过程中，我们都期望成为优秀的人，我们相信，通过努力，是可以达到一定成就的，人定胜天，没有事情是办不到的。</a:t>
            </a:r>
          </a:p>
        </p:txBody>
      </p:sp>
    </p:spTree>
  </p:cSld>
  <p:clrMapOvr>
    <a:masterClrMapping/>
  </p:clrMapOvr>
  <p:transition spd="med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4" name="讲题：在基督里合一"/>
          <p:cNvSpPr txBox="1"/>
          <p:nvPr/>
        </p:nvSpPr>
        <p:spPr>
          <a:xfrm>
            <a:off x="256240" y="322589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3. 成为软弱的人</a:t>
            </a:r>
          </a:p>
        </p:txBody>
      </p:sp>
      <p:sp>
        <p:nvSpPr>
          <p:cNvPr id="1145" name="弗2:11-22"/>
          <p:cNvSpPr txBox="1"/>
          <p:nvPr/>
        </p:nvSpPr>
        <p:spPr>
          <a:xfrm>
            <a:off x="435605" y="1402034"/>
            <a:ext cx="6995160" cy="2694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>
            <a:lvl1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lvl1pPr>
          </a:lstStyle>
          <a:p>
            <a:r>
              <a:t>这种价值观，其实是人在堕落后的价值观，而这种价值观，正正就是人类始祖亚当犯罪的原因，就是他不愿意按神的恩典而活，而要争取和神一样的能力，如神一样的能力。</a:t>
            </a:r>
          </a:p>
        </p:txBody>
      </p:sp>
    </p:spTree>
  </p:cSld>
  <p:clrMapOvr>
    <a:masterClrMapping/>
  </p:clrMapOvr>
  <p:transition spd="med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9" name="讲题：在基督里合一"/>
          <p:cNvSpPr txBox="1"/>
          <p:nvPr/>
        </p:nvSpPr>
        <p:spPr>
          <a:xfrm>
            <a:off x="256240" y="322589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3. 成为软弱的人</a:t>
            </a:r>
          </a:p>
        </p:txBody>
      </p:sp>
      <p:sp>
        <p:nvSpPr>
          <p:cNvPr id="1150" name="弗2:11-22"/>
          <p:cNvSpPr txBox="1"/>
          <p:nvPr/>
        </p:nvSpPr>
        <p:spPr>
          <a:xfrm>
            <a:off x="435605" y="1402034"/>
            <a:ext cx="6995160" cy="37363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>
            <a:lvl1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lvl1pPr>
          </a:lstStyle>
          <a:p>
            <a:r>
              <a:t>成为软弱的人，不是说，好，我不努力了！我躺平了！而是他理解到，我们不可再靠自己的能力了，自己的能力没法成就什么的，只有让神的能力，神的恩典临到，才可以成就什么！在神面前承认自己的无能为力，让神的能力在我身上刚强起来。</a:t>
            </a:r>
          </a:p>
        </p:txBody>
      </p:sp>
    </p:spTree>
  </p:cSld>
  <p:clrMapOvr>
    <a:masterClrMapping/>
  </p:clrMapOvr>
  <p:transition spd="med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4" name="讲题：在基督里合一"/>
          <p:cNvSpPr txBox="1"/>
          <p:nvPr/>
        </p:nvSpPr>
        <p:spPr>
          <a:xfrm>
            <a:off x="256240" y="322589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3. 成为软弱的人</a:t>
            </a:r>
          </a:p>
        </p:txBody>
      </p:sp>
      <p:sp>
        <p:nvSpPr>
          <p:cNvPr id="1155" name="弗2:11-22"/>
          <p:cNvSpPr txBox="1"/>
          <p:nvPr/>
        </p:nvSpPr>
        <p:spPr>
          <a:xfrm>
            <a:off x="435605" y="1402034"/>
            <a:ext cx="6995160" cy="48189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想和大家看另一段经文，可六</a:t>
            </a: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7-13</a:t>
            </a:r>
            <a:r>
              <a:t>节。“</a:t>
            </a:r>
            <a:r>
              <a:rPr>
                <a:solidFill>
                  <a:srgbClr val="AAAAAA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7</a:t>
            </a:r>
            <a:r>
              <a:t>耶稣叫了十二个门徒来，差遣他们两个两个地出去，也赐给他们权柄，制伏污鬼；</a:t>
            </a:r>
            <a:r>
              <a:rPr>
                <a:solidFill>
                  <a:srgbClr val="AAAAAA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8</a:t>
            </a:r>
            <a:r>
              <a:t>并且嘱咐他们：“行路的时候不要带食物和口袋，腰袋里也不要带钱，除了柺杖以外，什么都不要带；</a:t>
            </a:r>
            <a:r>
              <a:rPr>
                <a:solidFill>
                  <a:srgbClr val="AAAAAA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9</a:t>
            </a:r>
            <a:r>
              <a:t>只要穿鞋，也不要穿两件褂子”；</a:t>
            </a:r>
            <a:r>
              <a:rPr>
                <a:solidFill>
                  <a:srgbClr val="AAAAAA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10</a:t>
            </a:r>
            <a:r>
              <a:t>又对他们说：“你们无论到何处，进了人的家，就住在那里，直到离开那地方。</a:t>
            </a:r>
          </a:p>
        </p:txBody>
      </p:sp>
    </p:spTree>
  </p:cSld>
  <p:clrMapOvr>
    <a:masterClrMapping/>
  </p:clrMapOvr>
  <p:transition spd="med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9" name="讲题：在基督里合一"/>
          <p:cNvSpPr txBox="1"/>
          <p:nvPr/>
        </p:nvSpPr>
        <p:spPr>
          <a:xfrm>
            <a:off x="256240" y="322589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3. 成为软弱的人</a:t>
            </a:r>
          </a:p>
        </p:txBody>
      </p:sp>
      <p:sp>
        <p:nvSpPr>
          <p:cNvPr id="1160" name="弗2:11-22"/>
          <p:cNvSpPr txBox="1"/>
          <p:nvPr/>
        </p:nvSpPr>
        <p:spPr>
          <a:xfrm>
            <a:off x="435605" y="1402034"/>
            <a:ext cx="6995160" cy="27258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rPr>
                <a:solidFill>
                  <a:srgbClr val="AAAAAA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11</a:t>
            </a:r>
            <a:r>
              <a:t>何处的人不接待你们，不听你们，你们离开那里的时候，就把脚上的尘土跺下去，对他们作见证。”</a:t>
            </a:r>
            <a:r>
              <a:rPr>
                <a:solidFill>
                  <a:srgbClr val="AAAAAA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12</a:t>
            </a:r>
            <a:r>
              <a:t>门徒就出去传道，叫人悔改，</a:t>
            </a:r>
            <a:r>
              <a:rPr>
                <a:solidFill>
                  <a:srgbClr val="AAAAAA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13</a:t>
            </a:r>
            <a:r>
              <a:t>又赶出许多的鬼，用油抹了许多病人，治好他们。”</a:t>
            </a:r>
          </a:p>
        </p:txBody>
      </p:sp>
    </p:spTree>
  </p:cSld>
  <p:clrMapOvr>
    <a:masterClrMapping/>
  </p:clrMapOvr>
  <p:transition spd="med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4" name="讲题：在基督里合一"/>
          <p:cNvSpPr txBox="1"/>
          <p:nvPr/>
        </p:nvSpPr>
        <p:spPr>
          <a:xfrm>
            <a:off x="256240" y="322589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3. 成为软弱的人</a:t>
            </a:r>
          </a:p>
        </p:txBody>
      </p:sp>
      <p:sp>
        <p:nvSpPr>
          <p:cNvPr id="1165" name="弗2:11-22"/>
          <p:cNvSpPr txBox="1"/>
          <p:nvPr/>
        </p:nvSpPr>
        <p:spPr>
          <a:xfrm>
            <a:off x="435605" y="1402034"/>
            <a:ext cx="6995160" cy="6121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>
            <a:lvl1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lvl1pPr>
          </a:lstStyle>
          <a:p>
            <a:r>
              <a:t>耶稣的安排“差遣他们两个两个地出去”</a:t>
            </a:r>
          </a:p>
        </p:txBody>
      </p:sp>
    </p:spTree>
  </p:cSld>
  <p:clrMapOvr>
    <a:masterClrMapping/>
  </p:clrMapOvr>
  <p:transition spd="med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9" name="讲题：在基督里合一"/>
          <p:cNvSpPr txBox="1"/>
          <p:nvPr/>
        </p:nvSpPr>
        <p:spPr>
          <a:xfrm>
            <a:off x="256240" y="322589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3. 成为软弱的人</a:t>
            </a:r>
          </a:p>
        </p:txBody>
      </p:sp>
      <p:sp>
        <p:nvSpPr>
          <p:cNvPr id="1170" name="弗2:11-22"/>
          <p:cNvSpPr txBox="1"/>
          <p:nvPr/>
        </p:nvSpPr>
        <p:spPr>
          <a:xfrm>
            <a:off x="435605" y="1402034"/>
            <a:ext cx="6995160" cy="6121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>
            <a:lvl1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lvl1pPr>
          </a:lstStyle>
          <a:p>
            <a:r>
              <a:t>耶稣赐能力，“给他们权柄制伏污灵”</a:t>
            </a:r>
          </a:p>
        </p:txBody>
      </p:sp>
    </p:spTree>
  </p:cSld>
  <p:clrMapOvr>
    <a:masterClrMapping/>
  </p:clrMapOvr>
  <p:transition spd="med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4" name="讲题：在基督里合一"/>
          <p:cNvSpPr txBox="1"/>
          <p:nvPr/>
        </p:nvSpPr>
        <p:spPr>
          <a:xfrm>
            <a:off x="256240" y="322589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3. 成为软弱的人</a:t>
            </a:r>
          </a:p>
        </p:txBody>
      </p:sp>
      <p:sp>
        <p:nvSpPr>
          <p:cNvPr id="1175" name="弗2:11-22"/>
          <p:cNvSpPr txBox="1"/>
          <p:nvPr/>
        </p:nvSpPr>
        <p:spPr>
          <a:xfrm>
            <a:off x="435605" y="1402034"/>
            <a:ext cx="6995160" cy="6121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>
            <a:lvl1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lvl1pPr>
          </a:lstStyle>
          <a:p>
            <a:r>
              <a:t>我们在事奉中，常常为人祈祷。</a:t>
            </a:r>
          </a:p>
        </p:txBody>
      </p:sp>
    </p:spTree>
  </p:cSld>
  <p:clrMapOvr>
    <a:masterClrMapping/>
  </p:clrMapOvr>
  <p:transition spd="med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9" name="讲题：在基督里合一"/>
          <p:cNvSpPr txBox="1"/>
          <p:nvPr/>
        </p:nvSpPr>
        <p:spPr>
          <a:xfrm>
            <a:off x="256240" y="322589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3. 成为软弱的人</a:t>
            </a:r>
          </a:p>
        </p:txBody>
      </p:sp>
      <p:sp>
        <p:nvSpPr>
          <p:cNvPr id="1180" name="弗2:11-22"/>
          <p:cNvSpPr txBox="1"/>
          <p:nvPr/>
        </p:nvSpPr>
        <p:spPr>
          <a:xfrm>
            <a:off x="435605" y="1402034"/>
            <a:ext cx="6995160" cy="43514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耶稣差派门徒，更要他们以信心仰望天父的供应。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在</a:t>
            </a: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8-10</a:t>
            </a:r>
            <a:r>
              <a:t>，耶稣吩咐他们：“途中不要带食物和行囊，腰袋里也不要带钱，除了手杖以外，什么都不要带；</a:t>
            </a:r>
            <a:r>
              <a:rPr>
                <a:solidFill>
                  <a:srgbClr val="AAAAAA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9</a:t>
            </a:r>
            <a:r>
              <a:t>只要穿鞋子，也不要穿两件内衣。</a:t>
            </a:r>
            <a:r>
              <a:rPr>
                <a:solidFill>
                  <a:srgbClr val="AAAAAA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10</a:t>
            </a:r>
            <a:r>
              <a:t>他又对他们说：“你们无论到何处，进哪家，就住在哪里，直到离开那地方。”</a:t>
            </a:r>
          </a:p>
        </p:txBody>
      </p:sp>
    </p:spTree>
  </p:cSld>
  <p:clrMapOvr>
    <a:masterClrMapping/>
  </p:clrMapOvr>
  <p:transition spd="med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4" name="讲题：在基督里合一"/>
          <p:cNvSpPr txBox="1"/>
          <p:nvPr/>
        </p:nvSpPr>
        <p:spPr>
          <a:xfrm>
            <a:off x="256240" y="322589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3. 成为软弱的人</a:t>
            </a:r>
          </a:p>
        </p:txBody>
      </p:sp>
      <p:sp>
        <p:nvSpPr>
          <p:cNvPr id="1185" name="弗2:11-22"/>
          <p:cNvSpPr txBox="1"/>
          <p:nvPr/>
        </p:nvSpPr>
        <p:spPr>
          <a:xfrm>
            <a:off x="435605" y="1402034"/>
            <a:ext cx="6995160" cy="21742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>
            <a:lvl1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lvl1pPr>
          </a:lstStyle>
          <a:p>
            <a:r>
              <a:t>耶稣训练门徒仰赖天父，不要自己准备太多，还有就是不去选择，“进哪家，就住在哪里，直到离开那地方。”也是忍耐的功课。</a:t>
            </a: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2" name="讲题：在基督里合一"/>
          <p:cNvSpPr txBox="1"/>
          <p:nvPr/>
        </p:nvSpPr>
        <p:spPr>
          <a:xfrm>
            <a:off x="426717" y="267335"/>
            <a:ext cx="646176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1. 引言</a:t>
            </a:r>
          </a:p>
        </p:txBody>
      </p:sp>
      <p:sp>
        <p:nvSpPr>
          <p:cNvPr id="1053" name="弗2:11-22"/>
          <p:cNvSpPr txBox="1"/>
          <p:nvPr/>
        </p:nvSpPr>
        <p:spPr>
          <a:xfrm>
            <a:off x="426718" y="1295399"/>
            <a:ext cx="6709003" cy="236219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223973" indent="-210637" defTabSz="912812">
              <a:buClr>
                <a:srgbClr val="000000"/>
              </a:buClr>
              <a:buSzPct val="100000"/>
              <a:buFont typeface="PingFang HK Regular"/>
              <a:buChar char="•"/>
              <a:defRPr sz="2900" b="0">
                <a:latin typeface="+mj-lt"/>
                <a:ea typeface="+mj-ea"/>
                <a:cs typeface="+mj-cs"/>
                <a:sym typeface="Calibri"/>
              </a:defRPr>
            </a:pPr>
            <a:r>
              <a:t>为何我还在这里？</a:t>
            </a:r>
          </a:p>
          <a:p>
            <a:pPr marL="223973" indent="-210637" defTabSz="912812">
              <a:buClr>
                <a:srgbClr val="000000"/>
              </a:buClr>
              <a:buSzPct val="100000"/>
              <a:buFont typeface="PingFang HK Regular"/>
              <a:buChar char="•"/>
              <a:defRPr sz="2900" b="0">
                <a:latin typeface="+mj-lt"/>
                <a:ea typeface="+mj-ea"/>
                <a:cs typeface="+mj-cs"/>
                <a:sym typeface="Calibri"/>
              </a:defRPr>
            </a:pPr>
            <a:endParaRPr/>
          </a:p>
          <a:p>
            <a:pPr marL="223973" indent="-210637" defTabSz="912812">
              <a:buClr>
                <a:srgbClr val="000000"/>
              </a:buClr>
              <a:buSzPct val="100000"/>
              <a:buFont typeface="PingFang HK Regular"/>
              <a:buChar char="•"/>
              <a:defRPr sz="2900" b="0">
                <a:latin typeface="+mj-lt"/>
                <a:ea typeface="+mj-ea"/>
                <a:cs typeface="+mj-cs"/>
                <a:sym typeface="Calibri"/>
              </a:defRPr>
            </a:pPr>
            <a:endParaRPr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100494" indent="-87160" defTabSz="457200">
              <a:lnSpc>
                <a:spcPct val="120000"/>
              </a:lnSpc>
              <a:buClr>
                <a:srgbClr val="000000"/>
              </a:buClr>
              <a:buSzPct val="100000"/>
              <a:buFont typeface="PingFang HK Regular"/>
              <a:buChar char="•"/>
              <a:defRPr sz="1200" b="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endParaRPr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146097" indent="-146097" defTabSz="457200">
              <a:lnSpc>
                <a:spcPct val="120000"/>
              </a:lnSpc>
              <a:buSzPct val="100000"/>
              <a:buChar char="•"/>
              <a:defRPr sz="1200" b="0">
                <a:uFill>
                  <a:solidFill>
                    <a:srgbClr val="9437FF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endParaRPr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  <p:transition spd="med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9" name="讲题：在基督里合一"/>
          <p:cNvSpPr txBox="1"/>
          <p:nvPr/>
        </p:nvSpPr>
        <p:spPr>
          <a:xfrm>
            <a:off x="256240" y="322589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3. 成为软弱的人</a:t>
            </a:r>
          </a:p>
        </p:txBody>
      </p:sp>
      <p:sp>
        <p:nvSpPr>
          <p:cNvPr id="1190" name="弗2:11-22"/>
          <p:cNvSpPr txBox="1"/>
          <p:nvPr/>
        </p:nvSpPr>
        <p:spPr>
          <a:xfrm>
            <a:off x="435605" y="1402034"/>
            <a:ext cx="6995160" cy="32259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耶稣被人厌弃，正如让门徒也有一个被人厌弃心理预备，他们去传道，也会遭人厌弃。我们看</a:t>
            </a: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11</a:t>
            </a:r>
            <a:r>
              <a:t>节，“</a:t>
            </a:r>
            <a:r>
              <a:rPr>
                <a:solidFill>
                  <a:srgbClr val="AAAAAA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11</a:t>
            </a:r>
            <a:r>
              <a:t>若有什么地方的人不接待你们，不听你们，你们离开那里的时候，要跺掉你们脚上的尘土，证明他们的不是。”</a:t>
            </a:r>
          </a:p>
        </p:txBody>
      </p:sp>
    </p:spTree>
  </p:cSld>
  <p:clrMapOvr>
    <a:masterClrMapping/>
  </p:clrMapOvr>
  <p:transition spd="med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4" name="讲题：在基督里合一"/>
          <p:cNvSpPr txBox="1"/>
          <p:nvPr/>
        </p:nvSpPr>
        <p:spPr>
          <a:xfrm>
            <a:off x="256240" y="322589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3. 成为软弱的人</a:t>
            </a:r>
          </a:p>
        </p:txBody>
      </p:sp>
      <p:sp>
        <p:nvSpPr>
          <p:cNvPr id="1195" name="弗2:11-22"/>
          <p:cNvSpPr txBox="1"/>
          <p:nvPr/>
        </p:nvSpPr>
        <p:spPr>
          <a:xfrm>
            <a:off x="435605" y="1402034"/>
            <a:ext cx="6995160" cy="2758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耶稣成为软弱的人，什么也没有，也只是跟随天父安排去事奉。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更进一步，耶稣训练门徒，也要成为世人眼中软弱的人，让神的能力在软弱的人身上显出大能。</a:t>
            </a:r>
          </a:p>
        </p:txBody>
      </p:sp>
    </p:spTree>
  </p:cSld>
  <p:clrMapOvr>
    <a:masterClrMapping/>
  </p:clrMapOvr>
  <p:transition spd="med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9" name="讲题：在基督里合一"/>
          <p:cNvSpPr txBox="1"/>
          <p:nvPr/>
        </p:nvSpPr>
        <p:spPr>
          <a:xfrm>
            <a:off x="256240" y="322589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3. 成为软弱的人</a:t>
            </a:r>
          </a:p>
        </p:txBody>
      </p:sp>
      <p:sp>
        <p:nvSpPr>
          <p:cNvPr id="1200" name="弗2:11-22"/>
          <p:cNvSpPr txBox="1"/>
          <p:nvPr/>
        </p:nvSpPr>
        <p:spPr>
          <a:xfrm>
            <a:off x="435605" y="1402034"/>
            <a:ext cx="6995160" cy="22583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结果是他们成为了神所用的人。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我们看</a:t>
            </a: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12</a:t>
            </a:r>
            <a:r>
              <a:t>节，</a:t>
            </a:r>
            <a:r>
              <a:rPr>
                <a:solidFill>
                  <a:srgbClr val="AAAAAA"/>
                </a:solidFill>
              </a:rPr>
              <a:t>“</a:t>
            </a:r>
            <a:r>
              <a:rPr>
                <a:solidFill>
                  <a:srgbClr val="AAAAAA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12</a:t>
            </a:r>
            <a:r>
              <a:t>门徒就出去传道，叫人悔改，</a:t>
            </a:r>
            <a:r>
              <a:rPr>
                <a:solidFill>
                  <a:srgbClr val="AAAAAA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13</a:t>
            </a:r>
            <a:r>
              <a:t>又赶出许多的鬼，用油抹了许多病人，治好他们。”</a:t>
            </a:r>
          </a:p>
        </p:txBody>
      </p:sp>
    </p:spTree>
  </p:cSld>
  <p:clrMapOvr>
    <a:masterClrMapping/>
  </p:clrMapOvr>
  <p:transition spd="med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5" name="讲题：在基督里合一"/>
          <p:cNvSpPr txBox="1"/>
          <p:nvPr/>
        </p:nvSpPr>
        <p:spPr>
          <a:xfrm>
            <a:off x="426717" y="340359"/>
            <a:ext cx="646176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5. 总结</a:t>
            </a:r>
          </a:p>
        </p:txBody>
      </p:sp>
      <p:sp>
        <p:nvSpPr>
          <p:cNvPr id="1206" name="弗2:11-22"/>
          <p:cNvSpPr txBox="1"/>
          <p:nvPr/>
        </p:nvSpPr>
        <p:spPr>
          <a:xfrm>
            <a:off x="426719" y="1295400"/>
            <a:ext cx="6995160" cy="32156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>
            <a:lvl1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lvl1pPr>
          </a:lstStyle>
          <a:p>
            <a:r>
              <a:t>我们在“软弱、凌辱、急难、逼迫、困苦”当中吗？我们可向神祈求，若神没有拿走我们的痛苦，我们也不高兴，但神不是不理我们，我们不用定睛在这些软弱上，反而定睛在神的恩典和能力，并且相信神一定是将最好的给我们了。</a:t>
            </a:r>
          </a:p>
        </p:txBody>
      </p:sp>
    </p:spTree>
  </p:cSld>
  <p:clrMapOvr>
    <a:masterClrMapping/>
  </p:clrMapOvr>
  <p:transition spd="med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0" name="讲题：在基督里合一"/>
          <p:cNvSpPr txBox="1"/>
          <p:nvPr/>
        </p:nvSpPr>
        <p:spPr>
          <a:xfrm>
            <a:off x="426717" y="340359"/>
            <a:ext cx="646176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5. 总结</a:t>
            </a:r>
          </a:p>
        </p:txBody>
      </p:sp>
      <p:sp>
        <p:nvSpPr>
          <p:cNvPr id="1211" name="弗2:11-22"/>
          <p:cNvSpPr txBox="1"/>
          <p:nvPr/>
        </p:nvSpPr>
        <p:spPr>
          <a:xfrm>
            <a:off x="426719" y="1295400"/>
            <a:ext cx="6995160" cy="2694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>
            <a:lvl1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lvl1pPr>
          </a:lstStyle>
          <a:p>
            <a:r>
              <a:t>将自己“刚强”去除，尊主为大的生命。信徒的生命，不再是靠自己的力量，不是靠自己的努力，而是看神的恩典，看神的能力，看神的带领的一种生命。先决的条件，就是使自己成为软弱的人。</a:t>
            </a:r>
          </a:p>
        </p:txBody>
      </p:sp>
    </p:spTree>
  </p:cSld>
  <p:clrMapOvr>
    <a:masterClrMapping/>
  </p:clrMapOvr>
  <p:transition spd="med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5" name="讲题：在基督里合一"/>
          <p:cNvSpPr txBox="1"/>
          <p:nvPr/>
        </p:nvSpPr>
        <p:spPr>
          <a:xfrm>
            <a:off x="426717" y="340359"/>
            <a:ext cx="646176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5. 总结</a:t>
            </a:r>
          </a:p>
        </p:txBody>
      </p:sp>
      <p:sp>
        <p:nvSpPr>
          <p:cNvPr id="1216" name="弗2:11-22"/>
          <p:cNvSpPr txBox="1"/>
          <p:nvPr/>
        </p:nvSpPr>
        <p:spPr>
          <a:xfrm>
            <a:off x="426719" y="1295400"/>
            <a:ext cx="6995160" cy="16535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>
            <a:lvl1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lvl1pPr>
          </a:lstStyle>
          <a:p>
            <a:r>
              <a:t>我们看圣经的人物，每个被神使用的生命，也是被神磨练过的，以致他的生命能让使用，成为别人的祝福。</a:t>
            </a: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7" name="讲题：在基督里合一"/>
          <p:cNvSpPr txBox="1"/>
          <p:nvPr/>
        </p:nvSpPr>
        <p:spPr>
          <a:xfrm>
            <a:off x="426717" y="267335"/>
            <a:ext cx="646176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1. 引言</a:t>
            </a:r>
          </a:p>
        </p:txBody>
      </p:sp>
      <p:sp>
        <p:nvSpPr>
          <p:cNvPr id="1058" name="弗2:11-22"/>
          <p:cNvSpPr txBox="1"/>
          <p:nvPr/>
        </p:nvSpPr>
        <p:spPr>
          <a:xfrm>
            <a:off x="426718" y="1295399"/>
            <a:ext cx="6709003" cy="541019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223973" indent="-210637" defTabSz="912812">
              <a:buClr>
                <a:srgbClr val="000000"/>
              </a:buClr>
              <a:buSzPct val="100000"/>
              <a:buFont typeface="PingFang HK Regular"/>
              <a:buChar char="•"/>
              <a:defRPr sz="2900" b="0">
                <a:latin typeface="+mj-lt"/>
                <a:ea typeface="+mj-ea"/>
                <a:cs typeface="+mj-cs"/>
                <a:sym typeface="Calibri"/>
              </a:defRPr>
            </a:pPr>
            <a:r>
              <a:t>和大家分享这些事，说明我们很多时也会遭遇到⋯⋯</a:t>
            </a:r>
          </a:p>
          <a:p>
            <a:pPr defTabSz="912812">
              <a:defRPr sz="2900" b="0">
                <a:latin typeface="+mj-lt"/>
                <a:ea typeface="+mj-ea"/>
                <a:cs typeface="+mj-cs"/>
                <a:sym typeface="Calibri"/>
              </a:defRPr>
            </a:pPr>
            <a:endParaRPr/>
          </a:p>
          <a:p>
            <a:pPr marL="223973" indent="-210637" defTabSz="912812">
              <a:buClr>
                <a:srgbClr val="000000"/>
              </a:buClr>
              <a:buSzPct val="100000"/>
              <a:buFont typeface="PingFang HK Regular"/>
              <a:buChar char="•"/>
              <a:defRPr sz="2900" b="0">
                <a:latin typeface="+mj-lt"/>
                <a:ea typeface="+mj-ea"/>
                <a:cs typeface="+mj-cs"/>
                <a:sym typeface="Calibri"/>
              </a:defRPr>
            </a:pPr>
            <a:r>
              <a:t>突然而来的意外</a:t>
            </a:r>
          </a:p>
          <a:p>
            <a:pPr marL="223973" indent="-210637" defTabSz="912812">
              <a:buClr>
                <a:srgbClr val="000000"/>
              </a:buClr>
              <a:buSzPct val="100000"/>
              <a:buFont typeface="PingFang HK Regular"/>
              <a:buChar char="•"/>
              <a:defRPr sz="2900" b="0">
                <a:latin typeface="+mj-lt"/>
                <a:ea typeface="+mj-ea"/>
                <a:cs typeface="+mj-cs"/>
                <a:sym typeface="Calibri"/>
              </a:defRPr>
            </a:pPr>
            <a:r>
              <a:t>人生面临许多不同的抉择</a:t>
            </a:r>
          </a:p>
          <a:p>
            <a:pPr marL="223973" indent="-210637" defTabSz="912812">
              <a:buClr>
                <a:srgbClr val="000000"/>
              </a:buClr>
              <a:buSzPct val="100000"/>
              <a:buFont typeface="PingFang HK Regular"/>
              <a:buChar char="•"/>
              <a:defRPr sz="2900" b="0">
                <a:latin typeface="+mj-lt"/>
                <a:ea typeface="+mj-ea"/>
                <a:cs typeface="+mj-cs"/>
                <a:sym typeface="Calibri"/>
              </a:defRPr>
            </a:pPr>
            <a:r>
              <a:t>面对许多不确定性</a:t>
            </a:r>
          </a:p>
          <a:p>
            <a:pPr marL="223973" indent="-210637" defTabSz="912812">
              <a:buClr>
                <a:srgbClr val="000000"/>
              </a:buClr>
              <a:buSzPct val="100000"/>
              <a:buFont typeface="PingFang HK Regular"/>
              <a:buChar char="•"/>
              <a:defRPr sz="2900" b="0">
                <a:latin typeface="+mj-lt"/>
                <a:ea typeface="+mj-ea"/>
                <a:cs typeface="+mj-cs"/>
                <a:sym typeface="Calibri"/>
              </a:defRPr>
            </a:pPr>
            <a:r>
              <a:t>我们怎样去面对？我们怎样去衡量？</a:t>
            </a:r>
          </a:p>
          <a:p>
            <a:pPr marL="223973" indent="-210637" defTabSz="912812">
              <a:buClr>
                <a:srgbClr val="000000"/>
              </a:buClr>
              <a:buSzPct val="100000"/>
              <a:buFont typeface="PingFang HK Regular"/>
              <a:buChar char="•"/>
              <a:defRPr sz="2900" b="0">
                <a:latin typeface="+mj-lt"/>
                <a:ea typeface="+mj-ea"/>
                <a:cs typeface="+mj-cs"/>
                <a:sym typeface="Calibri"/>
              </a:defRPr>
            </a:pPr>
            <a:endParaRPr/>
          </a:p>
          <a:p>
            <a:pPr marL="223973" indent="-210637" defTabSz="912812">
              <a:buClr>
                <a:srgbClr val="000000"/>
              </a:buClr>
              <a:buSzPct val="100000"/>
              <a:buFont typeface="PingFang HK Regular"/>
              <a:buChar char="•"/>
              <a:defRPr sz="2900" b="0">
                <a:latin typeface="+mj-lt"/>
                <a:ea typeface="+mj-ea"/>
                <a:cs typeface="+mj-cs"/>
                <a:sym typeface="Calibri"/>
              </a:defRPr>
            </a:pPr>
            <a:endParaRPr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100494" indent="-87160" defTabSz="457200">
              <a:lnSpc>
                <a:spcPct val="120000"/>
              </a:lnSpc>
              <a:buClr>
                <a:srgbClr val="000000"/>
              </a:buClr>
              <a:buSzPct val="100000"/>
              <a:buFont typeface="PingFang HK Regular"/>
              <a:buChar char="•"/>
              <a:defRPr sz="1200" b="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endParaRPr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146097" indent="-146097" defTabSz="457200">
              <a:lnSpc>
                <a:spcPct val="120000"/>
              </a:lnSpc>
              <a:buSzPct val="100000"/>
              <a:buChar char="•"/>
              <a:defRPr sz="1200" b="0">
                <a:uFill>
                  <a:solidFill>
                    <a:srgbClr val="9437FF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endParaRPr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2" name="讲题：在基督里合一"/>
          <p:cNvSpPr txBox="1"/>
          <p:nvPr/>
        </p:nvSpPr>
        <p:spPr>
          <a:xfrm>
            <a:off x="426717" y="267335"/>
            <a:ext cx="646176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1. 引言</a:t>
            </a:r>
          </a:p>
        </p:txBody>
      </p:sp>
      <p:sp>
        <p:nvSpPr>
          <p:cNvPr id="1063" name="弗2:11-22"/>
          <p:cNvSpPr txBox="1"/>
          <p:nvPr/>
        </p:nvSpPr>
        <p:spPr>
          <a:xfrm>
            <a:off x="426718" y="1295399"/>
            <a:ext cx="6709003" cy="65379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223973" indent="-210637" defTabSz="912812">
              <a:buClr>
                <a:srgbClr val="000000"/>
              </a:buClr>
              <a:buSzPct val="100000"/>
              <a:buFont typeface="PingFang HK Regular"/>
              <a:buChar char="•"/>
              <a:defRPr sz="2900" b="0">
                <a:latin typeface="+mj-lt"/>
                <a:ea typeface="+mj-ea"/>
                <a:cs typeface="+mj-cs"/>
                <a:sym typeface="Calibri"/>
              </a:defRPr>
            </a:pPr>
            <a:r>
              <a:t>生命中是充满了不确定性，许多事情不在我们的掌握中，但堕落的人性，却是希望一切都在自己的安排和掌握之内，对于不能掌握，安排的事情感到焦</a:t>
            </a:r>
            <a:r>
              <a:rPr>
                <a:latin typeface="PingFang SC Regular"/>
                <a:ea typeface="PingFang SC Regular"/>
                <a:cs typeface="PingFang SC Regular"/>
                <a:sym typeface="PingFang SC Regular"/>
              </a:rPr>
              <a:t>虑</a:t>
            </a:r>
            <a:r>
              <a:t>。</a:t>
            </a:r>
          </a:p>
          <a:p>
            <a:pPr marL="223973" indent="-210637" defTabSz="912812">
              <a:buClr>
                <a:srgbClr val="000000"/>
              </a:buClr>
              <a:buSzPct val="100000"/>
              <a:buFont typeface="PingFang HK Regular"/>
              <a:buChar char="•"/>
              <a:defRPr sz="2900" b="0">
                <a:latin typeface="+mj-lt"/>
                <a:ea typeface="+mj-ea"/>
                <a:cs typeface="+mj-cs"/>
                <a:sym typeface="Calibri"/>
              </a:defRPr>
            </a:pPr>
            <a:endParaRPr/>
          </a:p>
          <a:p>
            <a:pPr marL="223973" indent="-210637" defTabSz="912812">
              <a:buClr>
                <a:srgbClr val="000000"/>
              </a:buClr>
              <a:buSzPct val="100000"/>
              <a:buFont typeface="PingFang HK Regular"/>
              <a:buChar char="•"/>
              <a:defRPr sz="2900" b="0">
                <a:latin typeface="+mj-lt"/>
                <a:ea typeface="+mj-ea"/>
                <a:cs typeface="+mj-cs"/>
                <a:sym typeface="Calibri"/>
              </a:defRPr>
            </a:pPr>
            <a:r>
              <a:t>在面对这些情况下，神说：“我的恩典够你用的，因为我的能力是在人的软弱上显得完全。”</a:t>
            </a:r>
            <a:endParaRPr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223973" indent="-210637" defTabSz="912812">
              <a:buClr>
                <a:srgbClr val="000000"/>
              </a:buClr>
              <a:buSzPct val="100000"/>
              <a:buFont typeface="PingFang HK Regular"/>
              <a:buChar char="•"/>
              <a:defRPr sz="2900" b="0">
                <a:latin typeface="+mj-lt"/>
                <a:ea typeface="+mj-ea"/>
                <a:cs typeface="+mj-cs"/>
                <a:sym typeface="Calibri"/>
              </a:defRPr>
            </a:pPr>
            <a:endParaRPr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223973" indent="-210637" defTabSz="912812">
              <a:buClr>
                <a:srgbClr val="000000"/>
              </a:buClr>
              <a:buSzPct val="100000"/>
              <a:buFont typeface="PingFang HK Regular"/>
              <a:buChar char="•"/>
              <a:defRPr sz="2900" b="0">
                <a:latin typeface="+mj-lt"/>
                <a:ea typeface="+mj-ea"/>
                <a:cs typeface="+mj-cs"/>
                <a:sym typeface="Calibri"/>
              </a:defRPr>
            </a:pPr>
            <a:endParaRPr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223973" indent="-210637" defTabSz="912812">
              <a:buClr>
                <a:srgbClr val="000000"/>
              </a:buClr>
              <a:buSzPct val="100000"/>
              <a:buFont typeface="PingFang HK Regular"/>
              <a:buChar char="•"/>
              <a:defRPr sz="2900" b="0">
                <a:latin typeface="+mj-lt"/>
                <a:ea typeface="+mj-ea"/>
                <a:cs typeface="+mj-cs"/>
                <a:sym typeface="Calibri"/>
              </a:defRPr>
            </a:pPr>
            <a:endParaRPr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100494" indent="-87160" defTabSz="457200">
              <a:lnSpc>
                <a:spcPct val="120000"/>
              </a:lnSpc>
              <a:buClr>
                <a:srgbClr val="000000"/>
              </a:buClr>
              <a:buSzPct val="100000"/>
              <a:buFont typeface="PingFang HK Regular"/>
              <a:buChar char="•"/>
              <a:defRPr sz="1200" b="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endParaRPr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146097" indent="-146097" defTabSz="457200">
              <a:lnSpc>
                <a:spcPct val="120000"/>
              </a:lnSpc>
              <a:buSzPct val="100000"/>
              <a:buChar char="•"/>
              <a:defRPr sz="1200" b="0">
                <a:uFill>
                  <a:solidFill>
                    <a:srgbClr val="9437FF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endParaRPr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8" name="讲题：在基督里合一"/>
          <p:cNvSpPr txBox="1"/>
          <p:nvPr/>
        </p:nvSpPr>
        <p:spPr>
          <a:xfrm>
            <a:off x="256240" y="322589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2. 在刚强和软弱中的挣扎</a:t>
            </a:r>
          </a:p>
        </p:txBody>
      </p:sp>
      <p:sp>
        <p:nvSpPr>
          <p:cNvPr id="1069" name="弗2:11-22"/>
          <p:cNvSpPr txBox="1"/>
          <p:nvPr/>
        </p:nvSpPr>
        <p:spPr>
          <a:xfrm>
            <a:off x="435605" y="1402034"/>
            <a:ext cx="6995160" cy="35137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今日读的经文记在哥林多后书十二</a:t>
            </a: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2-10</a:t>
            </a:r>
            <a:r>
              <a:t>，这是使徒保罗写的。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保罗因为遇见耶稣基督，生命带来了巨大的转变，价值观也很不同了。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endParaRPr/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endParaRPr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3" name="讲题：在基督里合一"/>
          <p:cNvSpPr txBox="1"/>
          <p:nvPr/>
        </p:nvSpPr>
        <p:spPr>
          <a:xfrm>
            <a:off x="256240" y="322589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2. 在刚强和软弱中的挣扎</a:t>
            </a:r>
          </a:p>
        </p:txBody>
      </p:sp>
      <p:sp>
        <p:nvSpPr>
          <p:cNvPr id="1074" name="弗2:11-22"/>
          <p:cNvSpPr txBox="1"/>
          <p:nvPr/>
        </p:nvSpPr>
        <p:spPr>
          <a:xfrm>
            <a:off x="435605" y="1402034"/>
            <a:ext cx="6995160" cy="343997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保罗写信给在哥林多的信徒，指到自己不再重视自己的属灵经历，也不以自己的知识夸口，反而以自己的软弱夸口。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他明白到人是软弱的，但人可以靠着神的恩典，得以刚强起来。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endParaRPr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8" name="讲题：在基督里合一"/>
          <p:cNvSpPr txBox="1"/>
          <p:nvPr/>
        </p:nvSpPr>
        <p:spPr>
          <a:xfrm>
            <a:off x="256240" y="322589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2. 在刚强和软弱中的挣扎</a:t>
            </a:r>
          </a:p>
        </p:txBody>
      </p:sp>
      <p:sp>
        <p:nvSpPr>
          <p:cNvPr id="1079" name="弗2:11-22"/>
          <p:cNvSpPr txBox="1"/>
          <p:nvPr/>
        </p:nvSpPr>
        <p:spPr>
          <a:xfrm>
            <a:off x="435605" y="1402034"/>
            <a:ext cx="6995160" cy="444880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在</a:t>
            </a: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2-4</a:t>
            </a:r>
            <a:r>
              <a:t>节，保罗说：“</a:t>
            </a:r>
            <a:r>
              <a:rPr>
                <a:solidFill>
                  <a:srgbClr val="AAAAAA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2</a:t>
            </a:r>
            <a:r>
              <a:t>我认得一个在基督里的人，他前十四年被提到第三层天上去；（或在身内，我不知道；或在身外，我也不知道；只有神知道。）</a:t>
            </a:r>
            <a:r>
              <a:rPr>
                <a:solidFill>
                  <a:srgbClr val="AAAAAA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3</a:t>
            </a:r>
            <a:r>
              <a:t>我认得这人；（或在身内，或在身外，我都不知道，只有神知道。）</a:t>
            </a:r>
            <a:r>
              <a:rPr>
                <a:solidFill>
                  <a:srgbClr val="AAAAAA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4</a:t>
            </a:r>
            <a:r>
              <a:t>他被提到乐园里，听见隐秘的言语，是人不可说的。”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endParaRPr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3" name="讲题：在基督里合一"/>
          <p:cNvSpPr txBox="1"/>
          <p:nvPr/>
        </p:nvSpPr>
        <p:spPr>
          <a:xfrm>
            <a:off x="256240" y="322589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2. 在刚强和软弱中的挣扎</a:t>
            </a:r>
          </a:p>
        </p:txBody>
      </p:sp>
      <p:sp>
        <p:nvSpPr>
          <p:cNvPr id="1084" name="弗2:11-22"/>
          <p:cNvSpPr txBox="1"/>
          <p:nvPr/>
        </p:nvSpPr>
        <p:spPr>
          <a:xfrm>
            <a:off x="435605" y="1402034"/>
            <a:ext cx="6995160" cy="558627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当时许多人也在谈自己特殊的属灵经历，并以此夸耀，保罗并不想以此夸耀，但却模仿那些爱好夸耀的人所做的，说一下自己有多利害。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但保罗却没有好像那些要夸耀的人那样，详尽地夸大当中的细节。他没有这样，因为他很快就指出这些事情是不值得夸口的。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endParaRPr/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endParaRPr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3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6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2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5_PPT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T2" id="{E78CE040-87CB-4758-BFB4-03EC40576219}" vid="{6AF073FA-08E5-4EDD-BA54-47DC75B36BBE}"/>
    </a:ext>
  </a:extLst>
</a:theme>
</file>

<file path=ppt/theme/theme5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2035</Words>
  <Application>Microsoft Office PowerPoint</Application>
  <PresentationFormat>Bildschirmpräsentation (4:3)</PresentationFormat>
  <Paragraphs>275</Paragraphs>
  <Slides>35</Slides>
  <Notes>35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8</vt:i4>
      </vt:variant>
      <vt:variant>
        <vt:lpstr>Design</vt:lpstr>
      </vt:variant>
      <vt:variant>
        <vt:i4>4</vt:i4>
      </vt:variant>
      <vt:variant>
        <vt:lpstr>Folientitel</vt:lpstr>
      </vt:variant>
      <vt:variant>
        <vt:i4>35</vt:i4>
      </vt:variant>
    </vt:vector>
  </HeadingPairs>
  <TitlesOfParts>
    <vt:vector size="47" baseType="lpstr">
      <vt:lpstr>Helvetica Neue</vt:lpstr>
      <vt:lpstr>PingFang HK Regular</vt:lpstr>
      <vt:lpstr>PingFang SC Regular</vt:lpstr>
      <vt:lpstr>SimHei</vt:lpstr>
      <vt:lpstr>SimSun</vt:lpstr>
      <vt:lpstr>Arial</vt:lpstr>
      <vt:lpstr>Calibri</vt:lpstr>
      <vt:lpstr>Calibri Light</vt:lpstr>
      <vt:lpstr>3_Benutzerdefiniertes Design</vt:lpstr>
      <vt:lpstr>6_Benutzerdefiniertes Design</vt:lpstr>
      <vt:lpstr>12_Benutzerdefiniertes Design</vt:lpstr>
      <vt:lpstr>5_PPT2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Baolei Han</dc:creator>
  <cp:lastModifiedBy>Dongdong</cp:lastModifiedBy>
  <cp:revision>2236</cp:revision>
  <cp:lastPrinted>2021-04-07T14:28:01Z</cp:lastPrinted>
  <dcterms:created xsi:type="dcterms:W3CDTF">2013-12-13T09:03:28Z</dcterms:created>
  <dcterms:modified xsi:type="dcterms:W3CDTF">2021-07-05T00:06:16Z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