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9" r:id="rId1"/>
    <p:sldMasterId id="2147485509" r:id="rId2"/>
    <p:sldMasterId id="2147491713" r:id="rId3"/>
    <p:sldMasterId id="2147492413" r:id="rId4"/>
  </p:sldMasterIdLst>
  <p:notesMasterIdLst>
    <p:notesMasterId r:id="rId29"/>
  </p:notesMasterIdLst>
  <p:handoutMasterIdLst>
    <p:handoutMasterId r:id="rId30"/>
  </p:handoutMasterIdLst>
  <p:sldIdLst>
    <p:sldId id="2091" r:id="rId5"/>
    <p:sldId id="256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9" r:id="rId17"/>
    <p:sldId id="270" r:id="rId18"/>
    <p:sldId id="271" r:id="rId19"/>
    <p:sldId id="272" r:id="rId20"/>
    <p:sldId id="273" r:id="rId21"/>
    <p:sldId id="274" r:id="rId22"/>
    <p:sldId id="276" r:id="rId23"/>
    <p:sldId id="277" r:id="rId24"/>
    <p:sldId id="278" r:id="rId25"/>
    <p:sldId id="279" r:id="rId26"/>
    <p:sldId id="281" r:id="rId27"/>
    <p:sldId id="282" r:id="rId28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457" autoAdjust="0"/>
    <p:restoredTop sz="88107" autoAdjust="0"/>
  </p:normalViewPr>
  <p:slideViewPr>
    <p:cSldViewPr>
      <p:cViewPr varScale="1">
        <p:scale>
          <a:sx n="143" d="100"/>
          <a:sy n="143" d="100"/>
        </p:scale>
        <p:origin x="2778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2021/6/29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Shape 109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1" name="Shape 109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Shape 109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6" name="Shape 109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Shape 110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1" name="Shape 110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Shape 110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7" name="Shape 110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Shape 111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2" name="Shape 111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Shape 111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7" name="Shape 11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Shape 112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2" name="Shape 11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Shape 112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7" name="Shape 11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Shape 113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2" name="Shape 113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Shape 113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8" name="Shape 113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Shape 114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3" name="Shape 114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Shape 114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8" name="Shape 114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Shape 115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3" name="Shape 115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Shape 115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9" name="Shape 115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Shape 116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4" name="Shape 116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Shape 106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1" name="Shape 106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Shape 106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6" name="Shape 106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Shape 10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1" name="Shape 10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Shape 107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6" name="Shape 107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Shape 108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1" name="Shape 108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Shape 108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6" name="Shape 108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0469493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29.06.2021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87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29.06.2021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lvl="0" algn="ctr" eaLnBrk="1" hangingPunct="1">
              <a:defRPr/>
            </a:pPr>
            <a:endParaRPr lang="en-US" altLang="zh-CN" sz="6600" b="0" dirty="0">
              <a:solidFill>
                <a:srgbClr val="000000"/>
              </a:solidFill>
            </a:endParaRPr>
          </a:p>
          <a:p>
            <a:pPr lvl="0" algn="ctr" eaLnBrk="1" hangingPunct="1">
              <a:defRPr/>
            </a:pPr>
            <a:r>
              <a:rPr lang="zh-CN" altLang="en-US" sz="6600" b="0" dirty="0">
                <a:solidFill>
                  <a:srgbClr val="000000"/>
                </a:solidFill>
              </a:rPr>
              <a:t>神拣选的王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69674" y="42672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lang="zh-CN" altLang="en-US" sz="3200" b="0" dirty="0">
                <a:solidFill>
                  <a:srgbClr val="000000"/>
                </a:solidFill>
              </a:rPr>
              <a:t>陈永安 牧师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讲题：在基督里合一"/>
          <p:cNvSpPr txBox="1"/>
          <p:nvPr/>
        </p:nvSpPr>
        <p:spPr>
          <a:xfrm>
            <a:off x="381000" y="458099"/>
            <a:ext cx="742333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/>
              <a:t>2. </a:t>
            </a:r>
            <a:r>
              <a:rPr dirty="0" err="1"/>
              <a:t>神厌弃扫罗</a:t>
            </a:r>
            <a:endParaRPr dirty="0"/>
          </a:p>
        </p:txBody>
      </p:sp>
      <p:sp>
        <p:nvSpPr>
          <p:cNvPr id="1089" name="弗2:11-22"/>
          <p:cNvSpPr txBox="1"/>
          <p:nvPr/>
        </p:nvSpPr>
        <p:spPr>
          <a:xfrm>
            <a:off x="381001" y="1402034"/>
            <a:ext cx="6629400" cy="2834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20315" indent="-120315" algn="just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我们仔细看这些经文，我们看到神一次又一次的给扫罗机会，但他却没有从心里悔改，也没有寻求神的赦免，只求在人前的荣耀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  <a:p>
            <a:pPr marL="120315" indent="-120315" algn="just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虽然外表看来条件很好，却因为内在的生命出了问题，神就厌弃他作王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讲题：在基督里合一"/>
          <p:cNvSpPr txBox="1"/>
          <p:nvPr/>
        </p:nvSpPr>
        <p:spPr>
          <a:xfrm>
            <a:off x="381000" y="458099"/>
            <a:ext cx="742333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/>
              <a:t>2. </a:t>
            </a:r>
            <a:r>
              <a:rPr dirty="0" err="1"/>
              <a:t>神厌弃扫罗</a:t>
            </a:r>
            <a:endParaRPr dirty="0"/>
          </a:p>
        </p:txBody>
      </p:sp>
      <p:sp>
        <p:nvSpPr>
          <p:cNvPr id="1094" name="弗2:11-22"/>
          <p:cNvSpPr txBox="1"/>
          <p:nvPr/>
        </p:nvSpPr>
        <p:spPr>
          <a:xfrm>
            <a:off x="381001" y="1402034"/>
            <a:ext cx="6629400" cy="2834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20315" indent="-120315" algn="just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我们仔细看这些经文，我们看到神一次又一次的给扫罗机会，但他却没有从心里悔改，也没有寻求神的赦免，只求在人前的荣耀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  <a:p>
            <a:pPr marL="120315" indent="-120315" algn="just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虽然外表看来条件很好，却因为内在的生命出了问题，神就厌弃他作王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讲题：在基督里合一"/>
          <p:cNvSpPr txBox="1"/>
          <p:nvPr/>
        </p:nvSpPr>
        <p:spPr>
          <a:xfrm>
            <a:off x="381000" y="458099"/>
            <a:ext cx="742333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/>
              <a:t>2. </a:t>
            </a:r>
            <a:r>
              <a:rPr dirty="0" err="1"/>
              <a:t>神厌弃扫罗</a:t>
            </a:r>
            <a:endParaRPr dirty="0"/>
          </a:p>
        </p:txBody>
      </p:sp>
      <p:sp>
        <p:nvSpPr>
          <p:cNvPr id="1099" name="弗2:11-22"/>
          <p:cNvSpPr txBox="1"/>
          <p:nvPr/>
        </p:nvSpPr>
        <p:spPr>
          <a:xfrm>
            <a:off x="381001" y="1402034"/>
            <a:ext cx="6705600" cy="2323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algn="just"/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从这个反面例子，我们看到怎样才是合神心意的王。神总是愿意给人机会悔改的，但若个我们没有珍惜这些机会，较正内心的问题，没有将生命好好整理，最终也会变为神所厌弃的。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讲题：在基督里合一"/>
          <p:cNvSpPr txBox="1"/>
          <p:nvPr/>
        </p:nvSpPr>
        <p:spPr>
          <a:xfrm>
            <a:off x="381000" y="458099"/>
            <a:ext cx="742333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 </a:t>
            </a:r>
            <a:r>
              <a:rPr dirty="0" err="1"/>
              <a:t>耶和华是看人的内心</a:t>
            </a:r>
            <a:endParaRPr dirty="0"/>
          </a:p>
        </p:txBody>
      </p:sp>
      <p:sp>
        <p:nvSpPr>
          <p:cNvPr id="1105" name="弗2:11-22"/>
          <p:cNvSpPr txBox="1"/>
          <p:nvPr/>
        </p:nvSpPr>
        <p:spPr>
          <a:xfrm>
            <a:off x="400050" y="1402034"/>
            <a:ext cx="7030715" cy="4237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20315" indent="-120315" algn="just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今日读的经文，神指示撒母耳去伯利恒耶西的家里，去膏立另一位王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  <a:p>
            <a:pPr marL="120315" indent="-120315" algn="just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在过程中，撒母耳也和一般人一样，认为身材高大就是成为王的理想人选，但神指示他不要看外表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  <a:p>
            <a:pPr marL="120315" indent="-120315" algn="just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在撒上十六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7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，“</a:t>
            </a:r>
            <a:r>
              <a:rPr sz="1381" dirty="0">
                <a:solidFill>
                  <a:srgbClr val="AAAAAA"/>
                </a:solidFill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7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耶和华却对撒母耳说：“不要看他的外貌和他身材高大，我不拣选他。因为，耶和华不像人看人：人是看外貌；耶和华是看内心。”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讲题：在基督里合一"/>
          <p:cNvSpPr txBox="1"/>
          <p:nvPr/>
        </p:nvSpPr>
        <p:spPr>
          <a:xfrm>
            <a:off x="381000" y="458099"/>
            <a:ext cx="742333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 </a:t>
            </a:r>
            <a:r>
              <a:rPr dirty="0" err="1"/>
              <a:t>耶和华是看人的内心</a:t>
            </a:r>
            <a:endParaRPr dirty="0"/>
          </a:p>
        </p:txBody>
      </p:sp>
      <p:sp>
        <p:nvSpPr>
          <p:cNvPr id="1110" name="弗2:11-22"/>
          <p:cNvSpPr txBox="1"/>
          <p:nvPr/>
        </p:nvSpPr>
        <p:spPr>
          <a:xfrm>
            <a:off x="381001" y="1402034"/>
            <a:ext cx="6934200" cy="2834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20315" indent="-120315" algn="just" defTabSz="457200" hangingPunct="1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撒上十六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12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：“</a:t>
            </a:r>
            <a:r>
              <a:rPr sz="1381" dirty="0">
                <a:solidFill>
                  <a:srgbClr val="AAAAAA"/>
                </a:solidFill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12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耶西就打发人去叫了他来。他面色光红，双目清秀，容貌俊美。耶和华说：『</a:t>
            </a: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这就是他，你起来膏他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。』”</a:t>
            </a:r>
          </a:p>
          <a:p>
            <a:pPr marL="120315" indent="-120315" algn="just" defTabSz="457200" hangingPunct="1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我们误会了这个描述，这是表示他长得像个女生，他看起来不像一个战士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讲题：在基督里合一"/>
          <p:cNvSpPr txBox="1"/>
          <p:nvPr/>
        </p:nvSpPr>
        <p:spPr>
          <a:xfrm>
            <a:off x="381000" y="458099"/>
            <a:ext cx="742333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 </a:t>
            </a:r>
            <a:r>
              <a:rPr dirty="0" err="1"/>
              <a:t>耶和华是看人的内心</a:t>
            </a:r>
            <a:endParaRPr dirty="0"/>
          </a:p>
        </p:txBody>
      </p:sp>
      <p:sp>
        <p:nvSpPr>
          <p:cNvPr id="1115" name="弗2:11-22"/>
          <p:cNvSpPr txBox="1"/>
          <p:nvPr/>
        </p:nvSpPr>
        <p:spPr>
          <a:xfrm>
            <a:off x="381000" y="1402034"/>
            <a:ext cx="6858000" cy="33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defTabSz="457200" eaLnBrk="1" hangingPunct="1"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在大卫迎战非利士人的时候，也有这观感：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57200" indent="-457200" algn="just" defTabSz="457200" eaLnBrk="1" hangingPunct="1"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“非利士人观看，见了大卫，就藐视他；因为他年轻，面色光红，容貌俊美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.”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（撒上十七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42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57200" indent="-457200" algn="just" defTabSz="457200" eaLnBrk="1" hangingPunct="1"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这好比说派一个文弱书生出来应战，看来大卫是绝对不是适合上战场的人。</a:t>
            </a:r>
            <a:endParaRPr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讲题：在基督里合一"/>
          <p:cNvSpPr txBox="1"/>
          <p:nvPr/>
        </p:nvSpPr>
        <p:spPr>
          <a:xfrm>
            <a:off x="381000" y="458099"/>
            <a:ext cx="742333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耶和华是看人的内心</a:t>
            </a:r>
          </a:p>
        </p:txBody>
      </p:sp>
      <p:sp>
        <p:nvSpPr>
          <p:cNvPr id="1120" name="弗2:11-22"/>
          <p:cNvSpPr txBox="1"/>
          <p:nvPr/>
        </p:nvSpPr>
        <p:spPr>
          <a:xfrm>
            <a:off x="381001" y="1402034"/>
            <a:ext cx="6629400" cy="2323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algn="just"/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我们很容易也会用人的标准来看事情，比如说，我们会看人的外在条件，有什么外在的成就，学历如何？有没有社会地位？有没有钱？我们都因着这些外在的事情来认识人。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讲题：在基督里合一"/>
          <p:cNvSpPr txBox="1"/>
          <p:nvPr/>
        </p:nvSpPr>
        <p:spPr>
          <a:xfrm>
            <a:off x="381000" y="458099"/>
            <a:ext cx="742333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 </a:t>
            </a:r>
            <a:r>
              <a:rPr dirty="0" err="1"/>
              <a:t>耶和华是看人的内心</a:t>
            </a:r>
            <a:endParaRPr dirty="0"/>
          </a:p>
        </p:txBody>
      </p:sp>
      <p:sp>
        <p:nvSpPr>
          <p:cNvPr id="1125" name="弗2:11-22"/>
          <p:cNvSpPr txBox="1"/>
          <p:nvPr/>
        </p:nvSpPr>
        <p:spPr>
          <a:xfrm>
            <a:off x="381001" y="1402034"/>
            <a:ext cx="6705600" cy="18774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有时，我们也会有这个困惑，当别人认识我们时，我们也会希望可以说出叫人赞赏的地方，让人知道自己多利害，多亮丽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讲题：在基督里合一"/>
          <p:cNvSpPr txBox="1"/>
          <p:nvPr/>
        </p:nvSpPr>
        <p:spPr>
          <a:xfrm>
            <a:off x="381000" y="458099"/>
            <a:ext cx="742333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3. </a:t>
            </a:r>
            <a:r>
              <a:rPr dirty="0" err="1"/>
              <a:t>耶和华是看人的内心</a:t>
            </a:r>
            <a:endParaRPr dirty="0"/>
          </a:p>
        </p:txBody>
      </p:sp>
      <p:sp>
        <p:nvSpPr>
          <p:cNvPr id="1130" name="弗2:11-22"/>
          <p:cNvSpPr txBox="1"/>
          <p:nvPr/>
        </p:nvSpPr>
        <p:spPr>
          <a:xfrm>
            <a:off x="381001" y="1402034"/>
            <a:ext cx="6629399" cy="4108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defTabSz="457200" eaLnBrk="1" hangingPunct="1"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不过神不是看外貌，而是看人的内心。在撒上十七章，非利士人挑战以色列众人，其中耶西的三个大儿子都在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战场上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，他们都被父亲耶西和撒母耳所看好，却没有迎战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  <a:cs typeface="PingFang SC Regular"/>
                <a:sym typeface="PingFang SC Regular"/>
              </a:rPr>
              <a:t>敌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人。连续四十天，也没有一个人敢于上阵，但大卫却在众人都不看好的情况下，在没有任何装备下，靠着五块石头和甩石的机弦，战胜巨人歌利亚。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讲题：在基督里合一"/>
          <p:cNvSpPr txBox="1"/>
          <p:nvPr/>
        </p:nvSpPr>
        <p:spPr>
          <a:xfrm>
            <a:off x="381000" y="458099"/>
            <a:ext cx="742333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4. </a:t>
            </a:r>
            <a:r>
              <a:rPr dirty="0" err="1"/>
              <a:t>大卫内心充满耶和华的灵</a:t>
            </a:r>
            <a:endParaRPr dirty="0"/>
          </a:p>
        </p:txBody>
      </p:sp>
      <p:sp>
        <p:nvSpPr>
          <p:cNvPr id="1136" name="弗2:11-22"/>
          <p:cNvSpPr txBox="1"/>
          <p:nvPr/>
        </p:nvSpPr>
        <p:spPr>
          <a:xfrm>
            <a:off x="435605" y="1402034"/>
            <a:ext cx="6574795" cy="18774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algn="just"/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当撒母膏立大卫后，耶和华的灵就大大感动大卫，在往后神借大卫的琴，驱赶扫罗身上的恶魔，又激动大卫打败巨人歌利亚，击溃非利士人的战事。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讲题：神拣选的王</a:t>
            </a:r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撒上16:1-13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讲题：在基督里合一"/>
          <p:cNvSpPr txBox="1"/>
          <p:nvPr/>
        </p:nvSpPr>
        <p:spPr>
          <a:xfrm>
            <a:off x="381000" y="458099"/>
            <a:ext cx="742333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4. </a:t>
            </a:r>
            <a:r>
              <a:rPr dirty="0" err="1"/>
              <a:t>大卫内心充满耶和华的灵</a:t>
            </a:r>
            <a:endParaRPr dirty="0"/>
          </a:p>
        </p:txBody>
      </p:sp>
      <p:sp>
        <p:nvSpPr>
          <p:cNvPr id="1141" name="弗2:11-22"/>
          <p:cNvSpPr txBox="1"/>
          <p:nvPr/>
        </p:nvSpPr>
        <p:spPr>
          <a:xfrm>
            <a:off x="381001" y="1402034"/>
            <a:ext cx="6781800" cy="4172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20315" indent="-120315" algn="just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大卫跟扫罗最大的不同是，他着重的不是外在别人的眼光，而是神在他里面的灵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dirty="0">
              <a:latin typeface="黑体" panose="02010609060101010101" pitchFamily="49" charset="-122"/>
              <a:ea typeface="黑体" panose="02010609060101010101" pitchFamily="49" charset="-122"/>
              <a:cs typeface="Helvetica Neue"/>
              <a:sym typeface="Helvetica Neue"/>
            </a:endParaRPr>
          </a:p>
          <a:p>
            <a:pPr marL="120315" indent="-120315" algn="just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当他犯罪后，其中，大卫祷告说：“</a:t>
            </a:r>
            <a:r>
              <a:rPr sz="1381" dirty="0">
                <a:solidFill>
                  <a:srgbClr val="AAAAAA"/>
                </a:solidFill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10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神啊，求你为我造清洁的心，使我里面重新有正直的灵。</a:t>
            </a:r>
            <a:r>
              <a:rPr sz="1381" dirty="0">
                <a:solidFill>
                  <a:srgbClr val="AAAAAA"/>
                </a:solidFill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11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不要丢弃我，使我离开你的面；不要从我收回你的圣灵。</a:t>
            </a:r>
            <a:r>
              <a:rPr sz="1381" dirty="0">
                <a:solidFill>
                  <a:srgbClr val="AAAAAA"/>
                </a:solidFill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12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求你使我仍得救恩之乐，赐我乐意的灵扶持我，”（诗五十一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10-12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讲题：在基督里合一"/>
          <p:cNvSpPr txBox="1"/>
          <p:nvPr/>
        </p:nvSpPr>
        <p:spPr>
          <a:xfrm>
            <a:off x="381000" y="458099"/>
            <a:ext cx="742333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4. </a:t>
            </a:r>
            <a:r>
              <a:rPr dirty="0" err="1"/>
              <a:t>大卫内心充满耶和华的灵</a:t>
            </a:r>
            <a:endParaRPr dirty="0"/>
          </a:p>
        </p:txBody>
      </p:sp>
      <p:sp>
        <p:nvSpPr>
          <p:cNvPr id="1146" name="弗2:11-22"/>
          <p:cNvSpPr txBox="1"/>
          <p:nvPr/>
        </p:nvSpPr>
        <p:spPr>
          <a:xfrm>
            <a:off x="381001" y="1402034"/>
            <a:ext cx="6705600" cy="4237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20315" indent="-120315" algn="just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大卫有什么地方比扫罗优胜呢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？</a:t>
            </a:r>
          </a:p>
          <a:p>
            <a:pPr marL="120315" indent="-120315" algn="just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就是他爱慕耶和华，而轻看别人的对他的轻视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  <a:p>
            <a:pPr marL="120315" indent="-120315" algn="just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在大卫将约柜运到耶路撒冷的时候，大大欢欢喜喜地迎接，在耶和华面前踊跃跳舞，面对扫罗女儿米甲的轻视，他没有感到羞耻，他重视的是能在神面前欢喜快乐地跳舞，他爱慕神胜过别人的看法。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讲题：在基督里合一"/>
          <p:cNvSpPr txBox="1"/>
          <p:nvPr/>
        </p:nvSpPr>
        <p:spPr>
          <a:xfrm>
            <a:off x="381000" y="458099"/>
            <a:ext cx="742333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大卫内心充满耶和华的灵</a:t>
            </a:r>
          </a:p>
        </p:txBody>
      </p:sp>
      <p:sp>
        <p:nvSpPr>
          <p:cNvPr id="1151" name="弗2:11-22"/>
          <p:cNvSpPr txBox="1"/>
          <p:nvPr/>
        </p:nvSpPr>
        <p:spPr>
          <a:xfrm>
            <a:off x="381001" y="1402034"/>
            <a:ext cx="6629400" cy="4237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20315" indent="-120315" algn="just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大卫有什么地方比扫罗优胜呢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？</a:t>
            </a:r>
          </a:p>
          <a:p>
            <a:pPr marL="120315" indent="-120315" algn="just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就是他爱慕耶和华，而轻看别人的对他的轻视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  <a:p>
            <a:pPr marL="120315" indent="-120315" algn="just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在大卫将约柜运到耶路撒冷的时候，大大欢欢喜喜地迎接，在耶和华面前踊跃跳舞，面对扫罗女儿米甲的轻视，他没有感到羞耻，他重视的是能在神面前欢喜快乐地跳舞，他爱慕神胜过别人的看法。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讲题：在基督里合一"/>
          <p:cNvSpPr txBox="1"/>
          <p:nvPr/>
        </p:nvSpPr>
        <p:spPr>
          <a:xfrm>
            <a:off x="381000" y="475869"/>
            <a:ext cx="6507483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5. </a:t>
            </a:r>
            <a:r>
              <a:rPr dirty="0" err="1"/>
              <a:t>总结</a:t>
            </a:r>
            <a:endParaRPr dirty="0"/>
          </a:p>
        </p:txBody>
      </p:sp>
      <p:sp>
        <p:nvSpPr>
          <p:cNvPr id="1157" name="弗2:11-22"/>
          <p:cNvSpPr txBox="1"/>
          <p:nvPr/>
        </p:nvSpPr>
        <p:spPr>
          <a:xfrm>
            <a:off x="381001" y="1295400"/>
            <a:ext cx="6629400" cy="18774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20315" indent="-120315" algn="just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撒上十六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7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，“</a:t>
            </a:r>
            <a:r>
              <a:rPr sz="1381" dirty="0">
                <a:solidFill>
                  <a:srgbClr val="AAAAAA"/>
                </a:solidFill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7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耶和华却对撒母耳说：『</a:t>
            </a: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不要看他的外貌和他身材高大，我不拣选他。因为，</a:t>
            </a:r>
            <a:r>
              <a:rPr dirty="0" err="1">
                <a:solidFill>
                  <a:srgbClr val="777777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耶和华</a:t>
            </a: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不像人看人：人是看外貌；耶和华是看内心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。』”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讲题：在基督里合一"/>
          <p:cNvSpPr txBox="1"/>
          <p:nvPr/>
        </p:nvSpPr>
        <p:spPr>
          <a:xfrm>
            <a:off x="381000" y="475869"/>
            <a:ext cx="6507483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5. </a:t>
            </a:r>
            <a:r>
              <a:rPr dirty="0" err="1"/>
              <a:t>总结</a:t>
            </a:r>
            <a:endParaRPr dirty="0"/>
          </a:p>
        </p:txBody>
      </p:sp>
      <p:sp>
        <p:nvSpPr>
          <p:cNvPr id="1162" name="弗2:11-22"/>
          <p:cNvSpPr txBox="1"/>
          <p:nvPr/>
        </p:nvSpPr>
        <p:spPr>
          <a:xfrm>
            <a:off x="381001" y="1295400"/>
            <a:ext cx="6705600" cy="2834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20315" indent="-120315" algn="just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我们一生中，花了很多时间在追求外在的事物，但我们花多少时间在追求让圣灵充满我们的生命？我们内心所装着的是什么呢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？ </a:t>
            </a:r>
          </a:p>
          <a:p>
            <a:pPr marL="120315" indent="-120315" algn="just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当然我们都愿意成为大卫，但我们却更多人其实是扫罗。內心充滿了苦毒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。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381000" y="402845"/>
            <a:ext cx="6507483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1. </a:t>
            </a:r>
            <a:r>
              <a:rPr dirty="0" err="1"/>
              <a:t>引言</a:t>
            </a:r>
            <a:endParaRPr dirty="0"/>
          </a:p>
        </p:txBody>
      </p:sp>
      <p:sp>
        <p:nvSpPr>
          <p:cNvPr id="1053" name="弗2:11-22"/>
          <p:cNvSpPr txBox="1"/>
          <p:nvPr/>
        </p:nvSpPr>
        <p:spPr>
          <a:xfrm>
            <a:off x="381000" y="1295399"/>
            <a:ext cx="6754721" cy="2300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今天我们回到主题讲道，就是神怎样拣选、呼召人，怎样是合神心意的人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今天的主角是大卫王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sz="2900" b="0">
                <a:latin typeface="+mj-lt"/>
                <a:ea typeface="+mj-ea"/>
                <a:cs typeface="+mj-cs"/>
                <a:sym typeface="Calibri"/>
              </a:defRPr>
            </a:pP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00494" indent="-87160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讲题：在基督里合一"/>
          <p:cNvSpPr txBox="1"/>
          <p:nvPr/>
        </p:nvSpPr>
        <p:spPr>
          <a:xfrm>
            <a:off x="381000" y="458099"/>
            <a:ext cx="742333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/>
              <a:t>2. </a:t>
            </a:r>
            <a:r>
              <a:rPr dirty="0" err="1"/>
              <a:t>神厌弃扫罗</a:t>
            </a:r>
            <a:endParaRPr dirty="0"/>
          </a:p>
        </p:txBody>
      </p:sp>
      <p:sp>
        <p:nvSpPr>
          <p:cNvPr id="1059" name="弗2:11-22"/>
          <p:cNvSpPr txBox="1"/>
          <p:nvPr/>
        </p:nvSpPr>
        <p:spPr>
          <a:xfrm>
            <a:off x="381000" y="1402034"/>
            <a:ext cx="7049765" cy="2834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今天的经文是撒母耳记上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16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章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1-13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sz="1381" dirty="0">
                <a:solidFill>
                  <a:srgbClr val="AAAAAA"/>
                </a:solidFill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1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耶和华对撒母耳说：『我既厌弃扫罗作以色列的王，你为他悲伤要到几时呢？你将膏油盛满了角，我差遣你往伯利恒人耶西那里去；因为我在他众子之内，预定一个作王的。』”</a:t>
            </a:r>
            <a:endParaRPr dirty="0">
              <a:latin typeface="黑体" panose="02010609060101010101" pitchFamily="49" charset="-122"/>
              <a:ea typeface="黑体" panose="02010609060101010101" pitchFamily="49" charset="-122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讲题：在基督里合一"/>
          <p:cNvSpPr txBox="1"/>
          <p:nvPr/>
        </p:nvSpPr>
        <p:spPr>
          <a:xfrm>
            <a:off x="381000" y="458099"/>
            <a:ext cx="7423335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/>
              <a:t>2. </a:t>
            </a:r>
            <a:r>
              <a:rPr dirty="0" err="1"/>
              <a:t>神厌弃扫罗</a:t>
            </a:r>
            <a:endParaRPr dirty="0"/>
          </a:p>
        </p:txBody>
      </p:sp>
      <p:sp>
        <p:nvSpPr>
          <p:cNvPr id="1064" name="弗2:11-22"/>
          <p:cNvSpPr txBox="1"/>
          <p:nvPr/>
        </p:nvSpPr>
        <p:spPr>
          <a:xfrm>
            <a:off x="381001" y="1402034"/>
            <a:ext cx="6857999" cy="984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algn="just"/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将扫罗和大卫作一个比较，就更突显出大卫为什么会成为一个合神心意的君王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dirty="0">
              <a:latin typeface="黑体" panose="02010609060101010101" pitchFamily="49" charset="-122"/>
              <a:ea typeface="黑体" panose="02010609060101010101" pitchFamily="49" charset="-122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讲题：在基督里合一"/>
          <p:cNvSpPr txBox="1"/>
          <p:nvPr/>
        </p:nvSpPr>
        <p:spPr>
          <a:xfrm>
            <a:off x="381000" y="458099"/>
            <a:ext cx="742333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/>
              <a:t>2. </a:t>
            </a:r>
            <a:r>
              <a:rPr dirty="0" err="1"/>
              <a:t>神厌弃扫罗</a:t>
            </a:r>
            <a:endParaRPr dirty="0"/>
          </a:p>
        </p:txBody>
      </p:sp>
      <p:sp>
        <p:nvSpPr>
          <p:cNvPr id="1069" name="弗2:11-22"/>
          <p:cNvSpPr txBox="1"/>
          <p:nvPr/>
        </p:nvSpPr>
        <p:spPr>
          <a:xfrm>
            <a:off x="381001" y="1402034"/>
            <a:ext cx="6857999" cy="1431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algn="just"/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扫罗的出场，虽然短暂，但却带出了怎样是不合神心意的君王，在撒母耳记中，扫罗只是一个大配角，一个坏蛋的角色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dirty="0">
              <a:latin typeface="黑体" panose="02010609060101010101" pitchFamily="49" charset="-122"/>
              <a:ea typeface="黑体" panose="02010609060101010101" pitchFamily="49" charset="-122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讲题：在基督里合一"/>
          <p:cNvSpPr txBox="1"/>
          <p:nvPr/>
        </p:nvSpPr>
        <p:spPr>
          <a:xfrm>
            <a:off x="381000" y="458099"/>
            <a:ext cx="742333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/>
              <a:t>2. </a:t>
            </a:r>
            <a:r>
              <a:rPr dirty="0" err="1"/>
              <a:t>神厌弃扫罗</a:t>
            </a:r>
            <a:endParaRPr dirty="0"/>
          </a:p>
        </p:txBody>
      </p:sp>
      <p:sp>
        <p:nvSpPr>
          <p:cNvPr id="1074" name="弗2:11-22"/>
          <p:cNvSpPr txBox="1"/>
          <p:nvPr/>
        </p:nvSpPr>
        <p:spPr>
          <a:xfrm>
            <a:off x="435605" y="1402034"/>
            <a:ext cx="6574795" cy="28982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扫罗在第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10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章被膏立，却因为夺取祭司的职份去献祭（撒上十三）、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轻率的誓言（撒上十四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24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）、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在与亚玛力人的战事中不遵行神的命令（撒上十五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），神就后悔立他作王（撒上十五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11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）。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讲题：在基督里合一"/>
          <p:cNvSpPr txBox="1"/>
          <p:nvPr/>
        </p:nvSpPr>
        <p:spPr>
          <a:xfrm>
            <a:off x="381000" y="458099"/>
            <a:ext cx="742333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/>
              <a:t>2. </a:t>
            </a:r>
            <a:r>
              <a:rPr dirty="0" err="1"/>
              <a:t>神厌弃扫罗</a:t>
            </a:r>
            <a:endParaRPr dirty="0"/>
          </a:p>
        </p:txBody>
      </p:sp>
      <p:sp>
        <p:nvSpPr>
          <p:cNvPr id="1079" name="弗2:11-22"/>
          <p:cNvSpPr txBox="1"/>
          <p:nvPr/>
        </p:nvSpPr>
        <p:spPr>
          <a:xfrm>
            <a:off x="381000" y="1402034"/>
            <a:ext cx="6858000" cy="4747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20315" indent="-120315" algn="just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仔细去查考经文，我们便知道扫罗不单是一次两次的错误，而是他的内心出现问题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  <a:p>
            <a:pPr marL="120315" indent="-120315" algn="just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面对撒母耳的指控，他口里虽然认罪，但也找来很多借口，推缷责任（撒上十三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11-12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；十五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24-25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）。</a:t>
            </a:r>
          </a:p>
          <a:p>
            <a:pPr marL="120315" indent="-120315" algn="just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在别人歌颂大卫打胜巨人的事情上，心怀疾妒（撒上十八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8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）。</a:t>
            </a:r>
          </a:p>
          <a:p>
            <a:pPr marL="120315" indent="-120315" algn="just" defTabSz="457200" eaLnBrk="1" hangingPunct="1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虽然扫罗身材高大，但他却是心里胆，不敢面对群众（撒上十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22-23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）。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讲题：在基督里合一"/>
          <p:cNvSpPr txBox="1"/>
          <p:nvPr/>
        </p:nvSpPr>
        <p:spPr>
          <a:xfrm>
            <a:off x="381000" y="458099"/>
            <a:ext cx="742333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/>
              <a:t>2. </a:t>
            </a:r>
            <a:r>
              <a:rPr dirty="0" err="1"/>
              <a:t>神厌弃扫罗</a:t>
            </a:r>
            <a:endParaRPr dirty="0"/>
          </a:p>
        </p:txBody>
      </p:sp>
      <p:sp>
        <p:nvSpPr>
          <p:cNvPr id="1084" name="弗2:11-22"/>
          <p:cNvSpPr txBox="1"/>
          <p:nvPr/>
        </p:nvSpPr>
        <p:spPr>
          <a:xfrm>
            <a:off x="381000" y="1402034"/>
            <a:ext cx="6934199" cy="3726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20315" indent="-120315" algn="just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更大的问题，耶和华只是别人的神，而不是他的神，在撒上十五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21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30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，两次提到“耶和华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——</a:t>
            </a: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你的神”耶和华只是撒母耳的神，而不是扫罗的神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  <a:p>
            <a:pPr marL="120315" indent="-120315" algn="just" defTabSz="457200" eaLnBrk="1" hangingPunct="1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而且，扫罗所看重的，不是神怎样看他，而是在人面前，是否得着尊荣，要求撒母耳在长老和以色列人面前抬举他（撒上十五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  <a:cs typeface="Helvetica Neue"/>
                <a:sym typeface="Helvetica Neue"/>
              </a:rPr>
              <a:t>30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）。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1469</Words>
  <Application>Microsoft Office PowerPoint</Application>
  <PresentationFormat>Bildschirmpräsentation (4:3)</PresentationFormat>
  <Paragraphs>191</Paragraphs>
  <Slides>24</Slides>
  <Notes>24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24</vt:i4>
      </vt:variant>
    </vt:vector>
  </HeadingPairs>
  <TitlesOfParts>
    <vt:vector size="37" baseType="lpstr">
      <vt:lpstr>Helvetica Neue</vt:lpstr>
      <vt:lpstr>PingFang HK Regular</vt:lpstr>
      <vt:lpstr>PingFang SC Regular</vt:lpstr>
      <vt:lpstr>SimHei</vt:lpstr>
      <vt:lpstr>SimHei</vt:lpstr>
      <vt:lpstr>SimSun</vt:lpstr>
      <vt:lpstr>Arial</vt:lpstr>
      <vt:lpstr>Calibri</vt:lpstr>
      <vt:lpstr>Calibri Light</vt:lpstr>
      <vt:lpstr>3_Benutzerdefiniertes Design</vt:lpstr>
      <vt:lpstr>6_Benutzerdefiniertes Design</vt:lpstr>
      <vt:lpstr>12_Benutzerdefiniertes Design</vt:lpstr>
      <vt:lpstr>5_PPT2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2141</cp:revision>
  <cp:lastPrinted>2021-04-07T14:28:01Z</cp:lastPrinted>
  <dcterms:created xsi:type="dcterms:W3CDTF">2013-12-13T09:03:28Z</dcterms:created>
  <dcterms:modified xsi:type="dcterms:W3CDTF">2021-06-29T13:45:16Z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