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theme/theme5.xml" ContentType="application/vnd.openxmlformats-officedocument.theme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ppt/theme/theme8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4119" r:id="rId1"/>
    <p:sldMasterId id="2147485509" r:id="rId2"/>
    <p:sldMasterId id="2147491713" r:id="rId3"/>
    <p:sldMasterId id="2147492413" r:id="rId4"/>
    <p:sldMasterId id="2147505464" r:id="rId5"/>
    <p:sldMasterId id="2147505475" r:id="rId6"/>
  </p:sldMasterIdLst>
  <p:notesMasterIdLst>
    <p:notesMasterId r:id="rId14"/>
  </p:notesMasterIdLst>
  <p:handoutMasterIdLst>
    <p:handoutMasterId r:id="rId15"/>
  </p:handoutMasterIdLst>
  <p:sldIdLst>
    <p:sldId id="2091" r:id="rId7"/>
    <p:sldId id="20253" r:id="rId8"/>
    <p:sldId id="20254" r:id="rId9"/>
    <p:sldId id="20255" r:id="rId10"/>
    <p:sldId id="20256" r:id="rId11"/>
    <p:sldId id="20257" r:id="rId12"/>
    <p:sldId id="20258" r:id="rId13"/>
  </p:sldIdLst>
  <p:sldSz cx="9144000" cy="6858000" type="screen4x3"/>
  <p:notesSz cx="6889750" cy="10021888"/>
  <p:kinsoku lang="ja-JP" invalStChars="、。，．・：；？！゛゜ヽヾゝゞ々’”）〕］｝〉》」』】°‰′″℃％!%),.:;]}｡｣､･ﾞﾟ" invalEndChars="‘“（〔［｛〈《「『【￥＄$([\{｢"/>
  <p:defaultTextStyle>
    <a:defPPr>
      <a:defRPr lang="zh-CN"/>
    </a:defPPr>
    <a:lvl1pPr algn="l" rtl="0" eaLnBrk="0" fontAlgn="base" hangingPunct="0">
      <a:spcBef>
        <a:spcPct val="0"/>
      </a:spcBef>
      <a:spcAft>
        <a:spcPct val="0"/>
      </a:spcAft>
      <a:defRPr sz="4400" b="1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4400" b="1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4400" b="1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4400" b="1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4400" b="1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5pPr>
    <a:lvl6pPr marL="2286000" algn="l" defTabSz="914400" rtl="0" eaLnBrk="1" latinLnBrk="0" hangingPunct="1">
      <a:defRPr sz="4400" b="1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6pPr>
    <a:lvl7pPr marL="2743200" algn="l" defTabSz="914400" rtl="0" eaLnBrk="1" latinLnBrk="0" hangingPunct="1">
      <a:defRPr sz="4400" b="1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7pPr>
    <a:lvl8pPr marL="3200400" algn="l" defTabSz="914400" rtl="0" eaLnBrk="1" latinLnBrk="0" hangingPunct="1">
      <a:defRPr sz="4400" b="1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8pPr>
    <a:lvl9pPr marL="3657600" algn="l" defTabSz="914400" rtl="0" eaLnBrk="1" latinLnBrk="0" hangingPunct="1">
      <a:defRPr sz="4400" b="1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clrMode="bw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3300"/>
    <a:srgbClr val="3333CC"/>
    <a:srgbClr val="FFFFFF"/>
    <a:srgbClr val="DEEBF7"/>
    <a:srgbClr val="A9AFB5"/>
    <a:srgbClr val="07B5EB"/>
    <a:srgbClr val="50D2FA"/>
    <a:srgbClr val="A7E13F"/>
    <a:srgbClr val="FF0000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0C5E4F7-33B8-4480-B111-D955D127A68D}" v="174" dt="2021-06-11T19:42:30.637"/>
  </p1510:revLst>
</p1510:revInfo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无样式，无网格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622" autoAdjust="0"/>
    <p:restoredTop sz="88104" autoAdjust="0"/>
  </p:normalViewPr>
  <p:slideViewPr>
    <p:cSldViewPr>
      <p:cViewPr varScale="1">
        <p:scale>
          <a:sx n="143" d="100"/>
          <a:sy n="143" d="100"/>
        </p:scale>
        <p:origin x="2688" y="12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21" Type="http://schemas.microsoft.com/office/2015/10/relationships/revisionInfo" Target="revisionInfo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5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4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huyu Gui" userId="0f266002f048006d" providerId="LiveId" clId="{00C5E4F7-33B8-4480-B111-D955D127A68D}"/>
    <pc:docChg chg="undo redo custSel addSld delSld modSld delMainMaster">
      <pc:chgData name="shuyu Gui" userId="0f266002f048006d" providerId="LiveId" clId="{00C5E4F7-33B8-4480-B111-D955D127A68D}" dt="2021-06-12T09:19:02.877" v="1085" actId="255"/>
      <pc:docMkLst>
        <pc:docMk/>
      </pc:docMkLst>
      <pc:sldChg chg="addSp modSp add mod modAnim">
        <pc:chgData name="shuyu Gui" userId="0f266002f048006d" providerId="LiveId" clId="{00C5E4F7-33B8-4480-B111-D955D127A68D}" dt="2021-06-11T06:00:22.176" v="629" actId="1076"/>
        <pc:sldMkLst>
          <pc:docMk/>
          <pc:sldMk cId="0" sldId="898"/>
        </pc:sldMkLst>
        <pc:spChg chg="mod">
          <ac:chgData name="shuyu Gui" userId="0f266002f048006d" providerId="LiveId" clId="{00C5E4F7-33B8-4480-B111-D955D127A68D}" dt="2021-06-10T19:31:42.433" v="481" actId="1076"/>
          <ac:spMkLst>
            <pc:docMk/>
            <pc:sldMk cId="0" sldId="898"/>
            <ac:spMk id="7170" creationId="{105C62E8-CF1A-45FF-B130-0FB5EF9572C7}"/>
          </ac:spMkLst>
        </pc:spChg>
        <pc:spChg chg="mod">
          <ac:chgData name="shuyu Gui" userId="0f266002f048006d" providerId="LiveId" clId="{00C5E4F7-33B8-4480-B111-D955D127A68D}" dt="2021-06-11T06:00:22.176" v="629" actId="1076"/>
          <ac:spMkLst>
            <pc:docMk/>
            <pc:sldMk cId="0" sldId="898"/>
            <ac:spMk id="7171" creationId="{D8CFA40D-9070-4580-B947-9497DE5F16B3}"/>
          </ac:spMkLst>
        </pc:spChg>
        <pc:picChg chg="add mod">
          <ac:chgData name="shuyu Gui" userId="0f266002f048006d" providerId="LiveId" clId="{00C5E4F7-33B8-4480-B111-D955D127A68D}" dt="2021-06-09T18:21:08.777" v="150" actId="14100"/>
          <ac:picMkLst>
            <pc:docMk/>
            <pc:sldMk cId="0" sldId="898"/>
            <ac:picMk id="2" creationId="{CDFD3189-5BFE-4803-BEF1-AFFED4F4357D}"/>
          </ac:picMkLst>
        </pc:picChg>
      </pc:sldChg>
      <pc:sldChg chg="modSp add">
        <pc:chgData name="shuyu Gui" userId="0f266002f048006d" providerId="LiveId" clId="{00C5E4F7-33B8-4480-B111-D955D127A68D}" dt="2021-06-11T06:00:51.380" v="631" actId="1076"/>
        <pc:sldMkLst>
          <pc:docMk/>
          <pc:sldMk cId="0" sldId="900"/>
        </pc:sldMkLst>
        <pc:spChg chg="mod">
          <ac:chgData name="shuyu Gui" userId="0f266002f048006d" providerId="LiveId" clId="{00C5E4F7-33B8-4480-B111-D955D127A68D}" dt="2021-06-11T06:00:45.805" v="630" actId="1076"/>
          <ac:spMkLst>
            <pc:docMk/>
            <pc:sldMk cId="0" sldId="900"/>
            <ac:spMk id="9218" creationId="{21A27F71-42A8-4CB4-BE7E-5EF342674507}"/>
          </ac:spMkLst>
        </pc:spChg>
        <pc:spChg chg="mod">
          <ac:chgData name="shuyu Gui" userId="0f266002f048006d" providerId="LiveId" clId="{00C5E4F7-33B8-4480-B111-D955D127A68D}" dt="2021-06-11T06:00:51.380" v="631" actId="1076"/>
          <ac:spMkLst>
            <pc:docMk/>
            <pc:sldMk cId="0" sldId="900"/>
            <ac:spMk id="9219" creationId="{A92D1984-85B6-4815-8374-610E32218733}"/>
          </ac:spMkLst>
        </pc:spChg>
      </pc:sldChg>
      <pc:sldChg chg="modSp add">
        <pc:chgData name="shuyu Gui" userId="0f266002f048006d" providerId="LiveId" clId="{00C5E4F7-33B8-4480-B111-D955D127A68D}" dt="2021-06-11T06:02:40.733" v="646" actId="1076"/>
        <pc:sldMkLst>
          <pc:docMk/>
          <pc:sldMk cId="0" sldId="901"/>
        </pc:sldMkLst>
        <pc:spChg chg="mod">
          <ac:chgData name="shuyu Gui" userId="0f266002f048006d" providerId="LiveId" clId="{00C5E4F7-33B8-4480-B111-D955D127A68D}" dt="2021-06-11T06:02:36.882" v="645" actId="1076"/>
          <ac:spMkLst>
            <pc:docMk/>
            <pc:sldMk cId="0" sldId="901"/>
            <ac:spMk id="8194" creationId="{ED0BC753-E988-4F32-B724-540F2BFACEAD}"/>
          </ac:spMkLst>
        </pc:spChg>
        <pc:spChg chg="mod">
          <ac:chgData name="shuyu Gui" userId="0f266002f048006d" providerId="LiveId" clId="{00C5E4F7-33B8-4480-B111-D955D127A68D}" dt="2021-06-11T06:02:40.733" v="646" actId="1076"/>
          <ac:spMkLst>
            <pc:docMk/>
            <pc:sldMk cId="0" sldId="901"/>
            <ac:spMk id="8195" creationId="{4073B018-5B50-4B20-A9DA-A2A08BF3376F}"/>
          </ac:spMkLst>
        </pc:spChg>
      </pc:sldChg>
      <pc:sldChg chg="modSp add">
        <pc:chgData name="shuyu Gui" userId="0f266002f048006d" providerId="LiveId" clId="{00C5E4F7-33B8-4480-B111-D955D127A68D}" dt="2021-06-11T06:02:02.271" v="640" actId="1076"/>
        <pc:sldMkLst>
          <pc:docMk/>
          <pc:sldMk cId="0" sldId="902"/>
        </pc:sldMkLst>
        <pc:spChg chg="mod">
          <ac:chgData name="shuyu Gui" userId="0f266002f048006d" providerId="LiveId" clId="{00C5E4F7-33B8-4480-B111-D955D127A68D}" dt="2021-06-11T06:01:56.823" v="639" actId="1076"/>
          <ac:spMkLst>
            <pc:docMk/>
            <pc:sldMk cId="0" sldId="902"/>
            <ac:spMk id="11266" creationId="{3A7796C5-77D8-4339-8FD2-FD83E51FA08D}"/>
          </ac:spMkLst>
        </pc:spChg>
        <pc:spChg chg="mod">
          <ac:chgData name="shuyu Gui" userId="0f266002f048006d" providerId="LiveId" clId="{00C5E4F7-33B8-4480-B111-D955D127A68D}" dt="2021-06-11T06:02:02.271" v="640" actId="1076"/>
          <ac:spMkLst>
            <pc:docMk/>
            <pc:sldMk cId="0" sldId="902"/>
            <ac:spMk id="11267" creationId="{749CFA00-404A-4A3B-828D-0D938E65396F}"/>
          </ac:spMkLst>
        </pc:spChg>
      </pc:sldChg>
      <pc:sldChg chg="modSp add">
        <pc:chgData name="shuyu Gui" userId="0f266002f048006d" providerId="LiveId" clId="{00C5E4F7-33B8-4480-B111-D955D127A68D}" dt="2021-06-11T06:03:23.083" v="654" actId="1076"/>
        <pc:sldMkLst>
          <pc:docMk/>
          <pc:sldMk cId="0" sldId="903"/>
        </pc:sldMkLst>
        <pc:spChg chg="mod">
          <ac:chgData name="shuyu Gui" userId="0f266002f048006d" providerId="LiveId" clId="{00C5E4F7-33B8-4480-B111-D955D127A68D}" dt="2021-06-11T06:03:18.155" v="653" actId="1076"/>
          <ac:spMkLst>
            <pc:docMk/>
            <pc:sldMk cId="0" sldId="903"/>
            <ac:spMk id="12290" creationId="{BB456391-CDBE-4531-9C40-F5F8112E4108}"/>
          </ac:spMkLst>
        </pc:spChg>
        <pc:spChg chg="mod">
          <ac:chgData name="shuyu Gui" userId="0f266002f048006d" providerId="LiveId" clId="{00C5E4F7-33B8-4480-B111-D955D127A68D}" dt="2021-06-11T06:03:23.083" v="654" actId="1076"/>
          <ac:spMkLst>
            <pc:docMk/>
            <pc:sldMk cId="0" sldId="903"/>
            <ac:spMk id="12291" creationId="{9D59B58C-8B84-4A92-B3AA-33E77FAD04D3}"/>
          </ac:spMkLst>
        </pc:spChg>
      </pc:sldChg>
      <pc:sldChg chg="modSp add">
        <pc:chgData name="shuyu Gui" userId="0f266002f048006d" providerId="LiveId" clId="{00C5E4F7-33B8-4480-B111-D955D127A68D}" dt="2021-06-10T19:31:28.625" v="480" actId="1076"/>
        <pc:sldMkLst>
          <pc:docMk/>
          <pc:sldMk cId="0" sldId="904"/>
        </pc:sldMkLst>
        <pc:spChg chg="mod">
          <ac:chgData name="shuyu Gui" userId="0f266002f048006d" providerId="LiveId" clId="{00C5E4F7-33B8-4480-B111-D955D127A68D}" dt="2021-06-10T19:31:28.625" v="480" actId="1076"/>
          <ac:spMkLst>
            <pc:docMk/>
            <pc:sldMk cId="0" sldId="904"/>
            <ac:spMk id="8194" creationId="{F7A7DCEB-AAA5-47AD-A4DD-3864F73FD382}"/>
          </ac:spMkLst>
        </pc:spChg>
        <pc:spChg chg="mod">
          <ac:chgData name="shuyu Gui" userId="0f266002f048006d" providerId="LiveId" clId="{00C5E4F7-33B8-4480-B111-D955D127A68D}" dt="2021-06-10T19:31:17.003" v="479" actId="1076"/>
          <ac:spMkLst>
            <pc:docMk/>
            <pc:sldMk cId="0" sldId="904"/>
            <ac:spMk id="8195" creationId="{7F2781B1-2A29-4348-8512-865C67438991}"/>
          </ac:spMkLst>
        </pc:spChg>
      </pc:sldChg>
      <pc:sldChg chg="modSp add del">
        <pc:chgData name="shuyu Gui" userId="0f266002f048006d" providerId="LiveId" clId="{00C5E4F7-33B8-4480-B111-D955D127A68D}" dt="2021-06-11T06:03:42.187" v="658" actId="1076"/>
        <pc:sldMkLst>
          <pc:docMk/>
          <pc:sldMk cId="0" sldId="905"/>
        </pc:sldMkLst>
        <pc:spChg chg="mod">
          <ac:chgData name="shuyu Gui" userId="0f266002f048006d" providerId="LiveId" clId="{00C5E4F7-33B8-4480-B111-D955D127A68D}" dt="2021-06-11T06:03:37.825" v="657" actId="1076"/>
          <ac:spMkLst>
            <pc:docMk/>
            <pc:sldMk cId="0" sldId="905"/>
            <ac:spMk id="8194" creationId="{FC4E9BFC-CF3C-4758-82A3-22F0B9BC8E2E}"/>
          </ac:spMkLst>
        </pc:spChg>
        <pc:spChg chg="mod">
          <ac:chgData name="shuyu Gui" userId="0f266002f048006d" providerId="LiveId" clId="{00C5E4F7-33B8-4480-B111-D955D127A68D}" dt="2021-06-11T06:03:42.187" v="658" actId="1076"/>
          <ac:spMkLst>
            <pc:docMk/>
            <pc:sldMk cId="0" sldId="905"/>
            <ac:spMk id="8195" creationId="{1E9576AD-E0BA-436D-A908-0DA3B4A8E849}"/>
          </ac:spMkLst>
        </pc:spChg>
      </pc:sldChg>
      <pc:sldChg chg="modSp add del">
        <pc:chgData name="shuyu Gui" userId="0f266002f048006d" providerId="LiveId" clId="{00C5E4F7-33B8-4480-B111-D955D127A68D}" dt="2021-06-11T06:03:56.390" v="660" actId="1076"/>
        <pc:sldMkLst>
          <pc:docMk/>
          <pc:sldMk cId="0" sldId="906"/>
        </pc:sldMkLst>
        <pc:spChg chg="mod">
          <ac:chgData name="shuyu Gui" userId="0f266002f048006d" providerId="LiveId" clId="{00C5E4F7-33B8-4480-B111-D955D127A68D}" dt="2021-06-11T06:03:47.637" v="659" actId="1076"/>
          <ac:spMkLst>
            <pc:docMk/>
            <pc:sldMk cId="0" sldId="906"/>
            <ac:spMk id="9218" creationId="{AE0BF864-27CD-42CC-B378-3AB1B106595F}"/>
          </ac:spMkLst>
        </pc:spChg>
        <pc:spChg chg="mod">
          <ac:chgData name="shuyu Gui" userId="0f266002f048006d" providerId="LiveId" clId="{00C5E4F7-33B8-4480-B111-D955D127A68D}" dt="2021-06-11T06:03:56.390" v="660" actId="1076"/>
          <ac:spMkLst>
            <pc:docMk/>
            <pc:sldMk cId="0" sldId="906"/>
            <ac:spMk id="9219" creationId="{2547716E-9209-4D49-84DE-5F0049290775}"/>
          </ac:spMkLst>
        </pc:spChg>
      </pc:sldChg>
      <pc:sldChg chg="modSp add del">
        <pc:chgData name="shuyu Gui" userId="0f266002f048006d" providerId="LiveId" clId="{00C5E4F7-33B8-4480-B111-D955D127A68D}" dt="2021-06-11T06:04:18.253" v="664" actId="1076"/>
        <pc:sldMkLst>
          <pc:docMk/>
          <pc:sldMk cId="0" sldId="907"/>
        </pc:sldMkLst>
        <pc:spChg chg="mod">
          <ac:chgData name="shuyu Gui" userId="0f266002f048006d" providerId="LiveId" clId="{00C5E4F7-33B8-4480-B111-D955D127A68D}" dt="2021-06-11T06:04:14.292" v="663" actId="1076"/>
          <ac:spMkLst>
            <pc:docMk/>
            <pc:sldMk cId="0" sldId="907"/>
            <ac:spMk id="11266" creationId="{0AD21C42-6589-4E8B-BE2F-96447E8F762A}"/>
          </ac:spMkLst>
        </pc:spChg>
        <pc:spChg chg="mod">
          <ac:chgData name="shuyu Gui" userId="0f266002f048006d" providerId="LiveId" clId="{00C5E4F7-33B8-4480-B111-D955D127A68D}" dt="2021-06-11T06:04:18.253" v="664" actId="1076"/>
          <ac:spMkLst>
            <pc:docMk/>
            <pc:sldMk cId="0" sldId="907"/>
            <ac:spMk id="11267" creationId="{E05C4CCE-95CA-41E0-86CE-53BFF585A679}"/>
          </ac:spMkLst>
        </pc:spChg>
      </pc:sldChg>
      <pc:sldChg chg="modSp add del">
        <pc:chgData name="shuyu Gui" userId="0f266002f048006d" providerId="LiveId" clId="{00C5E4F7-33B8-4480-B111-D955D127A68D}" dt="2021-06-11T06:04:33.123" v="666" actId="1076"/>
        <pc:sldMkLst>
          <pc:docMk/>
          <pc:sldMk cId="0" sldId="908"/>
        </pc:sldMkLst>
        <pc:spChg chg="mod">
          <ac:chgData name="shuyu Gui" userId="0f266002f048006d" providerId="LiveId" clId="{00C5E4F7-33B8-4480-B111-D955D127A68D}" dt="2021-06-11T06:04:24.101" v="665" actId="1076"/>
          <ac:spMkLst>
            <pc:docMk/>
            <pc:sldMk cId="0" sldId="908"/>
            <ac:spMk id="12290" creationId="{8288E84D-D1BE-40CA-99DE-25AA47E7CAF3}"/>
          </ac:spMkLst>
        </pc:spChg>
        <pc:spChg chg="mod">
          <ac:chgData name="shuyu Gui" userId="0f266002f048006d" providerId="LiveId" clId="{00C5E4F7-33B8-4480-B111-D955D127A68D}" dt="2021-06-11T06:04:33.123" v="666" actId="1076"/>
          <ac:spMkLst>
            <pc:docMk/>
            <pc:sldMk cId="0" sldId="908"/>
            <ac:spMk id="12291" creationId="{C3FE4B37-1924-4C1F-A31F-92F95F5E61A4}"/>
          </ac:spMkLst>
        </pc:spChg>
      </pc:sldChg>
      <pc:sldChg chg="modSp add del">
        <pc:chgData name="shuyu Gui" userId="0f266002f048006d" providerId="LiveId" clId="{00C5E4F7-33B8-4480-B111-D955D127A68D}" dt="2021-06-11T06:04:47.421" v="669" actId="1076"/>
        <pc:sldMkLst>
          <pc:docMk/>
          <pc:sldMk cId="0" sldId="909"/>
        </pc:sldMkLst>
        <pc:spChg chg="mod">
          <ac:chgData name="shuyu Gui" userId="0f266002f048006d" providerId="LiveId" clId="{00C5E4F7-33B8-4480-B111-D955D127A68D}" dt="2021-06-11T06:04:38.079" v="667" actId="1076"/>
          <ac:spMkLst>
            <pc:docMk/>
            <pc:sldMk cId="0" sldId="909"/>
            <ac:spMk id="13314" creationId="{D8571978-2BAE-4497-8D5B-EA1067B594FC}"/>
          </ac:spMkLst>
        </pc:spChg>
        <pc:spChg chg="mod">
          <ac:chgData name="shuyu Gui" userId="0f266002f048006d" providerId="LiveId" clId="{00C5E4F7-33B8-4480-B111-D955D127A68D}" dt="2021-06-11T06:04:47.421" v="669" actId="1076"/>
          <ac:spMkLst>
            <pc:docMk/>
            <pc:sldMk cId="0" sldId="909"/>
            <ac:spMk id="13315" creationId="{226024A1-6837-4CBD-B437-D3F2509671A2}"/>
          </ac:spMkLst>
        </pc:spChg>
      </pc:sldChg>
      <pc:sldChg chg="modSp add del">
        <pc:chgData name="shuyu Gui" userId="0f266002f048006d" providerId="LiveId" clId="{00C5E4F7-33B8-4480-B111-D955D127A68D}" dt="2021-06-11T06:05:12.206" v="673" actId="1076"/>
        <pc:sldMkLst>
          <pc:docMk/>
          <pc:sldMk cId="0" sldId="910"/>
        </pc:sldMkLst>
        <pc:spChg chg="mod">
          <ac:chgData name="shuyu Gui" userId="0f266002f048006d" providerId="LiveId" clId="{00C5E4F7-33B8-4480-B111-D955D127A68D}" dt="2021-06-11T06:05:06.866" v="672" actId="1076"/>
          <ac:spMkLst>
            <pc:docMk/>
            <pc:sldMk cId="0" sldId="910"/>
            <ac:spMk id="15362" creationId="{7FCBC440-C656-4560-AD85-6F0C3BDABDDA}"/>
          </ac:spMkLst>
        </pc:spChg>
        <pc:spChg chg="mod">
          <ac:chgData name="shuyu Gui" userId="0f266002f048006d" providerId="LiveId" clId="{00C5E4F7-33B8-4480-B111-D955D127A68D}" dt="2021-06-11T06:05:12.206" v="673" actId="1076"/>
          <ac:spMkLst>
            <pc:docMk/>
            <pc:sldMk cId="0" sldId="910"/>
            <ac:spMk id="15363" creationId="{8B798385-D238-471F-8799-7F6DBB9C4721}"/>
          </ac:spMkLst>
        </pc:spChg>
      </pc:sldChg>
      <pc:sldChg chg="modSp add del">
        <pc:chgData name="shuyu Gui" userId="0f266002f048006d" providerId="LiveId" clId="{00C5E4F7-33B8-4480-B111-D955D127A68D}" dt="2021-06-11T06:05:20.102" v="675" actId="1076"/>
        <pc:sldMkLst>
          <pc:docMk/>
          <pc:sldMk cId="0" sldId="911"/>
        </pc:sldMkLst>
        <pc:spChg chg="mod">
          <ac:chgData name="shuyu Gui" userId="0f266002f048006d" providerId="LiveId" clId="{00C5E4F7-33B8-4480-B111-D955D127A68D}" dt="2021-06-11T06:05:16.338" v="674" actId="1076"/>
          <ac:spMkLst>
            <pc:docMk/>
            <pc:sldMk cId="0" sldId="911"/>
            <ac:spMk id="16386" creationId="{1AC91895-A88D-48C6-BD68-A14A29956799}"/>
          </ac:spMkLst>
        </pc:spChg>
        <pc:spChg chg="mod">
          <ac:chgData name="shuyu Gui" userId="0f266002f048006d" providerId="LiveId" clId="{00C5E4F7-33B8-4480-B111-D955D127A68D}" dt="2021-06-11T06:05:20.102" v="675" actId="1076"/>
          <ac:spMkLst>
            <pc:docMk/>
            <pc:sldMk cId="0" sldId="911"/>
            <ac:spMk id="16387" creationId="{8BE8C362-068F-4528-905B-4AE484B3BFF3}"/>
          </ac:spMkLst>
        </pc:spChg>
      </pc:sldChg>
      <pc:sldChg chg="modSp add">
        <pc:chgData name="shuyu Gui" userId="0f266002f048006d" providerId="LiveId" clId="{00C5E4F7-33B8-4480-B111-D955D127A68D}" dt="2021-06-11T06:05:38.905" v="678" actId="1076"/>
        <pc:sldMkLst>
          <pc:docMk/>
          <pc:sldMk cId="0" sldId="912"/>
        </pc:sldMkLst>
        <pc:spChg chg="mod">
          <ac:chgData name="shuyu Gui" userId="0f266002f048006d" providerId="LiveId" clId="{00C5E4F7-33B8-4480-B111-D955D127A68D}" dt="2021-06-11T06:05:38.905" v="678" actId="1076"/>
          <ac:spMkLst>
            <pc:docMk/>
            <pc:sldMk cId="0" sldId="912"/>
            <ac:spMk id="15363" creationId="{35A30C1D-27A1-46E3-939C-07AB80CFE485}"/>
          </ac:spMkLst>
        </pc:spChg>
        <pc:spChg chg="mod">
          <ac:chgData name="shuyu Gui" userId="0f266002f048006d" providerId="LiveId" clId="{00C5E4F7-33B8-4480-B111-D955D127A68D}" dt="2021-06-11T06:05:34.127" v="677" actId="1076"/>
          <ac:spMkLst>
            <pc:docMk/>
            <pc:sldMk cId="0" sldId="912"/>
            <ac:spMk id="17410" creationId="{64815DC5-442F-4AC8-A0B5-40D82FC437D8}"/>
          </ac:spMkLst>
        </pc:spChg>
      </pc:sldChg>
      <pc:sldChg chg="modSp add del">
        <pc:chgData name="shuyu Gui" userId="0f266002f048006d" providerId="LiveId" clId="{00C5E4F7-33B8-4480-B111-D955D127A68D}" dt="2021-06-11T06:04:09.422" v="662" actId="1076"/>
        <pc:sldMkLst>
          <pc:docMk/>
          <pc:sldMk cId="0" sldId="913"/>
        </pc:sldMkLst>
        <pc:spChg chg="mod">
          <ac:chgData name="shuyu Gui" userId="0f266002f048006d" providerId="LiveId" clId="{00C5E4F7-33B8-4480-B111-D955D127A68D}" dt="2021-06-11T06:04:05.703" v="661" actId="1076"/>
          <ac:spMkLst>
            <pc:docMk/>
            <pc:sldMk cId="0" sldId="913"/>
            <ac:spMk id="10242" creationId="{99E7711A-9538-4F62-81E0-F11E21CE2329}"/>
          </ac:spMkLst>
        </pc:spChg>
        <pc:spChg chg="mod">
          <ac:chgData name="shuyu Gui" userId="0f266002f048006d" providerId="LiveId" clId="{00C5E4F7-33B8-4480-B111-D955D127A68D}" dt="2021-06-11T06:04:09.422" v="662" actId="1076"/>
          <ac:spMkLst>
            <pc:docMk/>
            <pc:sldMk cId="0" sldId="913"/>
            <ac:spMk id="10243" creationId="{AF056E5A-EA14-4379-8C50-3AA00A7AA1BA}"/>
          </ac:spMkLst>
        </pc:spChg>
      </pc:sldChg>
      <pc:sldChg chg="modSp add">
        <pc:chgData name="shuyu Gui" userId="0f266002f048006d" providerId="LiveId" clId="{00C5E4F7-33B8-4480-B111-D955D127A68D}" dt="2021-06-11T06:04:59.535" v="671" actId="1076"/>
        <pc:sldMkLst>
          <pc:docMk/>
          <pc:sldMk cId="0" sldId="914"/>
        </pc:sldMkLst>
        <pc:spChg chg="mod">
          <ac:chgData name="shuyu Gui" userId="0f266002f048006d" providerId="LiveId" clId="{00C5E4F7-33B8-4480-B111-D955D127A68D}" dt="2021-06-11T06:04:53.142" v="670" actId="1076"/>
          <ac:spMkLst>
            <pc:docMk/>
            <pc:sldMk cId="0" sldId="914"/>
            <ac:spMk id="14338" creationId="{9B42A305-D112-4C8C-9752-316DB48BEB1E}"/>
          </ac:spMkLst>
        </pc:spChg>
        <pc:spChg chg="mod">
          <ac:chgData name="shuyu Gui" userId="0f266002f048006d" providerId="LiveId" clId="{00C5E4F7-33B8-4480-B111-D955D127A68D}" dt="2021-06-11T06:04:59.535" v="671" actId="1076"/>
          <ac:spMkLst>
            <pc:docMk/>
            <pc:sldMk cId="0" sldId="914"/>
            <ac:spMk id="14339" creationId="{CD7C2BC1-F39C-4AAB-9C8F-9F2AD7E48231}"/>
          </ac:spMkLst>
        </pc:spChg>
      </pc:sldChg>
      <pc:sldChg chg="del">
        <pc:chgData name="shuyu Gui" userId="0f266002f048006d" providerId="LiveId" clId="{00C5E4F7-33B8-4480-B111-D955D127A68D}" dt="2021-06-09T18:18:33.179" v="139" actId="47"/>
        <pc:sldMkLst>
          <pc:docMk/>
          <pc:sldMk cId="0" sldId="1021"/>
        </pc:sldMkLst>
      </pc:sldChg>
      <pc:sldChg chg="del">
        <pc:chgData name="shuyu Gui" userId="0f266002f048006d" providerId="LiveId" clId="{00C5E4F7-33B8-4480-B111-D955D127A68D}" dt="2021-06-09T18:18:29.134" v="138" actId="47"/>
        <pc:sldMkLst>
          <pc:docMk/>
          <pc:sldMk cId="0" sldId="1022"/>
        </pc:sldMkLst>
      </pc:sldChg>
      <pc:sldChg chg="del">
        <pc:chgData name="shuyu Gui" userId="0f266002f048006d" providerId="LiveId" clId="{00C5E4F7-33B8-4480-B111-D955D127A68D}" dt="2021-06-09T18:18:43.370" v="140" actId="47"/>
        <pc:sldMkLst>
          <pc:docMk/>
          <pc:sldMk cId="0" sldId="1023"/>
        </pc:sldMkLst>
      </pc:sldChg>
      <pc:sldChg chg="del">
        <pc:chgData name="shuyu Gui" userId="0f266002f048006d" providerId="LiveId" clId="{00C5E4F7-33B8-4480-B111-D955D127A68D}" dt="2021-06-09T18:18:45.236" v="141" actId="47"/>
        <pc:sldMkLst>
          <pc:docMk/>
          <pc:sldMk cId="0" sldId="1024"/>
        </pc:sldMkLst>
      </pc:sldChg>
      <pc:sldChg chg="del">
        <pc:chgData name="shuyu Gui" userId="0f266002f048006d" providerId="LiveId" clId="{00C5E4F7-33B8-4480-B111-D955D127A68D}" dt="2021-06-09T18:18:46.577" v="142" actId="47"/>
        <pc:sldMkLst>
          <pc:docMk/>
          <pc:sldMk cId="0" sldId="1025"/>
        </pc:sldMkLst>
      </pc:sldChg>
      <pc:sldChg chg="del">
        <pc:chgData name="shuyu Gui" userId="0f266002f048006d" providerId="LiveId" clId="{00C5E4F7-33B8-4480-B111-D955D127A68D}" dt="2021-06-09T18:18:47.179" v="143" actId="47"/>
        <pc:sldMkLst>
          <pc:docMk/>
          <pc:sldMk cId="0" sldId="1026"/>
        </pc:sldMkLst>
      </pc:sldChg>
      <pc:sldChg chg="del">
        <pc:chgData name="shuyu Gui" userId="0f266002f048006d" providerId="LiveId" clId="{00C5E4F7-33B8-4480-B111-D955D127A68D}" dt="2021-06-09T18:18:47.718" v="144" actId="47"/>
        <pc:sldMkLst>
          <pc:docMk/>
          <pc:sldMk cId="0" sldId="1028"/>
        </pc:sldMkLst>
      </pc:sldChg>
      <pc:sldChg chg="del">
        <pc:chgData name="shuyu Gui" userId="0f266002f048006d" providerId="LiveId" clId="{00C5E4F7-33B8-4480-B111-D955D127A68D}" dt="2021-06-09T18:18:48.247" v="145" actId="47"/>
        <pc:sldMkLst>
          <pc:docMk/>
          <pc:sldMk cId="0" sldId="1029"/>
        </pc:sldMkLst>
      </pc:sldChg>
      <pc:sldChg chg="modSp mod">
        <pc:chgData name="shuyu Gui" userId="0f266002f048006d" providerId="LiveId" clId="{00C5E4F7-33B8-4480-B111-D955D127A68D}" dt="2021-06-11T05:54:31.566" v="548" actId="20577"/>
        <pc:sldMkLst>
          <pc:docMk/>
          <pc:sldMk cId="0" sldId="1484"/>
        </pc:sldMkLst>
        <pc:spChg chg="mod">
          <ac:chgData name="shuyu Gui" userId="0f266002f048006d" providerId="LiveId" clId="{00C5E4F7-33B8-4480-B111-D955D127A68D}" dt="2021-06-11T05:54:25.671" v="546" actId="20577"/>
          <ac:spMkLst>
            <pc:docMk/>
            <pc:sldMk cId="0" sldId="1484"/>
            <ac:spMk id="5125" creationId="{ECB2358F-9556-414B-8D18-AAA6E9484E16}"/>
          </ac:spMkLst>
        </pc:spChg>
        <pc:spChg chg="mod">
          <ac:chgData name="shuyu Gui" userId="0f266002f048006d" providerId="LiveId" clId="{00C5E4F7-33B8-4480-B111-D955D127A68D}" dt="2021-06-11T05:54:31.566" v="548" actId="20577"/>
          <ac:spMkLst>
            <pc:docMk/>
            <pc:sldMk cId="0" sldId="1484"/>
            <ac:spMk id="522242" creationId="{BCF5E4C2-578C-4F84-A5E8-706DFE498B1B}"/>
          </ac:spMkLst>
        </pc:spChg>
      </pc:sldChg>
      <pc:sldChg chg="modSp mod">
        <pc:chgData name="shuyu Gui" userId="0f266002f048006d" providerId="LiveId" clId="{00C5E4F7-33B8-4480-B111-D955D127A68D}" dt="2021-06-09T17:39:39.930" v="82" actId="20577"/>
        <pc:sldMkLst>
          <pc:docMk/>
          <pc:sldMk cId="0" sldId="1767"/>
        </pc:sldMkLst>
        <pc:spChg chg="mod">
          <ac:chgData name="shuyu Gui" userId="0f266002f048006d" providerId="LiveId" clId="{00C5E4F7-33B8-4480-B111-D955D127A68D}" dt="2021-06-09T17:39:39.930" v="82" actId="20577"/>
          <ac:spMkLst>
            <pc:docMk/>
            <pc:sldMk cId="0" sldId="1767"/>
            <ac:spMk id="157699" creationId="{FC464458-743F-45D5-A62D-6FE2B7001029}"/>
          </ac:spMkLst>
        </pc:spChg>
      </pc:sldChg>
      <pc:sldChg chg="modSp mod">
        <pc:chgData name="shuyu Gui" userId="0f266002f048006d" providerId="LiveId" clId="{00C5E4F7-33B8-4480-B111-D955D127A68D}" dt="2021-06-09T23:10:25.789" v="409" actId="20577"/>
        <pc:sldMkLst>
          <pc:docMk/>
          <pc:sldMk cId="0" sldId="1775"/>
        </pc:sldMkLst>
        <pc:spChg chg="mod">
          <ac:chgData name="shuyu Gui" userId="0f266002f048006d" providerId="LiveId" clId="{00C5E4F7-33B8-4480-B111-D955D127A68D}" dt="2021-06-09T23:10:25.789" v="409" actId="20577"/>
          <ac:spMkLst>
            <pc:docMk/>
            <pc:sldMk cId="0" sldId="1775"/>
            <ac:spMk id="226307" creationId="{1B7F5F34-CA05-4BE7-B7C8-FC6ACF98DD09}"/>
          </ac:spMkLst>
        </pc:spChg>
      </pc:sldChg>
      <pc:sldChg chg="modSp mod">
        <pc:chgData name="shuyu Gui" userId="0f266002f048006d" providerId="LiveId" clId="{00C5E4F7-33B8-4480-B111-D955D127A68D}" dt="2021-06-09T23:13:59.009" v="442" actId="20577"/>
        <pc:sldMkLst>
          <pc:docMk/>
          <pc:sldMk cId="0" sldId="1776"/>
        </pc:sldMkLst>
        <pc:spChg chg="mod">
          <ac:chgData name="shuyu Gui" userId="0f266002f048006d" providerId="LiveId" clId="{00C5E4F7-33B8-4480-B111-D955D127A68D}" dt="2021-06-09T23:10:53.716" v="417" actId="20577"/>
          <ac:spMkLst>
            <pc:docMk/>
            <pc:sldMk cId="0" sldId="1776"/>
            <ac:spMk id="228354" creationId="{38C7E680-3D70-457F-8E8F-80820377DADD}"/>
          </ac:spMkLst>
        </pc:spChg>
        <pc:spChg chg="mod">
          <ac:chgData name="shuyu Gui" userId="0f266002f048006d" providerId="LiveId" clId="{00C5E4F7-33B8-4480-B111-D955D127A68D}" dt="2021-06-09T23:13:59.009" v="442" actId="20577"/>
          <ac:spMkLst>
            <pc:docMk/>
            <pc:sldMk cId="0" sldId="1776"/>
            <ac:spMk id="228355" creationId="{412C8F67-CE84-4E77-8755-497C44EB81D6}"/>
          </ac:spMkLst>
        </pc:spChg>
      </pc:sldChg>
      <pc:sldChg chg="modAnim">
        <pc:chgData name="shuyu Gui" userId="0f266002f048006d" providerId="LiveId" clId="{00C5E4F7-33B8-4480-B111-D955D127A68D}" dt="2021-06-09T23:18:41.348" v="472"/>
        <pc:sldMkLst>
          <pc:docMk/>
          <pc:sldMk cId="0" sldId="1784"/>
        </pc:sldMkLst>
      </pc:sldChg>
      <pc:sldChg chg="modAnim">
        <pc:chgData name="shuyu Gui" userId="0f266002f048006d" providerId="LiveId" clId="{00C5E4F7-33B8-4480-B111-D955D127A68D}" dt="2021-06-09T23:20:15.012" v="473"/>
        <pc:sldMkLst>
          <pc:docMk/>
          <pc:sldMk cId="0" sldId="1823"/>
        </pc:sldMkLst>
      </pc:sldChg>
      <pc:sldChg chg="modAnim">
        <pc:chgData name="shuyu Gui" userId="0f266002f048006d" providerId="LiveId" clId="{00C5E4F7-33B8-4480-B111-D955D127A68D}" dt="2021-06-09T23:20:33.143" v="474"/>
        <pc:sldMkLst>
          <pc:docMk/>
          <pc:sldMk cId="0" sldId="1825"/>
        </pc:sldMkLst>
      </pc:sldChg>
      <pc:sldChg chg="modAnim">
        <pc:chgData name="shuyu Gui" userId="0f266002f048006d" providerId="LiveId" clId="{00C5E4F7-33B8-4480-B111-D955D127A68D}" dt="2021-06-09T23:21:03.918" v="475"/>
        <pc:sldMkLst>
          <pc:docMk/>
          <pc:sldMk cId="0" sldId="1826"/>
        </pc:sldMkLst>
      </pc:sldChg>
      <pc:sldChg chg="modAnim">
        <pc:chgData name="shuyu Gui" userId="0f266002f048006d" providerId="LiveId" clId="{00C5E4F7-33B8-4480-B111-D955D127A68D}" dt="2021-06-09T23:06:32.457" v="400"/>
        <pc:sldMkLst>
          <pc:docMk/>
          <pc:sldMk cId="0" sldId="1848"/>
        </pc:sldMkLst>
      </pc:sldChg>
      <pc:sldChg chg="modSp">
        <pc:chgData name="shuyu Gui" userId="0f266002f048006d" providerId="LiveId" clId="{00C5E4F7-33B8-4480-B111-D955D127A68D}" dt="2021-06-09T22:57:24.646" v="395"/>
        <pc:sldMkLst>
          <pc:docMk/>
          <pc:sldMk cId="0" sldId="1980"/>
        </pc:sldMkLst>
        <pc:graphicFrameChg chg="mod">
          <ac:chgData name="shuyu Gui" userId="0f266002f048006d" providerId="LiveId" clId="{00C5E4F7-33B8-4480-B111-D955D127A68D}" dt="2021-06-09T22:57:24.646" v="395"/>
          <ac:graphicFrameMkLst>
            <pc:docMk/>
            <pc:sldMk cId="0" sldId="1980"/>
            <ac:graphicFrameMk id="52255" creationId="{B51EF78E-83A8-4D31-B0E7-62EFFC93BE3F}"/>
          </ac:graphicFrameMkLst>
        </pc:graphicFrameChg>
      </pc:sldChg>
      <pc:sldChg chg="addSp delSp modSp add mod modAnim">
        <pc:chgData name="shuyu Gui" userId="0f266002f048006d" providerId="LiveId" clId="{00C5E4F7-33B8-4480-B111-D955D127A68D}" dt="2021-06-09T23:17:54.938" v="471"/>
        <pc:sldMkLst>
          <pc:docMk/>
          <pc:sldMk cId="0" sldId="1983"/>
        </pc:sldMkLst>
        <pc:picChg chg="del mod">
          <ac:chgData name="shuyu Gui" userId="0f266002f048006d" providerId="LiveId" clId="{00C5E4F7-33B8-4480-B111-D955D127A68D}" dt="2021-06-09T18:42:22.925" v="240" actId="478"/>
          <ac:picMkLst>
            <pc:docMk/>
            <pc:sldMk cId="0" sldId="1983"/>
            <ac:picMk id="2" creationId="{A7D63A4B-DDA2-41AA-A6B7-D4FB31962B96}"/>
          </ac:picMkLst>
        </pc:picChg>
        <pc:picChg chg="add mod">
          <ac:chgData name="shuyu Gui" userId="0f266002f048006d" providerId="LiveId" clId="{00C5E4F7-33B8-4480-B111-D955D127A68D}" dt="2021-06-09T23:17:54.938" v="471"/>
          <ac:picMkLst>
            <pc:docMk/>
            <pc:sldMk cId="0" sldId="1983"/>
            <ac:picMk id="3" creationId="{45A4ABB9-A2AA-4C35-97F2-2DA9ACB1EFC5}"/>
          </ac:picMkLst>
        </pc:picChg>
      </pc:sldChg>
      <pc:sldChg chg="add">
        <pc:chgData name="shuyu Gui" userId="0f266002f048006d" providerId="LiveId" clId="{00C5E4F7-33B8-4480-B111-D955D127A68D}" dt="2021-06-09T18:39:22.207" v="231"/>
        <pc:sldMkLst>
          <pc:docMk/>
          <pc:sldMk cId="0" sldId="1984"/>
        </pc:sldMkLst>
      </pc:sldChg>
      <pc:sldChg chg="add">
        <pc:chgData name="shuyu Gui" userId="0f266002f048006d" providerId="LiveId" clId="{00C5E4F7-33B8-4480-B111-D955D127A68D}" dt="2021-06-09T18:39:22.207" v="231"/>
        <pc:sldMkLst>
          <pc:docMk/>
          <pc:sldMk cId="0" sldId="1985"/>
        </pc:sldMkLst>
      </pc:sldChg>
      <pc:sldChg chg="add">
        <pc:chgData name="shuyu Gui" userId="0f266002f048006d" providerId="LiveId" clId="{00C5E4F7-33B8-4480-B111-D955D127A68D}" dt="2021-06-09T18:39:22.207" v="231"/>
        <pc:sldMkLst>
          <pc:docMk/>
          <pc:sldMk cId="0" sldId="1986"/>
        </pc:sldMkLst>
      </pc:sldChg>
      <pc:sldChg chg="add">
        <pc:chgData name="shuyu Gui" userId="0f266002f048006d" providerId="LiveId" clId="{00C5E4F7-33B8-4480-B111-D955D127A68D}" dt="2021-06-09T18:39:22.207" v="231"/>
        <pc:sldMkLst>
          <pc:docMk/>
          <pc:sldMk cId="0" sldId="1987"/>
        </pc:sldMkLst>
      </pc:sldChg>
      <pc:sldChg chg="add">
        <pc:chgData name="shuyu Gui" userId="0f266002f048006d" providerId="LiveId" clId="{00C5E4F7-33B8-4480-B111-D955D127A68D}" dt="2021-06-09T18:39:22.207" v="231"/>
        <pc:sldMkLst>
          <pc:docMk/>
          <pc:sldMk cId="0" sldId="1988"/>
        </pc:sldMkLst>
      </pc:sldChg>
      <pc:sldChg chg="add">
        <pc:chgData name="shuyu Gui" userId="0f266002f048006d" providerId="LiveId" clId="{00C5E4F7-33B8-4480-B111-D955D127A68D}" dt="2021-06-09T18:39:22.207" v="231"/>
        <pc:sldMkLst>
          <pc:docMk/>
          <pc:sldMk cId="0" sldId="1989"/>
        </pc:sldMkLst>
      </pc:sldChg>
      <pc:sldChg chg="add">
        <pc:chgData name="shuyu Gui" userId="0f266002f048006d" providerId="LiveId" clId="{00C5E4F7-33B8-4480-B111-D955D127A68D}" dt="2021-06-09T18:39:22.207" v="231"/>
        <pc:sldMkLst>
          <pc:docMk/>
          <pc:sldMk cId="0" sldId="1990"/>
        </pc:sldMkLst>
      </pc:sldChg>
      <pc:sldChg chg="add">
        <pc:chgData name="shuyu Gui" userId="0f266002f048006d" providerId="LiveId" clId="{00C5E4F7-33B8-4480-B111-D955D127A68D}" dt="2021-06-09T18:39:22.207" v="231"/>
        <pc:sldMkLst>
          <pc:docMk/>
          <pc:sldMk cId="0" sldId="1991"/>
        </pc:sldMkLst>
      </pc:sldChg>
      <pc:sldChg chg="add">
        <pc:chgData name="shuyu Gui" userId="0f266002f048006d" providerId="LiveId" clId="{00C5E4F7-33B8-4480-B111-D955D127A68D}" dt="2021-06-09T18:39:22.207" v="231"/>
        <pc:sldMkLst>
          <pc:docMk/>
          <pc:sldMk cId="0" sldId="1992"/>
        </pc:sldMkLst>
      </pc:sldChg>
      <pc:sldChg chg="modSp mod">
        <pc:chgData name="shuyu Gui" userId="0f266002f048006d" providerId="LiveId" clId="{00C5E4F7-33B8-4480-B111-D955D127A68D}" dt="2021-06-09T18:39:44.941" v="238"/>
        <pc:sldMkLst>
          <pc:docMk/>
          <pc:sldMk cId="2960198311" sldId="2090"/>
        </pc:sldMkLst>
        <pc:spChg chg="mod">
          <ac:chgData name="shuyu Gui" userId="0f266002f048006d" providerId="LiveId" clId="{00C5E4F7-33B8-4480-B111-D955D127A68D}" dt="2021-06-09T18:39:44.941" v="238"/>
          <ac:spMkLst>
            <pc:docMk/>
            <pc:sldMk cId="2960198311" sldId="2090"/>
            <ac:spMk id="205827" creationId="{CB70FE52-B811-B54C-8526-DD1413F45D3C}"/>
          </ac:spMkLst>
        </pc:spChg>
      </pc:sldChg>
      <pc:sldChg chg="modSp mod">
        <pc:chgData name="shuyu Gui" userId="0f266002f048006d" providerId="LiveId" clId="{00C5E4F7-33B8-4480-B111-D955D127A68D}" dt="2021-06-09T18:46:04.865" v="253"/>
        <pc:sldMkLst>
          <pc:docMk/>
          <pc:sldMk cId="0" sldId="2091"/>
        </pc:sldMkLst>
        <pc:spChg chg="mod">
          <ac:chgData name="shuyu Gui" userId="0f266002f048006d" providerId="LiveId" clId="{00C5E4F7-33B8-4480-B111-D955D127A68D}" dt="2021-06-09T18:46:04.865" v="253"/>
          <ac:spMkLst>
            <pc:docMk/>
            <pc:sldMk cId="0" sldId="2091"/>
            <ac:spMk id="4" creationId="{DBA04443-959B-48F8-8096-4996A7CAF2E4}"/>
          </ac:spMkLst>
        </pc:spChg>
        <pc:spChg chg="mod">
          <ac:chgData name="shuyu Gui" userId="0f266002f048006d" providerId="LiveId" clId="{00C5E4F7-33B8-4480-B111-D955D127A68D}" dt="2021-06-09T18:45:44.357" v="247"/>
          <ac:spMkLst>
            <pc:docMk/>
            <pc:sldMk cId="0" sldId="2091"/>
            <ac:spMk id="281603" creationId="{73B503E4-7FB5-424D-9B7C-F01305519130}"/>
          </ac:spMkLst>
        </pc:spChg>
      </pc:sldChg>
      <pc:sldChg chg="del">
        <pc:chgData name="shuyu Gui" userId="0f266002f048006d" providerId="LiveId" clId="{00C5E4F7-33B8-4480-B111-D955D127A68D}" dt="2021-06-09T18:39:07.456" v="216" actId="47"/>
        <pc:sldMkLst>
          <pc:docMk/>
          <pc:sldMk cId="0" sldId="2457"/>
        </pc:sldMkLst>
      </pc:sldChg>
      <pc:sldChg chg="del">
        <pc:chgData name="shuyu Gui" userId="0f266002f048006d" providerId="LiveId" clId="{00C5E4F7-33B8-4480-B111-D955D127A68D}" dt="2021-06-09T18:39:08.352" v="217" actId="47"/>
        <pc:sldMkLst>
          <pc:docMk/>
          <pc:sldMk cId="0" sldId="2458"/>
        </pc:sldMkLst>
      </pc:sldChg>
      <pc:sldChg chg="del">
        <pc:chgData name="shuyu Gui" userId="0f266002f048006d" providerId="LiveId" clId="{00C5E4F7-33B8-4480-B111-D955D127A68D}" dt="2021-06-09T18:39:08.847" v="218" actId="47"/>
        <pc:sldMkLst>
          <pc:docMk/>
          <pc:sldMk cId="0" sldId="2459"/>
        </pc:sldMkLst>
      </pc:sldChg>
      <pc:sldChg chg="del">
        <pc:chgData name="shuyu Gui" userId="0f266002f048006d" providerId="LiveId" clId="{00C5E4F7-33B8-4480-B111-D955D127A68D}" dt="2021-06-09T18:39:09.288" v="219" actId="47"/>
        <pc:sldMkLst>
          <pc:docMk/>
          <pc:sldMk cId="0" sldId="2460"/>
        </pc:sldMkLst>
      </pc:sldChg>
      <pc:sldChg chg="del">
        <pc:chgData name="shuyu Gui" userId="0f266002f048006d" providerId="LiveId" clId="{00C5E4F7-33B8-4480-B111-D955D127A68D}" dt="2021-06-09T18:39:09.718" v="220" actId="47"/>
        <pc:sldMkLst>
          <pc:docMk/>
          <pc:sldMk cId="0" sldId="2461"/>
        </pc:sldMkLst>
      </pc:sldChg>
      <pc:sldChg chg="del">
        <pc:chgData name="shuyu Gui" userId="0f266002f048006d" providerId="LiveId" clId="{00C5E4F7-33B8-4480-B111-D955D127A68D}" dt="2021-06-09T18:39:10.168" v="221" actId="47"/>
        <pc:sldMkLst>
          <pc:docMk/>
          <pc:sldMk cId="0" sldId="2462"/>
        </pc:sldMkLst>
      </pc:sldChg>
      <pc:sldChg chg="del">
        <pc:chgData name="shuyu Gui" userId="0f266002f048006d" providerId="LiveId" clId="{00C5E4F7-33B8-4480-B111-D955D127A68D}" dt="2021-06-09T18:39:10.555" v="222" actId="47"/>
        <pc:sldMkLst>
          <pc:docMk/>
          <pc:sldMk cId="0" sldId="2463"/>
        </pc:sldMkLst>
      </pc:sldChg>
      <pc:sldChg chg="del">
        <pc:chgData name="shuyu Gui" userId="0f266002f048006d" providerId="LiveId" clId="{00C5E4F7-33B8-4480-B111-D955D127A68D}" dt="2021-06-09T18:39:10.917" v="223" actId="47"/>
        <pc:sldMkLst>
          <pc:docMk/>
          <pc:sldMk cId="0" sldId="2464"/>
        </pc:sldMkLst>
      </pc:sldChg>
      <pc:sldChg chg="del">
        <pc:chgData name="shuyu Gui" userId="0f266002f048006d" providerId="LiveId" clId="{00C5E4F7-33B8-4480-B111-D955D127A68D}" dt="2021-06-09T18:39:11.344" v="224" actId="47"/>
        <pc:sldMkLst>
          <pc:docMk/>
          <pc:sldMk cId="0" sldId="2465"/>
        </pc:sldMkLst>
      </pc:sldChg>
      <pc:sldChg chg="del">
        <pc:chgData name="shuyu Gui" userId="0f266002f048006d" providerId="LiveId" clId="{00C5E4F7-33B8-4480-B111-D955D127A68D}" dt="2021-06-09T18:39:11.744" v="225" actId="47"/>
        <pc:sldMkLst>
          <pc:docMk/>
          <pc:sldMk cId="0" sldId="2466"/>
        </pc:sldMkLst>
      </pc:sldChg>
      <pc:sldChg chg="del">
        <pc:chgData name="shuyu Gui" userId="0f266002f048006d" providerId="LiveId" clId="{00C5E4F7-33B8-4480-B111-D955D127A68D}" dt="2021-06-09T18:39:12.118" v="226" actId="47"/>
        <pc:sldMkLst>
          <pc:docMk/>
          <pc:sldMk cId="0" sldId="2467"/>
        </pc:sldMkLst>
      </pc:sldChg>
      <pc:sldChg chg="del">
        <pc:chgData name="shuyu Gui" userId="0f266002f048006d" providerId="LiveId" clId="{00C5E4F7-33B8-4480-B111-D955D127A68D}" dt="2021-06-09T18:39:12.583" v="227" actId="47"/>
        <pc:sldMkLst>
          <pc:docMk/>
          <pc:sldMk cId="0" sldId="2468"/>
        </pc:sldMkLst>
      </pc:sldChg>
      <pc:sldChg chg="del">
        <pc:chgData name="shuyu Gui" userId="0f266002f048006d" providerId="LiveId" clId="{00C5E4F7-33B8-4480-B111-D955D127A68D}" dt="2021-06-09T18:39:13.022" v="228" actId="47"/>
        <pc:sldMkLst>
          <pc:docMk/>
          <pc:sldMk cId="0" sldId="2469"/>
        </pc:sldMkLst>
      </pc:sldChg>
      <pc:sldChg chg="del">
        <pc:chgData name="shuyu Gui" userId="0f266002f048006d" providerId="LiveId" clId="{00C5E4F7-33B8-4480-B111-D955D127A68D}" dt="2021-06-09T18:39:13.483" v="229" actId="47"/>
        <pc:sldMkLst>
          <pc:docMk/>
          <pc:sldMk cId="0" sldId="2470"/>
        </pc:sldMkLst>
      </pc:sldChg>
      <pc:sldChg chg="del">
        <pc:chgData name="shuyu Gui" userId="0f266002f048006d" providerId="LiveId" clId="{00C5E4F7-33B8-4480-B111-D955D127A68D}" dt="2021-06-09T18:39:14.217" v="230" actId="47"/>
        <pc:sldMkLst>
          <pc:docMk/>
          <pc:sldMk cId="0" sldId="2471"/>
        </pc:sldMkLst>
      </pc:sldChg>
      <pc:sldChg chg="modSp mod">
        <pc:chgData name="shuyu Gui" userId="0f266002f048006d" providerId="LiveId" clId="{00C5E4F7-33B8-4480-B111-D955D127A68D}" dt="2021-06-12T09:19:02.877" v="1085" actId="255"/>
        <pc:sldMkLst>
          <pc:docMk/>
          <pc:sldMk cId="0" sldId="2487"/>
        </pc:sldMkLst>
        <pc:spChg chg="mod">
          <ac:chgData name="shuyu Gui" userId="0f266002f048006d" providerId="LiveId" clId="{00C5E4F7-33B8-4480-B111-D955D127A68D}" dt="2021-06-12T09:19:02.877" v="1085" actId="255"/>
          <ac:spMkLst>
            <pc:docMk/>
            <pc:sldMk cId="0" sldId="2487"/>
            <ac:spMk id="140291" creationId="{D9077655-DD97-4D85-9286-4EF1CBAC1E61}"/>
          </ac:spMkLst>
        </pc:spChg>
      </pc:sldChg>
      <pc:sldChg chg="modSp mod">
        <pc:chgData name="shuyu Gui" userId="0f266002f048006d" providerId="LiveId" clId="{00C5E4F7-33B8-4480-B111-D955D127A68D}" dt="2021-06-10T19:26:06.982" v="477" actId="21"/>
        <pc:sldMkLst>
          <pc:docMk/>
          <pc:sldMk cId="0" sldId="2490"/>
        </pc:sldMkLst>
        <pc:spChg chg="mod">
          <ac:chgData name="shuyu Gui" userId="0f266002f048006d" providerId="LiveId" clId="{00C5E4F7-33B8-4480-B111-D955D127A68D}" dt="2021-06-09T17:32:28.840" v="51" actId="12"/>
          <ac:spMkLst>
            <pc:docMk/>
            <pc:sldMk cId="0" sldId="2490"/>
            <ac:spMk id="5" creationId="{5E48F615-E647-484D-8D95-1A3EC5FF6919}"/>
          </ac:spMkLst>
        </pc:spChg>
        <pc:spChg chg="mod">
          <ac:chgData name="shuyu Gui" userId="0f266002f048006d" providerId="LiveId" clId="{00C5E4F7-33B8-4480-B111-D955D127A68D}" dt="2021-06-10T19:26:06.982" v="477" actId="21"/>
          <ac:spMkLst>
            <pc:docMk/>
            <pc:sldMk cId="0" sldId="2490"/>
            <ac:spMk id="144386" creationId="{3BC7F960-E6D2-42AA-A46E-74F8D5DB4ADD}"/>
          </ac:spMkLst>
        </pc:spChg>
      </pc:sldChg>
      <pc:sldChg chg="modSp mod">
        <pc:chgData name="shuyu Gui" userId="0f266002f048006d" providerId="LiveId" clId="{00C5E4F7-33B8-4480-B111-D955D127A68D}" dt="2021-06-09T17:35:44.074" v="73" actId="12"/>
        <pc:sldMkLst>
          <pc:docMk/>
          <pc:sldMk cId="0" sldId="2491"/>
        </pc:sldMkLst>
        <pc:spChg chg="mod">
          <ac:chgData name="shuyu Gui" userId="0f266002f048006d" providerId="LiveId" clId="{00C5E4F7-33B8-4480-B111-D955D127A68D}" dt="2021-06-09T17:35:44.074" v="73" actId="12"/>
          <ac:spMkLst>
            <pc:docMk/>
            <pc:sldMk cId="0" sldId="2491"/>
            <ac:spMk id="145411" creationId="{49A12DFB-1418-4903-BF89-5FAD88EC7422}"/>
          </ac:spMkLst>
        </pc:spChg>
        <pc:spChg chg="mod">
          <ac:chgData name="shuyu Gui" userId="0f266002f048006d" providerId="LiveId" clId="{00C5E4F7-33B8-4480-B111-D955D127A68D}" dt="2021-06-09T17:34:17.134" v="55" actId="14100"/>
          <ac:spMkLst>
            <pc:docMk/>
            <pc:sldMk cId="0" sldId="2491"/>
            <ac:spMk id="146434" creationId="{B828FF75-E37A-4745-AE9D-1C04CC6D0E6C}"/>
          </ac:spMkLst>
        </pc:spChg>
      </pc:sldChg>
      <pc:sldChg chg="modSp mod">
        <pc:chgData name="shuyu Gui" userId="0f266002f048006d" providerId="LiveId" clId="{00C5E4F7-33B8-4480-B111-D955D127A68D}" dt="2021-06-09T18:35:48.219" v="215"/>
        <pc:sldMkLst>
          <pc:docMk/>
          <pc:sldMk cId="0" sldId="2544"/>
        </pc:sldMkLst>
        <pc:graphicFrameChg chg="mod modGraphic">
          <ac:chgData name="shuyu Gui" userId="0f266002f048006d" providerId="LiveId" clId="{00C5E4F7-33B8-4480-B111-D955D127A68D}" dt="2021-06-09T18:35:48.219" v="215"/>
          <ac:graphicFrameMkLst>
            <pc:docMk/>
            <pc:sldMk cId="0" sldId="2544"/>
            <ac:graphicFrameMk id="2" creationId="{3EBB48E9-5A21-4C99-BA1C-62D0E4033FFC}"/>
          </ac:graphicFrameMkLst>
        </pc:graphicFrameChg>
      </pc:sldChg>
      <pc:sldChg chg="modSp mod">
        <pc:chgData name="shuyu Gui" userId="0f266002f048006d" providerId="LiveId" clId="{00C5E4F7-33B8-4480-B111-D955D127A68D}" dt="2021-06-09T22:53:25.829" v="377"/>
        <pc:sldMkLst>
          <pc:docMk/>
          <pc:sldMk cId="0" sldId="2554"/>
        </pc:sldMkLst>
        <pc:spChg chg="mod">
          <ac:chgData name="shuyu Gui" userId="0f266002f048006d" providerId="LiveId" clId="{00C5E4F7-33B8-4480-B111-D955D127A68D}" dt="2021-06-09T22:53:25.829" v="377"/>
          <ac:spMkLst>
            <pc:docMk/>
            <pc:sldMk cId="0" sldId="2554"/>
            <ac:spMk id="165891" creationId="{864992A0-313F-4105-BDA1-E890640435AB}"/>
          </ac:spMkLst>
        </pc:spChg>
      </pc:sldChg>
      <pc:sldChg chg="modSp mod">
        <pc:chgData name="shuyu Gui" userId="0f266002f048006d" providerId="LiveId" clId="{00C5E4F7-33B8-4480-B111-D955D127A68D}" dt="2021-06-11T05:59:56.234" v="622" actId="20577"/>
        <pc:sldMkLst>
          <pc:docMk/>
          <pc:sldMk cId="0" sldId="2569"/>
        </pc:sldMkLst>
        <pc:spChg chg="mod">
          <ac:chgData name="shuyu Gui" userId="0f266002f048006d" providerId="LiveId" clId="{00C5E4F7-33B8-4480-B111-D955D127A68D}" dt="2021-06-10T19:27:14.593" v="478" actId="21"/>
          <ac:spMkLst>
            <pc:docMk/>
            <pc:sldMk cId="0" sldId="2569"/>
            <ac:spMk id="159746" creationId="{9955D7B3-4AEC-4C6B-AEC8-1558D5A7E32C}"/>
          </ac:spMkLst>
        </pc:spChg>
        <pc:spChg chg="mod">
          <ac:chgData name="shuyu Gui" userId="0f266002f048006d" providerId="LiveId" clId="{00C5E4F7-33B8-4480-B111-D955D127A68D}" dt="2021-06-11T05:59:56.234" v="622" actId="20577"/>
          <ac:spMkLst>
            <pc:docMk/>
            <pc:sldMk cId="0" sldId="2569"/>
            <ac:spMk id="159747" creationId="{0817EB02-3D05-488C-8D19-1ADA57BA61FF}"/>
          </ac:spMkLst>
        </pc:spChg>
      </pc:sldChg>
      <pc:sldChg chg="del">
        <pc:chgData name="shuyu Gui" userId="0f266002f048006d" providerId="LiveId" clId="{00C5E4F7-33B8-4480-B111-D955D127A68D}" dt="2021-06-09T22:49:29.347" v="328" actId="47"/>
        <pc:sldMkLst>
          <pc:docMk/>
          <pc:sldMk cId="0" sldId="20022"/>
        </pc:sldMkLst>
      </pc:sldChg>
      <pc:sldChg chg="del">
        <pc:chgData name="shuyu Gui" userId="0f266002f048006d" providerId="LiveId" clId="{00C5E4F7-33B8-4480-B111-D955D127A68D}" dt="2021-06-09T22:49:29.928" v="329" actId="47"/>
        <pc:sldMkLst>
          <pc:docMk/>
          <pc:sldMk cId="431803013" sldId="20045"/>
        </pc:sldMkLst>
      </pc:sldChg>
      <pc:sldChg chg="del">
        <pc:chgData name="shuyu Gui" userId="0f266002f048006d" providerId="LiveId" clId="{00C5E4F7-33B8-4480-B111-D955D127A68D}" dt="2021-06-09T22:49:30.382" v="330" actId="47"/>
        <pc:sldMkLst>
          <pc:docMk/>
          <pc:sldMk cId="2705228575" sldId="20046"/>
        </pc:sldMkLst>
      </pc:sldChg>
      <pc:sldChg chg="del">
        <pc:chgData name="shuyu Gui" userId="0f266002f048006d" providerId="LiveId" clId="{00C5E4F7-33B8-4480-B111-D955D127A68D}" dt="2021-06-09T22:49:30.784" v="331" actId="47"/>
        <pc:sldMkLst>
          <pc:docMk/>
          <pc:sldMk cId="83671687" sldId="20047"/>
        </pc:sldMkLst>
      </pc:sldChg>
      <pc:sldChg chg="del">
        <pc:chgData name="shuyu Gui" userId="0f266002f048006d" providerId="LiveId" clId="{00C5E4F7-33B8-4480-B111-D955D127A68D}" dt="2021-06-09T22:49:31.160" v="332" actId="47"/>
        <pc:sldMkLst>
          <pc:docMk/>
          <pc:sldMk cId="2901116371" sldId="20048"/>
        </pc:sldMkLst>
      </pc:sldChg>
      <pc:sldChg chg="del">
        <pc:chgData name="shuyu Gui" userId="0f266002f048006d" providerId="LiveId" clId="{00C5E4F7-33B8-4480-B111-D955D127A68D}" dt="2021-06-09T22:49:31.561" v="333" actId="47"/>
        <pc:sldMkLst>
          <pc:docMk/>
          <pc:sldMk cId="1235312852" sldId="20049"/>
        </pc:sldMkLst>
      </pc:sldChg>
      <pc:sldChg chg="del">
        <pc:chgData name="shuyu Gui" userId="0f266002f048006d" providerId="LiveId" clId="{00C5E4F7-33B8-4480-B111-D955D127A68D}" dt="2021-06-09T22:49:32.045" v="334" actId="47"/>
        <pc:sldMkLst>
          <pc:docMk/>
          <pc:sldMk cId="681175835" sldId="20050"/>
        </pc:sldMkLst>
      </pc:sldChg>
      <pc:sldChg chg="modSp mod">
        <pc:chgData name="shuyu Gui" userId="0f266002f048006d" providerId="LiveId" clId="{00C5E4F7-33B8-4480-B111-D955D127A68D}" dt="2021-06-09T19:25:58.262" v="326" actId="20577"/>
        <pc:sldMkLst>
          <pc:docMk/>
          <pc:sldMk cId="3581708205" sldId="20099"/>
        </pc:sldMkLst>
        <pc:spChg chg="mod">
          <ac:chgData name="shuyu Gui" userId="0f266002f048006d" providerId="LiveId" clId="{00C5E4F7-33B8-4480-B111-D955D127A68D}" dt="2021-06-09T19:25:58.262" v="326" actId="20577"/>
          <ac:spMkLst>
            <pc:docMk/>
            <pc:sldMk cId="3581708205" sldId="20099"/>
            <ac:spMk id="3" creationId="{69362652-2CB3-482F-B5CD-6F35C7F00D75}"/>
          </ac:spMkLst>
        </pc:spChg>
      </pc:sldChg>
      <pc:sldChg chg="modSp mod">
        <pc:chgData name="shuyu Gui" userId="0f266002f048006d" providerId="LiveId" clId="{00C5E4F7-33B8-4480-B111-D955D127A68D}" dt="2021-06-11T13:50:54.293" v="985" actId="20577"/>
        <pc:sldMkLst>
          <pc:docMk/>
          <pc:sldMk cId="707643297" sldId="20114"/>
        </pc:sldMkLst>
        <pc:spChg chg="mod">
          <ac:chgData name="shuyu Gui" userId="0f266002f048006d" providerId="LiveId" clId="{00C5E4F7-33B8-4480-B111-D955D127A68D}" dt="2021-06-11T06:18:55.444" v="932" actId="1076"/>
          <ac:spMkLst>
            <pc:docMk/>
            <pc:sldMk cId="707643297" sldId="20114"/>
            <ac:spMk id="218114" creationId="{475BBC73-62A1-4EEB-B782-02C5F73C3F7D}"/>
          </ac:spMkLst>
        </pc:spChg>
        <pc:spChg chg="mod">
          <ac:chgData name="shuyu Gui" userId="0f266002f048006d" providerId="LiveId" clId="{00C5E4F7-33B8-4480-B111-D955D127A68D}" dt="2021-06-11T13:50:54.293" v="985" actId="20577"/>
          <ac:spMkLst>
            <pc:docMk/>
            <pc:sldMk cId="707643297" sldId="20114"/>
            <ac:spMk id="218115" creationId="{C9AB1F20-23A7-459F-A557-379DC7083894}"/>
          </ac:spMkLst>
        </pc:spChg>
      </pc:sldChg>
      <pc:sldChg chg="modSp mod">
        <pc:chgData name="shuyu Gui" userId="0f266002f048006d" providerId="LiveId" clId="{00C5E4F7-33B8-4480-B111-D955D127A68D}" dt="2021-06-11T13:52:01.862" v="988" actId="20577"/>
        <pc:sldMkLst>
          <pc:docMk/>
          <pc:sldMk cId="1770937000" sldId="20218"/>
        </pc:sldMkLst>
        <pc:spChg chg="mod">
          <ac:chgData name="shuyu Gui" userId="0f266002f048006d" providerId="LiveId" clId="{00C5E4F7-33B8-4480-B111-D955D127A68D}" dt="2021-06-11T13:52:01.862" v="988" actId="20577"/>
          <ac:spMkLst>
            <pc:docMk/>
            <pc:sldMk cId="1770937000" sldId="20218"/>
            <ac:spMk id="263171" creationId="{6A6AA082-78E5-417D-8413-A7E155CFE91A}"/>
          </ac:spMkLst>
        </pc:spChg>
      </pc:sldChg>
      <pc:sldChg chg="modSp mod">
        <pc:chgData name="shuyu Gui" userId="0f266002f048006d" providerId="LiveId" clId="{00C5E4F7-33B8-4480-B111-D955D127A68D}" dt="2021-06-09T18:26:35.647" v="192" actId="11"/>
        <pc:sldMkLst>
          <pc:docMk/>
          <pc:sldMk cId="3460539044" sldId="20219"/>
        </pc:sldMkLst>
        <pc:spChg chg="mod">
          <ac:chgData name="shuyu Gui" userId="0f266002f048006d" providerId="LiveId" clId="{00C5E4F7-33B8-4480-B111-D955D127A68D}" dt="2021-06-09T18:26:35.647" v="192" actId="11"/>
          <ac:spMkLst>
            <pc:docMk/>
            <pc:sldMk cId="3460539044" sldId="20219"/>
            <ac:spMk id="263171" creationId="{6A6AA082-78E5-417D-8413-A7E155CFE91A}"/>
          </ac:spMkLst>
        </pc:spChg>
      </pc:sldChg>
      <pc:sldChg chg="del">
        <pc:chgData name="shuyu Gui" userId="0f266002f048006d" providerId="LiveId" clId="{00C5E4F7-33B8-4480-B111-D955D127A68D}" dt="2021-06-09T18:24:54.809" v="168" actId="47"/>
        <pc:sldMkLst>
          <pc:docMk/>
          <pc:sldMk cId="192351305" sldId="20220"/>
        </pc:sldMkLst>
      </pc:sldChg>
      <pc:sldChg chg="modSp mod">
        <pc:chgData name="shuyu Gui" userId="0f266002f048006d" providerId="LiveId" clId="{00C5E4F7-33B8-4480-B111-D955D127A68D}" dt="2021-06-09T22:53:14.260" v="374"/>
        <pc:sldMkLst>
          <pc:docMk/>
          <pc:sldMk cId="3844330424" sldId="20228"/>
        </pc:sldMkLst>
        <pc:spChg chg="mod">
          <ac:chgData name="shuyu Gui" userId="0f266002f048006d" providerId="LiveId" clId="{00C5E4F7-33B8-4480-B111-D955D127A68D}" dt="2021-06-09T22:53:14.260" v="374"/>
          <ac:spMkLst>
            <pc:docMk/>
            <pc:sldMk cId="3844330424" sldId="20228"/>
            <ac:spMk id="165891" creationId="{864992A0-313F-4105-BDA1-E890640435AB}"/>
          </ac:spMkLst>
        </pc:spChg>
      </pc:sldChg>
      <pc:sldChg chg="modSp mod">
        <pc:chgData name="shuyu Gui" userId="0f266002f048006d" providerId="LiveId" clId="{00C5E4F7-33B8-4480-B111-D955D127A68D}" dt="2021-06-09T22:53:01.128" v="367"/>
        <pc:sldMkLst>
          <pc:docMk/>
          <pc:sldMk cId="2382039135" sldId="20230"/>
        </pc:sldMkLst>
        <pc:spChg chg="mod">
          <ac:chgData name="shuyu Gui" userId="0f266002f048006d" providerId="LiveId" clId="{00C5E4F7-33B8-4480-B111-D955D127A68D}" dt="2021-06-09T22:53:01.128" v="367"/>
          <ac:spMkLst>
            <pc:docMk/>
            <pc:sldMk cId="2382039135" sldId="20230"/>
            <ac:spMk id="165891" creationId="{864992A0-313F-4105-BDA1-E890640435AB}"/>
          </ac:spMkLst>
        </pc:spChg>
      </pc:sldChg>
      <pc:sldChg chg="del">
        <pc:chgData name="shuyu Gui" userId="0f266002f048006d" providerId="LiveId" clId="{00C5E4F7-33B8-4480-B111-D955D127A68D}" dt="2021-06-09T17:45:07.999" v="135" actId="47"/>
        <pc:sldMkLst>
          <pc:docMk/>
          <pc:sldMk cId="2705840985" sldId="20234"/>
        </pc:sldMkLst>
      </pc:sldChg>
      <pc:sldChg chg="del">
        <pc:chgData name="shuyu Gui" userId="0f266002f048006d" providerId="LiveId" clId="{00C5E4F7-33B8-4480-B111-D955D127A68D}" dt="2021-06-09T22:51:12.608" v="350" actId="47"/>
        <pc:sldMkLst>
          <pc:docMk/>
          <pc:sldMk cId="0" sldId="20235"/>
        </pc:sldMkLst>
      </pc:sldChg>
      <pc:sldChg chg="del">
        <pc:chgData name="shuyu Gui" userId="0f266002f048006d" providerId="LiveId" clId="{00C5E4F7-33B8-4480-B111-D955D127A68D}" dt="2021-06-09T22:51:13.189" v="351" actId="47"/>
        <pc:sldMkLst>
          <pc:docMk/>
          <pc:sldMk cId="0" sldId="20236"/>
        </pc:sldMkLst>
      </pc:sldChg>
      <pc:sldChg chg="modSp mod">
        <pc:chgData name="shuyu Gui" userId="0f266002f048006d" providerId="LiveId" clId="{00C5E4F7-33B8-4480-B111-D955D127A68D}" dt="2021-06-09T23:15:14.684" v="451" actId="20577"/>
        <pc:sldMkLst>
          <pc:docMk/>
          <pc:sldMk cId="2332360529" sldId="20237"/>
        </pc:sldMkLst>
        <pc:spChg chg="mod">
          <ac:chgData name="shuyu Gui" userId="0f266002f048006d" providerId="LiveId" clId="{00C5E4F7-33B8-4480-B111-D955D127A68D}" dt="2021-06-09T23:11:16.112" v="425" actId="20577"/>
          <ac:spMkLst>
            <pc:docMk/>
            <pc:sldMk cId="2332360529" sldId="20237"/>
            <ac:spMk id="228354" creationId="{38C7E680-3D70-457F-8E8F-80820377DADD}"/>
          </ac:spMkLst>
        </pc:spChg>
        <pc:spChg chg="mod">
          <ac:chgData name="shuyu Gui" userId="0f266002f048006d" providerId="LiveId" clId="{00C5E4F7-33B8-4480-B111-D955D127A68D}" dt="2021-06-09T23:15:14.684" v="451" actId="20577"/>
          <ac:spMkLst>
            <pc:docMk/>
            <pc:sldMk cId="2332360529" sldId="20237"/>
            <ac:spMk id="228355" creationId="{412C8F67-CE84-4E77-8755-497C44EB81D6}"/>
          </ac:spMkLst>
        </pc:spChg>
      </pc:sldChg>
      <pc:sldChg chg="modSp mod">
        <pc:chgData name="shuyu Gui" userId="0f266002f048006d" providerId="LiveId" clId="{00C5E4F7-33B8-4480-B111-D955D127A68D}" dt="2021-06-10T19:35:34.979" v="535" actId="20577"/>
        <pc:sldMkLst>
          <pc:docMk/>
          <pc:sldMk cId="2250636715" sldId="20238"/>
        </pc:sldMkLst>
        <pc:spChg chg="mod">
          <ac:chgData name="shuyu Gui" userId="0f266002f048006d" providerId="LiveId" clId="{00C5E4F7-33B8-4480-B111-D955D127A68D}" dt="2021-06-09T23:11:33.635" v="426"/>
          <ac:spMkLst>
            <pc:docMk/>
            <pc:sldMk cId="2250636715" sldId="20238"/>
            <ac:spMk id="228354" creationId="{38C7E680-3D70-457F-8E8F-80820377DADD}"/>
          </ac:spMkLst>
        </pc:spChg>
        <pc:spChg chg="mod">
          <ac:chgData name="shuyu Gui" userId="0f266002f048006d" providerId="LiveId" clId="{00C5E4F7-33B8-4480-B111-D955D127A68D}" dt="2021-06-10T19:35:34.979" v="535" actId="20577"/>
          <ac:spMkLst>
            <pc:docMk/>
            <pc:sldMk cId="2250636715" sldId="20238"/>
            <ac:spMk id="228355" creationId="{412C8F67-CE84-4E77-8755-497C44EB81D6}"/>
          </ac:spMkLst>
        </pc:spChg>
      </pc:sldChg>
      <pc:sldChg chg="modSp mod">
        <pc:chgData name="shuyu Gui" userId="0f266002f048006d" providerId="LiveId" clId="{00C5E4F7-33B8-4480-B111-D955D127A68D}" dt="2021-06-09T23:17:13.775" v="469" actId="20577"/>
        <pc:sldMkLst>
          <pc:docMk/>
          <pc:sldMk cId="2490471654" sldId="20239"/>
        </pc:sldMkLst>
        <pc:spChg chg="mod">
          <ac:chgData name="shuyu Gui" userId="0f266002f048006d" providerId="LiveId" clId="{00C5E4F7-33B8-4480-B111-D955D127A68D}" dt="2021-06-09T23:11:51.093" v="427"/>
          <ac:spMkLst>
            <pc:docMk/>
            <pc:sldMk cId="2490471654" sldId="20239"/>
            <ac:spMk id="228354" creationId="{38C7E680-3D70-457F-8E8F-80820377DADD}"/>
          </ac:spMkLst>
        </pc:spChg>
        <pc:spChg chg="mod">
          <ac:chgData name="shuyu Gui" userId="0f266002f048006d" providerId="LiveId" clId="{00C5E4F7-33B8-4480-B111-D955D127A68D}" dt="2021-06-09T23:17:13.775" v="469" actId="20577"/>
          <ac:spMkLst>
            <pc:docMk/>
            <pc:sldMk cId="2490471654" sldId="20239"/>
            <ac:spMk id="228355" creationId="{412C8F67-CE84-4E77-8755-497C44EB81D6}"/>
          </ac:spMkLst>
        </pc:spChg>
      </pc:sldChg>
      <pc:sldChg chg="modSp mod">
        <pc:chgData name="shuyu Gui" userId="0f266002f048006d" providerId="LiveId" clId="{00C5E4F7-33B8-4480-B111-D955D127A68D}" dt="2021-06-09T18:27:15.853" v="193" actId="11"/>
        <pc:sldMkLst>
          <pc:docMk/>
          <pc:sldMk cId="98409367" sldId="20240"/>
        </pc:sldMkLst>
        <pc:spChg chg="mod">
          <ac:chgData name="shuyu Gui" userId="0f266002f048006d" providerId="LiveId" clId="{00C5E4F7-33B8-4480-B111-D955D127A68D}" dt="2021-06-09T18:27:15.853" v="193" actId="11"/>
          <ac:spMkLst>
            <pc:docMk/>
            <pc:sldMk cId="98409367" sldId="20240"/>
            <ac:spMk id="263171" creationId="{6A6AA082-78E5-417D-8413-A7E155CFE91A}"/>
          </ac:spMkLst>
        </pc:spChg>
      </pc:sldChg>
      <pc:sldChg chg="modSp mod">
        <pc:chgData name="shuyu Gui" userId="0f266002f048006d" providerId="LiveId" clId="{00C5E4F7-33B8-4480-B111-D955D127A68D}" dt="2021-06-10T19:36:46.575" v="536" actId="20577"/>
        <pc:sldMkLst>
          <pc:docMk/>
          <pc:sldMk cId="2452152329" sldId="20241"/>
        </pc:sldMkLst>
        <pc:spChg chg="mod">
          <ac:chgData name="shuyu Gui" userId="0f266002f048006d" providerId="LiveId" clId="{00C5E4F7-33B8-4480-B111-D955D127A68D}" dt="2021-06-10T19:36:46.575" v="536" actId="20577"/>
          <ac:spMkLst>
            <pc:docMk/>
            <pc:sldMk cId="2452152329" sldId="20241"/>
            <ac:spMk id="263171" creationId="{6A6AA082-78E5-417D-8413-A7E155CFE91A}"/>
          </ac:spMkLst>
        </pc:spChg>
      </pc:sldChg>
      <pc:sldChg chg="modSp mod">
        <pc:chgData name="shuyu Gui" userId="0f266002f048006d" providerId="LiveId" clId="{00C5E4F7-33B8-4480-B111-D955D127A68D}" dt="2021-06-11T06:12:03.815" v="845" actId="20577"/>
        <pc:sldMkLst>
          <pc:docMk/>
          <pc:sldMk cId="2341795829" sldId="20242"/>
        </pc:sldMkLst>
        <pc:spChg chg="mod">
          <ac:chgData name="shuyu Gui" userId="0f266002f048006d" providerId="LiveId" clId="{00C5E4F7-33B8-4480-B111-D955D127A68D}" dt="2021-06-09T19:25:35.344" v="321"/>
          <ac:spMkLst>
            <pc:docMk/>
            <pc:sldMk cId="2341795829" sldId="20242"/>
            <ac:spMk id="218114" creationId="{475BBC73-62A1-4EEB-B782-02C5F73C3F7D}"/>
          </ac:spMkLst>
        </pc:spChg>
        <pc:spChg chg="mod">
          <ac:chgData name="shuyu Gui" userId="0f266002f048006d" providerId="LiveId" clId="{00C5E4F7-33B8-4480-B111-D955D127A68D}" dt="2021-06-11T06:12:03.815" v="845" actId="20577"/>
          <ac:spMkLst>
            <pc:docMk/>
            <pc:sldMk cId="2341795829" sldId="20242"/>
            <ac:spMk id="218115" creationId="{C9AB1F20-23A7-459F-A557-379DC7083894}"/>
          </ac:spMkLst>
        </pc:spChg>
      </pc:sldChg>
      <pc:sldChg chg="modSp mod">
        <pc:chgData name="shuyu Gui" userId="0f266002f048006d" providerId="LiveId" clId="{00C5E4F7-33B8-4480-B111-D955D127A68D}" dt="2021-06-11T06:16:34.784" v="895" actId="20577"/>
        <pc:sldMkLst>
          <pc:docMk/>
          <pc:sldMk cId="366869875" sldId="20243"/>
        </pc:sldMkLst>
        <pc:spChg chg="mod">
          <ac:chgData name="shuyu Gui" userId="0f266002f048006d" providerId="LiveId" clId="{00C5E4F7-33B8-4480-B111-D955D127A68D}" dt="2021-06-09T19:25:41.169" v="322"/>
          <ac:spMkLst>
            <pc:docMk/>
            <pc:sldMk cId="366869875" sldId="20243"/>
            <ac:spMk id="218114" creationId="{475BBC73-62A1-4EEB-B782-02C5F73C3F7D}"/>
          </ac:spMkLst>
        </pc:spChg>
        <pc:spChg chg="mod">
          <ac:chgData name="shuyu Gui" userId="0f266002f048006d" providerId="LiveId" clId="{00C5E4F7-33B8-4480-B111-D955D127A68D}" dt="2021-06-11T06:16:34.784" v="895" actId="20577"/>
          <ac:spMkLst>
            <pc:docMk/>
            <pc:sldMk cId="366869875" sldId="20243"/>
            <ac:spMk id="218115" creationId="{C9AB1F20-23A7-459F-A557-379DC7083894}"/>
          </ac:spMkLst>
        </pc:spChg>
      </pc:sldChg>
      <pc:sldChg chg="addSp delSp modSp add">
        <pc:chgData name="shuyu Gui" userId="0f266002f048006d" providerId="LiveId" clId="{00C5E4F7-33B8-4480-B111-D955D127A68D}" dt="2021-06-11T06:01:47.573" v="638" actId="1076"/>
        <pc:sldMkLst>
          <pc:docMk/>
          <pc:sldMk cId="0" sldId="20244"/>
        </pc:sldMkLst>
        <pc:spChg chg="add del mod">
          <ac:chgData name="shuyu Gui" userId="0f266002f048006d" providerId="LiveId" clId="{00C5E4F7-33B8-4480-B111-D955D127A68D}" dt="2021-06-11T06:01:38.952" v="637" actId="478"/>
          <ac:spMkLst>
            <pc:docMk/>
            <pc:sldMk cId="0" sldId="20244"/>
            <ac:spMk id="4" creationId="{FF19ED88-E899-4A02-B107-D03F31D1A53C}"/>
          </ac:spMkLst>
        </pc:spChg>
        <pc:spChg chg="mod">
          <ac:chgData name="shuyu Gui" userId="0f266002f048006d" providerId="LiveId" clId="{00C5E4F7-33B8-4480-B111-D955D127A68D}" dt="2021-06-11T06:01:30.785" v="635" actId="1076"/>
          <ac:spMkLst>
            <pc:docMk/>
            <pc:sldMk cId="0" sldId="20244"/>
            <ac:spMk id="10242" creationId="{C2F37A05-81F4-4A69-9EB3-D6ACCDD2A8ED}"/>
          </ac:spMkLst>
        </pc:spChg>
        <pc:spChg chg="mod">
          <ac:chgData name="shuyu Gui" userId="0f266002f048006d" providerId="LiveId" clId="{00C5E4F7-33B8-4480-B111-D955D127A68D}" dt="2021-06-11T06:01:47.573" v="638" actId="1076"/>
          <ac:spMkLst>
            <pc:docMk/>
            <pc:sldMk cId="0" sldId="20244"/>
            <ac:spMk id="10243" creationId="{4C3D46A1-E714-4CE3-946D-392BD45D7377}"/>
          </ac:spMkLst>
        </pc:spChg>
      </pc:sldChg>
      <pc:sldChg chg="modSp add">
        <pc:chgData name="shuyu Gui" userId="0f266002f048006d" providerId="LiveId" clId="{00C5E4F7-33B8-4480-B111-D955D127A68D}" dt="2021-06-11T06:02:12.659" v="642" actId="1076"/>
        <pc:sldMkLst>
          <pc:docMk/>
          <pc:sldMk cId="0" sldId="20245"/>
        </pc:sldMkLst>
        <pc:spChg chg="mod">
          <ac:chgData name="shuyu Gui" userId="0f266002f048006d" providerId="LiveId" clId="{00C5E4F7-33B8-4480-B111-D955D127A68D}" dt="2021-06-11T06:02:07.655" v="641" actId="1076"/>
          <ac:spMkLst>
            <pc:docMk/>
            <pc:sldMk cId="0" sldId="20245"/>
            <ac:spMk id="12290" creationId="{AFA3FC62-8D41-4F38-BFCE-7F320B5CD860}"/>
          </ac:spMkLst>
        </pc:spChg>
        <pc:spChg chg="mod">
          <ac:chgData name="shuyu Gui" userId="0f266002f048006d" providerId="LiveId" clId="{00C5E4F7-33B8-4480-B111-D955D127A68D}" dt="2021-06-11T06:02:12.659" v="642" actId="1076"/>
          <ac:spMkLst>
            <pc:docMk/>
            <pc:sldMk cId="0" sldId="20245"/>
            <ac:spMk id="12291" creationId="{393B1A89-A0B8-4C10-8908-478ECFA8B1C9}"/>
          </ac:spMkLst>
        </pc:spChg>
      </pc:sldChg>
      <pc:sldChg chg="modSp add mod">
        <pc:chgData name="shuyu Gui" userId="0f266002f048006d" providerId="LiveId" clId="{00C5E4F7-33B8-4480-B111-D955D127A68D}" dt="2021-06-11T13:51:26.116" v="986" actId="20577"/>
        <pc:sldMkLst>
          <pc:docMk/>
          <pc:sldMk cId="1038123389" sldId="20246"/>
        </pc:sldMkLst>
        <pc:spChg chg="mod">
          <ac:chgData name="shuyu Gui" userId="0f266002f048006d" providerId="LiveId" clId="{00C5E4F7-33B8-4480-B111-D955D127A68D}" dt="2021-06-11T13:51:26.116" v="986" actId="20577"/>
          <ac:spMkLst>
            <pc:docMk/>
            <pc:sldMk cId="1038123389" sldId="20246"/>
            <ac:spMk id="218115" creationId="{C9AB1F20-23A7-459F-A557-379DC7083894}"/>
          </ac:spMkLst>
        </pc:spChg>
      </pc:sldChg>
      <pc:sldChg chg="new del">
        <pc:chgData name="shuyu Gui" userId="0f266002f048006d" providerId="LiveId" clId="{00C5E4F7-33B8-4480-B111-D955D127A68D}" dt="2021-06-09T19:23:10.119" v="298" actId="47"/>
        <pc:sldMkLst>
          <pc:docMk/>
          <pc:sldMk cId="1735025039" sldId="20246"/>
        </pc:sldMkLst>
      </pc:sldChg>
      <pc:sldChg chg="addSp modSp add mod modAnim">
        <pc:chgData name="shuyu Gui" userId="0f266002f048006d" providerId="LiveId" clId="{00C5E4F7-33B8-4480-B111-D955D127A68D}" dt="2021-06-11T06:02:30.304" v="644" actId="1076"/>
        <pc:sldMkLst>
          <pc:docMk/>
          <pc:sldMk cId="0" sldId="20247"/>
        </pc:sldMkLst>
        <pc:spChg chg="mod">
          <ac:chgData name="shuyu Gui" userId="0f266002f048006d" providerId="LiveId" clId="{00C5E4F7-33B8-4480-B111-D955D127A68D}" dt="2021-06-11T06:02:24.226" v="643" actId="1076"/>
          <ac:spMkLst>
            <pc:docMk/>
            <pc:sldMk cId="0" sldId="20247"/>
            <ac:spMk id="7170" creationId="{26354F3B-A8C0-487D-86B6-0B0C672CCC9F}"/>
          </ac:spMkLst>
        </pc:spChg>
        <pc:spChg chg="mod">
          <ac:chgData name="shuyu Gui" userId="0f266002f048006d" providerId="LiveId" clId="{00C5E4F7-33B8-4480-B111-D955D127A68D}" dt="2021-06-11T06:02:30.304" v="644" actId="1076"/>
          <ac:spMkLst>
            <pc:docMk/>
            <pc:sldMk cId="0" sldId="20247"/>
            <ac:spMk id="7171" creationId="{C0849AD3-D24F-4A83-84CF-77074687F1EA}"/>
          </ac:spMkLst>
        </pc:spChg>
        <pc:picChg chg="add mod">
          <ac:chgData name="shuyu Gui" userId="0f266002f048006d" providerId="LiveId" clId="{00C5E4F7-33B8-4480-B111-D955D127A68D}" dt="2021-06-09T22:54:40.440" v="380" actId="1076"/>
          <ac:picMkLst>
            <pc:docMk/>
            <pc:sldMk cId="0" sldId="20247"/>
            <ac:picMk id="2" creationId="{731EAA42-2B0E-4D95-B056-9E0B24BD3073}"/>
          </ac:picMkLst>
        </pc:picChg>
      </pc:sldChg>
      <pc:sldChg chg="modSp add">
        <pc:chgData name="shuyu Gui" userId="0f266002f048006d" providerId="LiveId" clId="{00C5E4F7-33B8-4480-B111-D955D127A68D}" dt="2021-06-11T06:02:50.615" v="648" actId="1076"/>
        <pc:sldMkLst>
          <pc:docMk/>
          <pc:sldMk cId="0" sldId="20248"/>
        </pc:sldMkLst>
        <pc:spChg chg="mod">
          <ac:chgData name="shuyu Gui" userId="0f266002f048006d" providerId="LiveId" clId="{00C5E4F7-33B8-4480-B111-D955D127A68D}" dt="2021-06-11T06:02:46.117" v="647" actId="1076"/>
          <ac:spMkLst>
            <pc:docMk/>
            <pc:sldMk cId="0" sldId="20248"/>
            <ac:spMk id="9218" creationId="{3CB27EDF-E8FC-4D2F-BEB1-28F10FBF9A04}"/>
          </ac:spMkLst>
        </pc:spChg>
        <pc:spChg chg="mod">
          <ac:chgData name="shuyu Gui" userId="0f266002f048006d" providerId="LiveId" clId="{00C5E4F7-33B8-4480-B111-D955D127A68D}" dt="2021-06-11T06:02:50.615" v="648" actId="1076"/>
          <ac:spMkLst>
            <pc:docMk/>
            <pc:sldMk cId="0" sldId="20248"/>
            <ac:spMk id="9219" creationId="{0B76BAB2-B9CF-48ED-88B1-BAFB26E9367D}"/>
          </ac:spMkLst>
        </pc:spChg>
      </pc:sldChg>
      <pc:sldChg chg="modSp add">
        <pc:chgData name="shuyu Gui" userId="0f266002f048006d" providerId="LiveId" clId="{00C5E4F7-33B8-4480-B111-D955D127A68D}" dt="2021-06-11T06:03:03.093" v="650" actId="1076"/>
        <pc:sldMkLst>
          <pc:docMk/>
          <pc:sldMk cId="0" sldId="20249"/>
        </pc:sldMkLst>
        <pc:spChg chg="mod">
          <ac:chgData name="shuyu Gui" userId="0f266002f048006d" providerId="LiveId" clId="{00C5E4F7-33B8-4480-B111-D955D127A68D}" dt="2021-06-11T06:02:57.703" v="649" actId="1076"/>
          <ac:spMkLst>
            <pc:docMk/>
            <pc:sldMk cId="0" sldId="20249"/>
            <ac:spMk id="10242" creationId="{C03BD6E8-D15D-46AB-A96F-DD7197946974}"/>
          </ac:spMkLst>
        </pc:spChg>
        <pc:spChg chg="mod">
          <ac:chgData name="shuyu Gui" userId="0f266002f048006d" providerId="LiveId" clId="{00C5E4F7-33B8-4480-B111-D955D127A68D}" dt="2021-06-11T06:03:03.093" v="650" actId="1076"/>
          <ac:spMkLst>
            <pc:docMk/>
            <pc:sldMk cId="0" sldId="20249"/>
            <ac:spMk id="10243" creationId="{149B11D0-E3E6-4F15-833C-0F30383BC85E}"/>
          </ac:spMkLst>
        </pc:spChg>
      </pc:sldChg>
      <pc:sldChg chg="modSp add">
        <pc:chgData name="shuyu Gui" userId="0f266002f048006d" providerId="LiveId" clId="{00C5E4F7-33B8-4480-B111-D955D127A68D}" dt="2021-06-11T06:03:12.824" v="652" actId="1076"/>
        <pc:sldMkLst>
          <pc:docMk/>
          <pc:sldMk cId="0" sldId="20250"/>
        </pc:sldMkLst>
        <pc:spChg chg="mod">
          <ac:chgData name="shuyu Gui" userId="0f266002f048006d" providerId="LiveId" clId="{00C5E4F7-33B8-4480-B111-D955D127A68D}" dt="2021-06-11T06:03:08.856" v="651" actId="1076"/>
          <ac:spMkLst>
            <pc:docMk/>
            <pc:sldMk cId="0" sldId="20250"/>
            <ac:spMk id="11266" creationId="{4DAAD58A-B0AA-4868-AD55-C905EA809328}"/>
          </ac:spMkLst>
        </pc:spChg>
        <pc:spChg chg="mod">
          <ac:chgData name="shuyu Gui" userId="0f266002f048006d" providerId="LiveId" clId="{00C5E4F7-33B8-4480-B111-D955D127A68D}" dt="2021-06-11T06:03:12.824" v="652" actId="1076"/>
          <ac:spMkLst>
            <pc:docMk/>
            <pc:sldMk cId="0" sldId="20250"/>
            <ac:spMk id="11267" creationId="{D53B3247-0ECC-465E-86BB-B99B659D5568}"/>
          </ac:spMkLst>
        </pc:spChg>
      </pc:sldChg>
      <pc:sldChg chg="addSp modSp add mod modAnim">
        <pc:chgData name="shuyu Gui" userId="0f266002f048006d" providerId="LiveId" clId="{00C5E4F7-33B8-4480-B111-D955D127A68D}" dt="2021-06-11T06:03:32.531" v="656" actId="1076"/>
        <pc:sldMkLst>
          <pc:docMk/>
          <pc:sldMk cId="0" sldId="20251"/>
        </pc:sldMkLst>
        <pc:spChg chg="mod">
          <ac:chgData name="shuyu Gui" userId="0f266002f048006d" providerId="LiveId" clId="{00C5E4F7-33B8-4480-B111-D955D127A68D}" dt="2021-06-11T06:03:28.735" v="655" actId="1076"/>
          <ac:spMkLst>
            <pc:docMk/>
            <pc:sldMk cId="0" sldId="20251"/>
            <ac:spMk id="7170" creationId="{DBE65544-89AB-4AB9-8447-B973899C9196}"/>
          </ac:spMkLst>
        </pc:spChg>
        <pc:spChg chg="mod">
          <ac:chgData name="shuyu Gui" userId="0f266002f048006d" providerId="LiveId" clId="{00C5E4F7-33B8-4480-B111-D955D127A68D}" dt="2021-06-11T06:03:32.531" v="656" actId="1076"/>
          <ac:spMkLst>
            <pc:docMk/>
            <pc:sldMk cId="0" sldId="20251"/>
            <ac:spMk id="7171" creationId="{445A72D2-40D3-4056-A045-BDCF1AE05F7B}"/>
          </ac:spMkLst>
        </pc:spChg>
        <pc:picChg chg="add mod">
          <ac:chgData name="shuyu Gui" userId="0f266002f048006d" providerId="LiveId" clId="{00C5E4F7-33B8-4480-B111-D955D127A68D}" dt="2021-06-09T22:55:07.502" v="384" actId="1076"/>
          <ac:picMkLst>
            <pc:docMk/>
            <pc:sldMk cId="0" sldId="20251"/>
            <ac:picMk id="2" creationId="{BAECA039-98B0-4C41-9BA3-2FCBE06AAD1E}"/>
          </ac:picMkLst>
        </pc:picChg>
      </pc:sldChg>
      <pc:sldChg chg="modSp add mod">
        <pc:chgData name="shuyu Gui" userId="0f266002f048006d" providerId="LiveId" clId="{00C5E4F7-33B8-4480-B111-D955D127A68D}" dt="2021-06-11T06:00:07.988" v="628" actId="20577"/>
        <pc:sldMkLst>
          <pc:docMk/>
          <pc:sldMk cId="1369285244" sldId="20252"/>
        </pc:sldMkLst>
        <pc:spChg chg="mod">
          <ac:chgData name="shuyu Gui" userId="0f266002f048006d" providerId="LiveId" clId="{00C5E4F7-33B8-4480-B111-D955D127A68D}" dt="2021-06-11T06:00:07.988" v="628" actId="20577"/>
          <ac:spMkLst>
            <pc:docMk/>
            <pc:sldMk cId="1369285244" sldId="20252"/>
            <ac:spMk id="159747" creationId="{0817EB02-3D05-488C-8D19-1ADA57BA61FF}"/>
          </ac:spMkLst>
        </pc:spChg>
      </pc:sldChg>
      <pc:sldChg chg="modSp add mod modAnim">
        <pc:chgData name="shuyu Gui" userId="0f266002f048006d" providerId="LiveId" clId="{00C5E4F7-33B8-4480-B111-D955D127A68D}" dt="2021-06-11T19:16:31.161" v="1031"/>
        <pc:sldMkLst>
          <pc:docMk/>
          <pc:sldMk cId="2022065800" sldId="20253"/>
        </pc:sldMkLst>
        <pc:spChg chg="mod">
          <ac:chgData name="shuyu Gui" userId="0f266002f048006d" providerId="LiveId" clId="{00C5E4F7-33B8-4480-B111-D955D127A68D}" dt="2021-06-11T19:13:07.604" v="994"/>
          <ac:spMkLst>
            <pc:docMk/>
            <pc:sldMk cId="2022065800" sldId="20253"/>
            <ac:spMk id="228354" creationId="{38C7E680-3D70-457F-8E8F-80820377DADD}"/>
          </ac:spMkLst>
        </pc:spChg>
        <pc:spChg chg="mod">
          <ac:chgData name="shuyu Gui" userId="0f266002f048006d" providerId="LiveId" clId="{00C5E4F7-33B8-4480-B111-D955D127A68D}" dt="2021-06-11T19:14:34.743" v="1013" actId="20577"/>
          <ac:spMkLst>
            <pc:docMk/>
            <pc:sldMk cId="2022065800" sldId="20253"/>
            <ac:spMk id="228355" creationId="{412C8F67-CE84-4E77-8755-497C44EB81D6}"/>
          </ac:spMkLst>
        </pc:spChg>
      </pc:sldChg>
      <pc:sldChg chg="modSp add mod modAnim">
        <pc:chgData name="shuyu Gui" userId="0f266002f048006d" providerId="LiveId" clId="{00C5E4F7-33B8-4480-B111-D955D127A68D}" dt="2021-06-11T19:42:30.637" v="1083" actId="20577"/>
        <pc:sldMkLst>
          <pc:docMk/>
          <pc:sldMk cId="214429526" sldId="20254"/>
        </pc:sldMkLst>
        <pc:spChg chg="mod">
          <ac:chgData name="shuyu Gui" userId="0f266002f048006d" providerId="LiveId" clId="{00C5E4F7-33B8-4480-B111-D955D127A68D}" dt="2021-06-11T19:15:45.218" v="1026"/>
          <ac:spMkLst>
            <pc:docMk/>
            <pc:sldMk cId="214429526" sldId="20254"/>
            <ac:spMk id="228354" creationId="{38C7E680-3D70-457F-8E8F-80820377DADD}"/>
          </ac:spMkLst>
        </pc:spChg>
        <pc:spChg chg="mod">
          <ac:chgData name="shuyu Gui" userId="0f266002f048006d" providerId="LiveId" clId="{00C5E4F7-33B8-4480-B111-D955D127A68D}" dt="2021-06-11T19:42:30.637" v="1083" actId="20577"/>
          <ac:spMkLst>
            <pc:docMk/>
            <pc:sldMk cId="214429526" sldId="20254"/>
            <ac:spMk id="228355" creationId="{412C8F67-CE84-4E77-8755-497C44EB81D6}"/>
          </ac:spMkLst>
        </pc:spChg>
      </pc:sldChg>
      <pc:sldChg chg="modSp add mod modAnim">
        <pc:chgData name="shuyu Gui" userId="0f266002f048006d" providerId="LiveId" clId="{00C5E4F7-33B8-4480-B111-D955D127A68D}" dt="2021-06-11T19:22:39.823" v="1065"/>
        <pc:sldMkLst>
          <pc:docMk/>
          <pc:sldMk cId="3844403057" sldId="20255"/>
        </pc:sldMkLst>
        <pc:spChg chg="mod">
          <ac:chgData name="shuyu Gui" userId="0f266002f048006d" providerId="LiveId" clId="{00C5E4F7-33B8-4480-B111-D955D127A68D}" dt="2021-06-11T19:17:30.502" v="1034"/>
          <ac:spMkLst>
            <pc:docMk/>
            <pc:sldMk cId="3844403057" sldId="20255"/>
            <ac:spMk id="228354" creationId="{38C7E680-3D70-457F-8E8F-80820377DADD}"/>
          </ac:spMkLst>
        </pc:spChg>
        <pc:spChg chg="mod">
          <ac:chgData name="shuyu Gui" userId="0f266002f048006d" providerId="LiveId" clId="{00C5E4F7-33B8-4480-B111-D955D127A68D}" dt="2021-06-11T19:19:01.774" v="1047" actId="20577"/>
          <ac:spMkLst>
            <pc:docMk/>
            <pc:sldMk cId="3844403057" sldId="20255"/>
            <ac:spMk id="228355" creationId="{412C8F67-CE84-4E77-8755-497C44EB81D6}"/>
          </ac:spMkLst>
        </pc:spChg>
      </pc:sldChg>
      <pc:sldChg chg="modSp add mod modAnim">
        <pc:chgData name="shuyu Gui" userId="0f266002f048006d" providerId="LiveId" clId="{00C5E4F7-33B8-4480-B111-D955D127A68D}" dt="2021-06-11T19:26:35.916" v="1081"/>
        <pc:sldMkLst>
          <pc:docMk/>
          <pc:sldMk cId="4035821971" sldId="20256"/>
        </pc:sldMkLst>
        <pc:spChg chg="mod">
          <ac:chgData name="shuyu Gui" userId="0f266002f048006d" providerId="LiveId" clId="{00C5E4F7-33B8-4480-B111-D955D127A68D}" dt="2021-06-11T19:25:27.931" v="1078" actId="20577"/>
          <ac:spMkLst>
            <pc:docMk/>
            <pc:sldMk cId="4035821971" sldId="20256"/>
            <ac:spMk id="228355" creationId="{412C8F67-CE84-4E77-8755-497C44EB81D6}"/>
          </ac:spMkLst>
        </pc:spChg>
      </pc:sldChg>
      <pc:sldChg chg="modSp add mod modAnim">
        <pc:chgData name="shuyu Gui" userId="0f266002f048006d" providerId="LiveId" clId="{00C5E4F7-33B8-4480-B111-D955D127A68D}" dt="2021-06-11T19:22:59.325" v="1069"/>
        <pc:sldMkLst>
          <pc:docMk/>
          <pc:sldMk cId="1207690736" sldId="20257"/>
        </pc:sldMkLst>
        <pc:spChg chg="mod">
          <ac:chgData name="shuyu Gui" userId="0f266002f048006d" providerId="LiveId" clId="{00C5E4F7-33B8-4480-B111-D955D127A68D}" dt="2021-06-11T19:22:23.214" v="1062" actId="20577"/>
          <ac:spMkLst>
            <pc:docMk/>
            <pc:sldMk cId="1207690736" sldId="20257"/>
            <ac:spMk id="228355" creationId="{412C8F67-CE84-4E77-8755-497C44EB81D6}"/>
          </ac:spMkLst>
        </pc:spChg>
      </pc:sldChg>
      <pc:sldChg chg="modSp add mod modAnim">
        <pc:chgData name="shuyu Gui" userId="0f266002f048006d" providerId="LiveId" clId="{00C5E4F7-33B8-4480-B111-D955D127A68D}" dt="2021-06-11T19:23:39.476" v="1073"/>
        <pc:sldMkLst>
          <pc:docMk/>
          <pc:sldMk cId="2343690268" sldId="20258"/>
        </pc:sldMkLst>
        <pc:spChg chg="mod">
          <ac:chgData name="shuyu Gui" userId="0f266002f048006d" providerId="LiveId" clId="{00C5E4F7-33B8-4480-B111-D955D127A68D}" dt="2021-06-11T19:23:11.832" v="1070"/>
          <ac:spMkLst>
            <pc:docMk/>
            <pc:sldMk cId="2343690268" sldId="20258"/>
            <ac:spMk id="228354" creationId="{38C7E680-3D70-457F-8E8F-80820377DADD}"/>
          </ac:spMkLst>
        </pc:spChg>
        <pc:spChg chg="mod">
          <ac:chgData name="shuyu Gui" userId="0f266002f048006d" providerId="LiveId" clId="{00C5E4F7-33B8-4480-B111-D955D127A68D}" dt="2021-06-11T19:23:33.939" v="1072" actId="12"/>
          <ac:spMkLst>
            <pc:docMk/>
            <pc:sldMk cId="2343690268" sldId="20258"/>
            <ac:spMk id="228355" creationId="{412C8F67-CE84-4E77-8755-497C44EB81D6}"/>
          </ac:spMkLst>
        </pc:spChg>
      </pc:sldChg>
      <pc:sldMasterChg chg="del delSldLayout">
        <pc:chgData name="shuyu Gui" userId="0f266002f048006d" providerId="LiveId" clId="{00C5E4F7-33B8-4480-B111-D955D127A68D}" dt="2021-06-09T18:18:48.247" v="145" actId="47"/>
        <pc:sldMasterMkLst>
          <pc:docMk/>
          <pc:sldMasterMk cId="2800264417" sldId="2147505442"/>
        </pc:sldMasterMkLst>
        <pc:sldLayoutChg chg="del">
          <pc:chgData name="shuyu Gui" userId="0f266002f048006d" providerId="LiveId" clId="{00C5E4F7-33B8-4480-B111-D955D127A68D}" dt="2021-06-09T18:18:48.247" v="145" actId="47"/>
          <pc:sldLayoutMkLst>
            <pc:docMk/>
            <pc:sldMasterMk cId="2800264417" sldId="2147505442"/>
            <pc:sldLayoutMk cId="2670153339" sldId="2147505443"/>
          </pc:sldLayoutMkLst>
        </pc:sldLayoutChg>
        <pc:sldLayoutChg chg="del">
          <pc:chgData name="shuyu Gui" userId="0f266002f048006d" providerId="LiveId" clId="{00C5E4F7-33B8-4480-B111-D955D127A68D}" dt="2021-06-09T18:18:48.247" v="145" actId="47"/>
          <pc:sldLayoutMkLst>
            <pc:docMk/>
            <pc:sldMasterMk cId="2800264417" sldId="2147505442"/>
            <pc:sldLayoutMk cId="1757305860" sldId="2147505444"/>
          </pc:sldLayoutMkLst>
        </pc:sldLayoutChg>
        <pc:sldLayoutChg chg="del">
          <pc:chgData name="shuyu Gui" userId="0f266002f048006d" providerId="LiveId" clId="{00C5E4F7-33B8-4480-B111-D955D127A68D}" dt="2021-06-09T18:18:48.247" v="145" actId="47"/>
          <pc:sldLayoutMkLst>
            <pc:docMk/>
            <pc:sldMasterMk cId="2800264417" sldId="2147505442"/>
            <pc:sldLayoutMk cId="465273301" sldId="2147505445"/>
          </pc:sldLayoutMkLst>
        </pc:sldLayoutChg>
        <pc:sldLayoutChg chg="del">
          <pc:chgData name="shuyu Gui" userId="0f266002f048006d" providerId="LiveId" clId="{00C5E4F7-33B8-4480-B111-D955D127A68D}" dt="2021-06-09T18:18:48.247" v="145" actId="47"/>
          <pc:sldLayoutMkLst>
            <pc:docMk/>
            <pc:sldMasterMk cId="2800264417" sldId="2147505442"/>
            <pc:sldLayoutMk cId="3537526530" sldId="2147505446"/>
          </pc:sldLayoutMkLst>
        </pc:sldLayoutChg>
        <pc:sldLayoutChg chg="del">
          <pc:chgData name="shuyu Gui" userId="0f266002f048006d" providerId="LiveId" clId="{00C5E4F7-33B8-4480-B111-D955D127A68D}" dt="2021-06-09T18:18:48.247" v="145" actId="47"/>
          <pc:sldLayoutMkLst>
            <pc:docMk/>
            <pc:sldMasterMk cId="2800264417" sldId="2147505442"/>
            <pc:sldLayoutMk cId="3267131812" sldId="2147505447"/>
          </pc:sldLayoutMkLst>
        </pc:sldLayoutChg>
        <pc:sldLayoutChg chg="del">
          <pc:chgData name="shuyu Gui" userId="0f266002f048006d" providerId="LiveId" clId="{00C5E4F7-33B8-4480-B111-D955D127A68D}" dt="2021-06-09T18:18:48.247" v="145" actId="47"/>
          <pc:sldLayoutMkLst>
            <pc:docMk/>
            <pc:sldMasterMk cId="2800264417" sldId="2147505442"/>
            <pc:sldLayoutMk cId="4176838419" sldId="2147505448"/>
          </pc:sldLayoutMkLst>
        </pc:sldLayoutChg>
        <pc:sldLayoutChg chg="del">
          <pc:chgData name="shuyu Gui" userId="0f266002f048006d" providerId="LiveId" clId="{00C5E4F7-33B8-4480-B111-D955D127A68D}" dt="2021-06-09T18:18:48.247" v="145" actId="47"/>
          <pc:sldLayoutMkLst>
            <pc:docMk/>
            <pc:sldMasterMk cId="2800264417" sldId="2147505442"/>
            <pc:sldLayoutMk cId="1198761921" sldId="2147505449"/>
          </pc:sldLayoutMkLst>
        </pc:sldLayoutChg>
        <pc:sldLayoutChg chg="del">
          <pc:chgData name="shuyu Gui" userId="0f266002f048006d" providerId="LiveId" clId="{00C5E4F7-33B8-4480-B111-D955D127A68D}" dt="2021-06-09T18:18:48.247" v="145" actId="47"/>
          <pc:sldLayoutMkLst>
            <pc:docMk/>
            <pc:sldMasterMk cId="2800264417" sldId="2147505442"/>
            <pc:sldLayoutMk cId="4174414903" sldId="2147505450"/>
          </pc:sldLayoutMkLst>
        </pc:sldLayoutChg>
        <pc:sldLayoutChg chg="del">
          <pc:chgData name="shuyu Gui" userId="0f266002f048006d" providerId="LiveId" clId="{00C5E4F7-33B8-4480-B111-D955D127A68D}" dt="2021-06-09T18:18:48.247" v="145" actId="47"/>
          <pc:sldLayoutMkLst>
            <pc:docMk/>
            <pc:sldMasterMk cId="2800264417" sldId="2147505442"/>
            <pc:sldLayoutMk cId="4176797733" sldId="2147505451"/>
          </pc:sldLayoutMkLst>
        </pc:sldLayoutChg>
        <pc:sldLayoutChg chg="del">
          <pc:chgData name="shuyu Gui" userId="0f266002f048006d" providerId="LiveId" clId="{00C5E4F7-33B8-4480-B111-D955D127A68D}" dt="2021-06-09T18:18:48.247" v="145" actId="47"/>
          <pc:sldLayoutMkLst>
            <pc:docMk/>
            <pc:sldMasterMk cId="2800264417" sldId="2147505442"/>
            <pc:sldLayoutMk cId="1030880397" sldId="2147505452"/>
          </pc:sldLayoutMkLst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674" name="Rectangle 2">
            <a:extLst>
              <a:ext uri="{FF2B5EF4-FFF2-40B4-BE49-F238E27FC236}">
                <a16:creationId xmlns:a16="http://schemas.microsoft.com/office/drawing/2014/main" id="{4DDF066A-B7DE-4EF5-BBB3-6C5292B3D021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84976" cy="5018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297" tIns="46649" rIns="93297" bIns="46649" numCol="1" anchor="t" anchorCtr="0" compatLnSpc="1">
            <a:prstTxWarp prst="textNoShape">
              <a:avLst/>
            </a:prstTxWarp>
          </a:bodyPr>
          <a:lstStyle>
            <a:lvl1pPr defTabSz="932236" eaLnBrk="1" hangingPunct="1">
              <a:defRPr sz="1200"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284675" name="Rectangle 3">
            <a:extLst>
              <a:ext uri="{FF2B5EF4-FFF2-40B4-BE49-F238E27FC236}">
                <a16:creationId xmlns:a16="http://schemas.microsoft.com/office/drawing/2014/main" id="{ED5CC644-1A96-4E3C-BC56-94F6A7BDD3BF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03186" y="0"/>
            <a:ext cx="2984975" cy="5018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297" tIns="46649" rIns="93297" bIns="46649" numCol="1" anchor="t" anchorCtr="0" compatLnSpc="1">
            <a:prstTxWarp prst="textNoShape">
              <a:avLst/>
            </a:prstTxWarp>
          </a:bodyPr>
          <a:lstStyle>
            <a:lvl1pPr algn="r" defTabSz="932236" eaLnBrk="1" hangingPunct="1">
              <a:defRPr sz="1200"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284676" name="Rectangle 4">
            <a:extLst>
              <a:ext uri="{FF2B5EF4-FFF2-40B4-BE49-F238E27FC236}">
                <a16:creationId xmlns:a16="http://schemas.microsoft.com/office/drawing/2014/main" id="{AEE70954-A950-4892-A453-77F9BDFDBC40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518491"/>
            <a:ext cx="2984976" cy="5018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297" tIns="46649" rIns="93297" bIns="46649" numCol="1" anchor="b" anchorCtr="0" compatLnSpc="1">
            <a:prstTxWarp prst="textNoShape">
              <a:avLst/>
            </a:prstTxWarp>
          </a:bodyPr>
          <a:lstStyle>
            <a:lvl1pPr defTabSz="932236" eaLnBrk="1" hangingPunct="1">
              <a:defRPr sz="1200"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284677" name="Rectangle 5">
            <a:extLst>
              <a:ext uri="{FF2B5EF4-FFF2-40B4-BE49-F238E27FC236}">
                <a16:creationId xmlns:a16="http://schemas.microsoft.com/office/drawing/2014/main" id="{35671A13-0501-4C57-944E-FFA35493F7C4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03186" y="9518491"/>
            <a:ext cx="2984975" cy="5018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297" tIns="46649" rIns="93297" bIns="46649" numCol="1" anchor="b" anchorCtr="0" compatLnSpc="1">
            <a:prstTxWarp prst="textNoShape">
              <a:avLst/>
            </a:prstTxWarp>
          </a:bodyPr>
          <a:lstStyle>
            <a:lvl1pPr algn="r" defTabSz="932236" eaLnBrk="1" hangingPunct="1">
              <a:defRPr sz="1200"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73D6167B-DFF5-44C1-A6D6-C51A06536BC2}" type="slidenum">
              <a:rPr lang="en-US" altLang="zh-CN"/>
              <a:pPr>
                <a:defRPr/>
              </a:pPr>
              <a:t>‹Nr.›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>
            <a:extLst>
              <a:ext uri="{FF2B5EF4-FFF2-40B4-BE49-F238E27FC236}">
                <a16:creationId xmlns:a16="http://schemas.microsoft.com/office/drawing/2014/main" id="{432F5FDA-1A54-44DC-9D7C-AAEE5C22041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1" y="0"/>
            <a:ext cx="2984976" cy="501809"/>
          </a:xfrm>
          <a:prstGeom prst="rect">
            <a:avLst/>
          </a:prstGeom>
        </p:spPr>
        <p:txBody>
          <a:bodyPr vert="horz" wrap="square" lIns="91477" tIns="45738" rIns="91477" bIns="45738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6B5C13D4-C087-4964-89F6-27339AB736D5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903186" y="0"/>
            <a:ext cx="2984975" cy="501809"/>
          </a:xfrm>
          <a:prstGeom prst="rect">
            <a:avLst/>
          </a:prstGeom>
        </p:spPr>
        <p:txBody>
          <a:bodyPr vert="horz" wrap="square" lIns="91477" tIns="45738" rIns="91477" bIns="45738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83388D17-3690-4748-B0B4-36CA121F07EB}" type="datetimeFigureOut">
              <a:rPr lang="zh-CN" altLang="en-US"/>
              <a:pPr>
                <a:defRPr/>
              </a:pPr>
              <a:t>2021/6/15</a:t>
            </a:fld>
            <a:endParaRPr lang="en-US" altLang="zh-CN"/>
          </a:p>
        </p:txBody>
      </p:sp>
      <p:sp>
        <p:nvSpPr>
          <p:cNvPr id="4" name="幻灯片图像占位符 3">
            <a:extLst>
              <a:ext uri="{FF2B5EF4-FFF2-40B4-BE49-F238E27FC236}">
                <a16:creationId xmlns:a16="http://schemas.microsoft.com/office/drawing/2014/main" id="{EE29158D-BA49-4ECD-8FDF-82AD24C1DBAD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89038" y="1252538"/>
            <a:ext cx="4511675" cy="33829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77" tIns="45738" rIns="91477" bIns="45738" rtlCol="0" anchor="ctr"/>
          <a:lstStyle/>
          <a:p>
            <a:pPr lvl="0"/>
            <a:endParaRPr lang="zh-CN" altLang="en-US" noProof="0"/>
          </a:p>
        </p:txBody>
      </p:sp>
      <p:sp>
        <p:nvSpPr>
          <p:cNvPr id="5" name="备注占位符 4">
            <a:extLst>
              <a:ext uri="{FF2B5EF4-FFF2-40B4-BE49-F238E27FC236}">
                <a16:creationId xmlns:a16="http://schemas.microsoft.com/office/drawing/2014/main" id="{73A737E4-F36E-4D34-9E11-ABD50FA7E7A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9452" y="4822766"/>
            <a:ext cx="5510847" cy="3946187"/>
          </a:xfrm>
          <a:prstGeom prst="rect">
            <a:avLst/>
          </a:prstGeom>
        </p:spPr>
        <p:txBody>
          <a:bodyPr vert="horz" wrap="square" lIns="91477" tIns="45738" rIns="91477" bIns="457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noProof="0"/>
              <a:t>单击此处编辑母版文本样式</a:t>
            </a:r>
          </a:p>
          <a:p>
            <a:pPr lvl="1"/>
            <a:r>
              <a:rPr lang="zh-CN" altLang="en-US" noProof="0"/>
              <a:t>第二级</a:t>
            </a:r>
          </a:p>
          <a:p>
            <a:pPr lvl="2"/>
            <a:r>
              <a:rPr lang="zh-CN" altLang="en-US" noProof="0"/>
              <a:t>第三级</a:t>
            </a:r>
          </a:p>
          <a:p>
            <a:pPr lvl="3"/>
            <a:r>
              <a:rPr lang="zh-CN" altLang="en-US" noProof="0"/>
              <a:t>第四级</a:t>
            </a:r>
          </a:p>
          <a:p>
            <a:pPr lvl="4"/>
            <a:r>
              <a:rPr lang="zh-CN" altLang="en-US" noProof="0"/>
              <a:t>第五级</a:t>
            </a:r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62CE5472-5F12-46B8-AA11-744403D833D3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1" y="9520079"/>
            <a:ext cx="2984976" cy="501809"/>
          </a:xfrm>
          <a:prstGeom prst="rect">
            <a:avLst/>
          </a:prstGeom>
        </p:spPr>
        <p:txBody>
          <a:bodyPr vert="horz" wrap="square" lIns="91477" tIns="45738" rIns="91477" bIns="45738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ABCFEC13-A281-4813-850E-26CE294BA21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903186" y="9520079"/>
            <a:ext cx="2984975" cy="501809"/>
          </a:xfrm>
          <a:prstGeom prst="rect">
            <a:avLst/>
          </a:prstGeom>
        </p:spPr>
        <p:txBody>
          <a:bodyPr vert="horz" wrap="square" lIns="91477" tIns="45738" rIns="91477" bIns="45738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B4E810E2-6572-4AC6-A66D-A60CAB8D7EB5}" type="slidenum">
              <a:rPr lang="zh-CN" altLang="en-US"/>
              <a:pPr>
                <a:defRPr/>
              </a:pPr>
              <a:t>‹Nr.›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SimSun" pitchFamily="2" charset="-122"/>
        <a:cs typeface="SimSun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SimSun" pitchFamily="2" charset="-122"/>
        <a:cs typeface="SimSun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SimSun" pitchFamily="2" charset="-122"/>
        <a:cs typeface="SimSun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SimSun" pitchFamily="2" charset="-122"/>
        <a:cs typeface="SimSun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SimSun" pitchFamily="2" charset="-122"/>
        <a:cs typeface="SimSun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626" name="幻灯片图像占位符 1">
            <a:extLst>
              <a:ext uri="{FF2B5EF4-FFF2-40B4-BE49-F238E27FC236}">
                <a16:creationId xmlns:a16="http://schemas.microsoft.com/office/drawing/2014/main" id="{E7466CC9-25CA-4379-B972-8A12F024A433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2627" name="备注占位符 2">
            <a:extLst>
              <a:ext uri="{FF2B5EF4-FFF2-40B4-BE49-F238E27FC236}">
                <a16:creationId xmlns:a16="http://schemas.microsoft.com/office/drawing/2014/main" id="{F5277D64-9EBE-4F47-9692-E6BDE151320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/>
              <a:t>请注意修改证道题目和讲员</a:t>
            </a:r>
            <a:endParaRPr kumimoji="0" lang="en-US" altLang="zh-CN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de-DE" dirty="0"/>
              <a:t>标题为</a:t>
            </a:r>
            <a:r>
              <a:rPr kumimoji="0" lang="de-DE" altLang="zh-CN" dirty="0"/>
              <a:t>42</a:t>
            </a:r>
            <a:r>
              <a:rPr kumimoji="0" lang="zh-CN" altLang="en-US" dirty="0"/>
              <a:t>正文字体</a:t>
            </a:r>
            <a:r>
              <a:rPr kumimoji="0" lang="en-US" altLang="zh-CN" dirty="0"/>
              <a:t>66</a:t>
            </a:r>
            <a:r>
              <a:rPr kumimoji="0" lang="zh-CN" altLang="en-US" dirty="0"/>
              <a:t>。</a:t>
            </a:r>
          </a:p>
        </p:txBody>
      </p:sp>
      <p:sp>
        <p:nvSpPr>
          <p:cNvPr id="282628" name="灯片编号占位符 3">
            <a:extLst>
              <a:ext uri="{FF2B5EF4-FFF2-40B4-BE49-F238E27FC236}">
                <a16:creationId xmlns:a16="http://schemas.microsoft.com/office/drawing/2014/main" id="{53DF2062-015E-4BD0-AD59-05317871444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3247" indent="-285864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457" indent="-228691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840" indent="-228691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8223" indent="-228691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5606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2989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30372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7754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defTabSz="914766">
              <a:defRPr/>
            </a:pPr>
            <a:fld id="{33DFFDA3-2982-4F8E-9ADE-632416F2178C}" type="slidenum">
              <a:rPr lang="zh-CN" altLang="en-US" sz="1200" b="0">
                <a:solidFill>
                  <a:srgbClr val="000000"/>
                </a:solidFill>
              </a:rPr>
              <a:pPr defTabSz="914766">
                <a:defRPr/>
              </a:pPr>
              <a:t>1</a:t>
            </a:fld>
            <a:endParaRPr lang="en-US" altLang="zh-CN" sz="1200" b="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378" name="幻灯片图像占位符 1">
            <a:extLst>
              <a:ext uri="{FF2B5EF4-FFF2-40B4-BE49-F238E27FC236}">
                <a16:creationId xmlns:a16="http://schemas.microsoft.com/office/drawing/2014/main" id="{DE14870A-A139-4724-8135-08F8DBA1596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9379" name="备注占位符 2">
            <a:extLst>
              <a:ext uri="{FF2B5EF4-FFF2-40B4-BE49-F238E27FC236}">
                <a16:creationId xmlns:a16="http://schemas.microsoft.com/office/drawing/2014/main" id="{96C10548-C11B-479F-9087-433D374187E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请根据经节起始的节数更改编号，可以使用修改起始编号的功能。</a:t>
            </a:r>
            <a:endParaRPr kumimoji="0" lang="en-US" altLang="zh-CN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请注意标题：读经（本次读经经文出处）</a:t>
            </a:r>
            <a:endParaRPr kumimoji="0" lang="en-US" altLang="zh-CN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请注意正文对齐及中文版式（设置可调）</a:t>
            </a:r>
            <a:r>
              <a:rPr kumimoji="0" lang="zh-CN" altLang="de-DE" dirty="0"/>
              <a:t>，</a:t>
            </a:r>
            <a:r>
              <a:rPr kumimoji="0" lang="zh-CN" altLang="en-US" dirty="0"/>
              <a:t>标题字体</a:t>
            </a:r>
            <a:r>
              <a:rPr kumimoji="0" lang="en-US" altLang="zh-CN" dirty="0"/>
              <a:t>36</a:t>
            </a:r>
            <a:r>
              <a:rPr kumimoji="0" lang="zh-CN" altLang="en-US" dirty="0"/>
              <a:t>，内容字体</a:t>
            </a:r>
            <a:r>
              <a:rPr kumimoji="0" lang="en-US" altLang="zh-CN" dirty="0"/>
              <a:t>34</a:t>
            </a:r>
            <a:r>
              <a:rPr kumimoji="0" lang="zh-CN" altLang="en-US" dirty="0"/>
              <a:t>。</a:t>
            </a:r>
            <a:endParaRPr kumimoji="0" lang="en-US" altLang="zh-CN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经文版本：新标点和合本神版</a:t>
            </a:r>
            <a:endParaRPr kumimoji="0" lang="en-US" altLang="zh-CN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推荐圣经网站：</a:t>
            </a:r>
            <a:r>
              <a:rPr kumimoji="0" lang="de-DE" altLang="zh-CN" dirty="0"/>
              <a:t>https://</a:t>
            </a:r>
            <a:r>
              <a:rPr kumimoji="0" lang="de-DE" altLang="zh-CN" sz="900" dirty="0"/>
              <a:t>www.bible.com/zh-CN/bible/48/gen.1</a:t>
            </a:r>
            <a:endParaRPr kumimoji="0" lang="en-US" altLang="zh-CN" sz="900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endParaRPr kumimoji="0" lang="en-US" altLang="zh-CN" dirty="0"/>
          </a:p>
        </p:txBody>
      </p:sp>
      <p:sp>
        <p:nvSpPr>
          <p:cNvPr id="229380" name="灯片编号占位符 3">
            <a:extLst>
              <a:ext uri="{FF2B5EF4-FFF2-40B4-BE49-F238E27FC236}">
                <a16:creationId xmlns:a16="http://schemas.microsoft.com/office/drawing/2014/main" id="{3F5D49CC-B5CA-4DB1-8DAB-9317A6B0F32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3247" indent="-285864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457" indent="-228691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840" indent="-228691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8223" indent="-228691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5606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2989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30372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7754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C14E48B-46DA-4AF6-954E-076E6F77736A}" type="slidenum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69842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378" name="幻灯片图像占位符 1">
            <a:extLst>
              <a:ext uri="{FF2B5EF4-FFF2-40B4-BE49-F238E27FC236}">
                <a16:creationId xmlns:a16="http://schemas.microsoft.com/office/drawing/2014/main" id="{DE14870A-A139-4724-8135-08F8DBA1596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9379" name="备注占位符 2">
            <a:extLst>
              <a:ext uri="{FF2B5EF4-FFF2-40B4-BE49-F238E27FC236}">
                <a16:creationId xmlns:a16="http://schemas.microsoft.com/office/drawing/2014/main" id="{96C10548-C11B-479F-9087-433D374187E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请根据经节起始的节数更改编号，可以使用修改起始编号的功能。</a:t>
            </a:r>
            <a:endParaRPr kumimoji="0" lang="en-US" altLang="zh-CN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请注意标题：读经（本次读经经文出处）</a:t>
            </a:r>
            <a:endParaRPr kumimoji="0" lang="en-US" altLang="zh-CN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请注意正文对齐及中文版式（设置可调）</a:t>
            </a:r>
            <a:r>
              <a:rPr kumimoji="0" lang="zh-CN" altLang="de-DE" dirty="0"/>
              <a:t>，</a:t>
            </a:r>
            <a:r>
              <a:rPr kumimoji="0" lang="zh-CN" altLang="en-US" dirty="0"/>
              <a:t>标题字体</a:t>
            </a:r>
            <a:r>
              <a:rPr kumimoji="0" lang="en-US" altLang="zh-CN" dirty="0"/>
              <a:t>36</a:t>
            </a:r>
            <a:r>
              <a:rPr kumimoji="0" lang="zh-CN" altLang="en-US" dirty="0"/>
              <a:t>，内容字体</a:t>
            </a:r>
            <a:r>
              <a:rPr kumimoji="0" lang="en-US" altLang="zh-CN" dirty="0"/>
              <a:t>34</a:t>
            </a:r>
            <a:r>
              <a:rPr kumimoji="0" lang="zh-CN" altLang="en-US" dirty="0"/>
              <a:t>。</a:t>
            </a:r>
            <a:endParaRPr kumimoji="0" lang="en-US" altLang="zh-CN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经文版本：新标点和合本神版</a:t>
            </a:r>
            <a:endParaRPr kumimoji="0" lang="en-US" altLang="zh-CN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推荐圣经网站：</a:t>
            </a:r>
            <a:r>
              <a:rPr kumimoji="0" lang="de-DE" altLang="zh-CN" dirty="0"/>
              <a:t>https://</a:t>
            </a:r>
            <a:r>
              <a:rPr kumimoji="0" lang="de-DE" altLang="zh-CN" sz="900" dirty="0"/>
              <a:t>www.bible.com/zh-CN/bible/48/gen.1</a:t>
            </a:r>
            <a:endParaRPr kumimoji="0" lang="en-US" altLang="zh-CN" sz="900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endParaRPr kumimoji="0" lang="en-US" altLang="zh-CN" dirty="0"/>
          </a:p>
        </p:txBody>
      </p:sp>
      <p:sp>
        <p:nvSpPr>
          <p:cNvPr id="229380" name="灯片编号占位符 3">
            <a:extLst>
              <a:ext uri="{FF2B5EF4-FFF2-40B4-BE49-F238E27FC236}">
                <a16:creationId xmlns:a16="http://schemas.microsoft.com/office/drawing/2014/main" id="{3F5D49CC-B5CA-4DB1-8DAB-9317A6B0F32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3247" indent="-285864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457" indent="-228691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840" indent="-228691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8223" indent="-228691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5606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2989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30372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7754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C14E48B-46DA-4AF6-954E-076E6F77736A}" type="slidenum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591727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378" name="幻灯片图像占位符 1">
            <a:extLst>
              <a:ext uri="{FF2B5EF4-FFF2-40B4-BE49-F238E27FC236}">
                <a16:creationId xmlns:a16="http://schemas.microsoft.com/office/drawing/2014/main" id="{DE14870A-A139-4724-8135-08F8DBA1596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9379" name="备注占位符 2">
            <a:extLst>
              <a:ext uri="{FF2B5EF4-FFF2-40B4-BE49-F238E27FC236}">
                <a16:creationId xmlns:a16="http://schemas.microsoft.com/office/drawing/2014/main" id="{96C10548-C11B-479F-9087-433D374187E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请根据经节起始的节数更改编号，可以使用修改起始编号的功能。</a:t>
            </a:r>
            <a:endParaRPr kumimoji="0" lang="en-US" altLang="zh-CN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请注意标题：读经（本次读经经文出处）</a:t>
            </a:r>
            <a:endParaRPr kumimoji="0" lang="en-US" altLang="zh-CN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请注意正文对齐及中文版式（设置可调）</a:t>
            </a:r>
            <a:r>
              <a:rPr kumimoji="0" lang="zh-CN" altLang="de-DE" dirty="0"/>
              <a:t>，</a:t>
            </a:r>
            <a:r>
              <a:rPr kumimoji="0" lang="zh-CN" altLang="en-US" dirty="0"/>
              <a:t>标题字体</a:t>
            </a:r>
            <a:r>
              <a:rPr kumimoji="0" lang="en-US" altLang="zh-CN" dirty="0"/>
              <a:t>36</a:t>
            </a:r>
            <a:r>
              <a:rPr kumimoji="0" lang="zh-CN" altLang="en-US" dirty="0"/>
              <a:t>，内容字体</a:t>
            </a:r>
            <a:r>
              <a:rPr kumimoji="0" lang="en-US" altLang="zh-CN" dirty="0"/>
              <a:t>34</a:t>
            </a:r>
            <a:r>
              <a:rPr kumimoji="0" lang="zh-CN" altLang="en-US" dirty="0"/>
              <a:t>。</a:t>
            </a:r>
            <a:endParaRPr kumimoji="0" lang="en-US" altLang="zh-CN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经文版本：新标点和合本神版</a:t>
            </a:r>
            <a:endParaRPr kumimoji="0" lang="en-US" altLang="zh-CN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推荐圣经网站：</a:t>
            </a:r>
            <a:r>
              <a:rPr kumimoji="0" lang="de-DE" altLang="zh-CN" dirty="0"/>
              <a:t>https://</a:t>
            </a:r>
            <a:r>
              <a:rPr kumimoji="0" lang="de-DE" altLang="zh-CN" sz="900" dirty="0"/>
              <a:t>www.bible.com/zh-CN/bible/48/gen.1</a:t>
            </a:r>
            <a:endParaRPr kumimoji="0" lang="en-US" altLang="zh-CN" sz="900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endParaRPr kumimoji="0" lang="en-US" altLang="zh-CN" dirty="0"/>
          </a:p>
        </p:txBody>
      </p:sp>
      <p:sp>
        <p:nvSpPr>
          <p:cNvPr id="229380" name="灯片编号占位符 3">
            <a:extLst>
              <a:ext uri="{FF2B5EF4-FFF2-40B4-BE49-F238E27FC236}">
                <a16:creationId xmlns:a16="http://schemas.microsoft.com/office/drawing/2014/main" id="{3F5D49CC-B5CA-4DB1-8DAB-9317A6B0F32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3247" indent="-285864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457" indent="-228691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840" indent="-228691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8223" indent="-228691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5606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2989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30372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7754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C14E48B-46DA-4AF6-954E-076E6F77736A}" type="slidenum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673807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378" name="幻灯片图像占位符 1">
            <a:extLst>
              <a:ext uri="{FF2B5EF4-FFF2-40B4-BE49-F238E27FC236}">
                <a16:creationId xmlns:a16="http://schemas.microsoft.com/office/drawing/2014/main" id="{DE14870A-A139-4724-8135-08F8DBA1596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9379" name="备注占位符 2">
            <a:extLst>
              <a:ext uri="{FF2B5EF4-FFF2-40B4-BE49-F238E27FC236}">
                <a16:creationId xmlns:a16="http://schemas.microsoft.com/office/drawing/2014/main" id="{96C10548-C11B-479F-9087-433D374187E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请根据经节起始的节数更改编号，可以使用修改起始编号的功能。</a:t>
            </a:r>
            <a:endParaRPr kumimoji="0" lang="en-US" altLang="zh-CN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请注意标题：读经（本次读经经文出处）</a:t>
            </a:r>
            <a:endParaRPr kumimoji="0" lang="en-US" altLang="zh-CN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请注意正文对齐及中文版式（设置可调）</a:t>
            </a:r>
            <a:r>
              <a:rPr kumimoji="0" lang="zh-CN" altLang="de-DE" dirty="0"/>
              <a:t>，</a:t>
            </a:r>
            <a:r>
              <a:rPr kumimoji="0" lang="zh-CN" altLang="en-US" dirty="0"/>
              <a:t>标题字体</a:t>
            </a:r>
            <a:r>
              <a:rPr kumimoji="0" lang="en-US" altLang="zh-CN" dirty="0"/>
              <a:t>36</a:t>
            </a:r>
            <a:r>
              <a:rPr kumimoji="0" lang="zh-CN" altLang="en-US" dirty="0"/>
              <a:t>，内容字体</a:t>
            </a:r>
            <a:r>
              <a:rPr kumimoji="0" lang="en-US" altLang="zh-CN" dirty="0"/>
              <a:t>34</a:t>
            </a:r>
            <a:r>
              <a:rPr kumimoji="0" lang="zh-CN" altLang="en-US" dirty="0"/>
              <a:t>。</a:t>
            </a:r>
            <a:endParaRPr kumimoji="0" lang="en-US" altLang="zh-CN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经文版本：新标点和合本神版</a:t>
            </a:r>
            <a:endParaRPr kumimoji="0" lang="en-US" altLang="zh-CN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推荐圣经网站：</a:t>
            </a:r>
            <a:r>
              <a:rPr kumimoji="0" lang="de-DE" altLang="zh-CN" dirty="0"/>
              <a:t>https://</a:t>
            </a:r>
            <a:r>
              <a:rPr kumimoji="0" lang="de-DE" altLang="zh-CN" sz="900" dirty="0"/>
              <a:t>www.bible.com/zh-CN/bible/48/gen.1</a:t>
            </a:r>
            <a:endParaRPr kumimoji="0" lang="en-US" altLang="zh-CN" sz="900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endParaRPr kumimoji="0" lang="en-US" altLang="zh-CN" dirty="0"/>
          </a:p>
        </p:txBody>
      </p:sp>
      <p:sp>
        <p:nvSpPr>
          <p:cNvPr id="229380" name="灯片编号占位符 3">
            <a:extLst>
              <a:ext uri="{FF2B5EF4-FFF2-40B4-BE49-F238E27FC236}">
                <a16:creationId xmlns:a16="http://schemas.microsoft.com/office/drawing/2014/main" id="{3F5D49CC-B5CA-4DB1-8DAB-9317A6B0F32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3247" indent="-285864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457" indent="-228691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840" indent="-228691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8223" indent="-228691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5606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2989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30372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7754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C14E48B-46DA-4AF6-954E-076E6F77736A}" type="slidenum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605709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378" name="幻灯片图像占位符 1">
            <a:extLst>
              <a:ext uri="{FF2B5EF4-FFF2-40B4-BE49-F238E27FC236}">
                <a16:creationId xmlns:a16="http://schemas.microsoft.com/office/drawing/2014/main" id="{DE14870A-A139-4724-8135-08F8DBA1596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9379" name="备注占位符 2">
            <a:extLst>
              <a:ext uri="{FF2B5EF4-FFF2-40B4-BE49-F238E27FC236}">
                <a16:creationId xmlns:a16="http://schemas.microsoft.com/office/drawing/2014/main" id="{96C10548-C11B-479F-9087-433D374187E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请根据经节起始的节数更改编号，可以使用修改起始编号的功能。</a:t>
            </a:r>
            <a:endParaRPr kumimoji="0" lang="en-US" altLang="zh-CN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请注意标题：读经（本次读经经文出处）</a:t>
            </a:r>
            <a:endParaRPr kumimoji="0" lang="en-US" altLang="zh-CN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请注意正文对齐及中文版式（设置可调）</a:t>
            </a:r>
            <a:r>
              <a:rPr kumimoji="0" lang="zh-CN" altLang="de-DE" dirty="0"/>
              <a:t>，</a:t>
            </a:r>
            <a:r>
              <a:rPr kumimoji="0" lang="zh-CN" altLang="en-US" dirty="0"/>
              <a:t>标题字体</a:t>
            </a:r>
            <a:r>
              <a:rPr kumimoji="0" lang="en-US" altLang="zh-CN" dirty="0"/>
              <a:t>36</a:t>
            </a:r>
            <a:r>
              <a:rPr kumimoji="0" lang="zh-CN" altLang="en-US" dirty="0"/>
              <a:t>，内容字体</a:t>
            </a:r>
            <a:r>
              <a:rPr kumimoji="0" lang="en-US" altLang="zh-CN" dirty="0"/>
              <a:t>34</a:t>
            </a:r>
            <a:r>
              <a:rPr kumimoji="0" lang="zh-CN" altLang="en-US" dirty="0"/>
              <a:t>。</a:t>
            </a:r>
            <a:endParaRPr kumimoji="0" lang="en-US" altLang="zh-CN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经文版本：新标点和合本神版</a:t>
            </a:r>
            <a:endParaRPr kumimoji="0" lang="en-US" altLang="zh-CN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推荐圣经网站：</a:t>
            </a:r>
            <a:r>
              <a:rPr kumimoji="0" lang="de-DE" altLang="zh-CN" dirty="0"/>
              <a:t>https://</a:t>
            </a:r>
            <a:r>
              <a:rPr kumimoji="0" lang="de-DE" altLang="zh-CN" sz="900" dirty="0"/>
              <a:t>www.bible.com/zh-CN/bible/48/gen.1</a:t>
            </a:r>
            <a:endParaRPr kumimoji="0" lang="en-US" altLang="zh-CN" sz="900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endParaRPr kumimoji="0" lang="en-US" altLang="zh-CN" dirty="0"/>
          </a:p>
        </p:txBody>
      </p:sp>
      <p:sp>
        <p:nvSpPr>
          <p:cNvPr id="229380" name="灯片编号占位符 3">
            <a:extLst>
              <a:ext uri="{FF2B5EF4-FFF2-40B4-BE49-F238E27FC236}">
                <a16:creationId xmlns:a16="http://schemas.microsoft.com/office/drawing/2014/main" id="{3F5D49CC-B5CA-4DB1-8DAB-9317A6B0F32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3247" indent="-285864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457" indent="-228691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840" indent="-228691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8223" indent="-228691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5606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2989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30372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7754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C14E48B-46DA-4AF6-954E-076E6F77736A}" type="slidenum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90139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378" name="幻灯片图像占位符 1">
            <a:extLst>
              <a:ext uri="{FF2B5EF4-FFF2-40B4-BE49-F238E27FC236}">
                <a16:creationId xmlns:a16="http://schemas.microsoft.com/office/drawing/2014/main" id="{DE14870A-A139-4724-8135-08F8DBA1596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9379" name="备注占位符 2">
            <a:extLst>
              <a:ext uri="{FF2B5EF4-FFF2-40B4-BE49-F238E27FC236}">
                <a16:creationId xmlns:a16="http://schemas.microsoft.com/office/drawing/2014/main" id="{96C10548-C11B-479F-9087-433D374187E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请根据经节起始的节数更改编号，可以使用修改起始编号的功能。</a:t>
            </a:r>
            <a:endParaRPr kumimoji="0" lang="en-US" altLang="zh-CN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请注意标题：读经（本次读经经文出处）</a:t>
            </a:r>
            <a:endParaRPr kumimoji="0" lang="en-US" altLang="zh-CN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请注意正文对齐及中文版式（设置可调）</a:t>
            </a:r>
            <a:r>
              <a:rPr kumimoji="0" lang="zh-CN" altLang="de-DE" dirty="0"/>
              <a:t>，</a:t>
            </a:r>
            <a:r>
              <a:rPr kumimoji="0" lang="zh-CN" altLang="en-US" dirty="0"/>
              <a:t>标题字体</a:t>
            </a:r>
            <a:r>
              <a:rPr kumimoji="0" lang="en-US" altLang="zh-CN" dirty="0"/>
              <a:t>36</a:t>
            </a:r>
            <a:r>
              <a:rPr kumimoji="0" lang="zh-CN" altLang="en-US" dirty="0"/>
              <a:t>，内容字体</a:t>
            </a:r>
            <a:r>
              <a:rPr kumimoji="0" lang="en-US" altLang="zh-CN" dirty="0"/>
              <a:t>34</a:t>
            </a:r>
            <a:r>
              <a:rPr kumimoji="0" lang="zh-CN" altLang="en-US" dirty="0"/>
              <a:t>。</a:t>
            </a:r>
            <a:endParaRPr kumimoji="0" lang="en-US" altLang="zh-CN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经文版本：新标点和合本神版</a:t>
            </a:r>
            <a:endParaRPr kumimoji="0" lang="en-US" altLang="zh-CN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推荐圣经网站：</a:t>
            </a:r>
            <a:r>
              <a:rPr kumimoji="0" lang="de-DE" altLang="zh-CN" dirty="0"/>
              <a:t>https://</a:t>
            </a:r>
            <a:r>
              <a:rPr kumimoji="0" lang="de-DE" altLang="zh-CN" sz="900" dirty="0"/>
              <a:t>www.bible.com/zh-CN/bible/48/gen.1</a:t>
            </a:r>
            <a:endParaRPr kumimoji="0" lang="en-US" altLang="zh-CN" sz="900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endParaRPr kumimoji="0" lang="en-US" altLang="zh-CN" dirty="0"/>
          </a:p>
        </p:txBody>
      </p:sp>
      <p:sp>
        <p:nvSpPr>
          <p:cNvPr id="229380" name="灯片编号占位符 3">
            <a:extLst>
              <a:ext uri="{FF2B5EF4-FFF2-40B4-BE49-F238E27FC236}">
                <a16:creationId xmlns:a16="http://schemas.microsoft.com/office/drawing/2014/main" id="{3F5D49CC-B5CA-4DB1-8DAB-9317A6B0F32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3247" indent="-285864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457" indent="-228691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840" indent="-228691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8223" indent="-228691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5606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2989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30372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7754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C14E48B-46DA-4AF6-954E-076E6F77736A}" type="slidenum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35578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739FB84-2608-43C2-99AA-A0EB551326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E84B96BB-08F8-4A8F-AAD1-9D79D79355F9}" type="datetimeFigureOut">
              <a:rPr lang="de-DE" altLang="zh-CN"/>
              <a:pPr>
                <a:defRPr/>
              </a:pPr>
              <a:t>15.06.2021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DD83225-39E4-46B8-A1DC-F495DE55AC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E7DB4FA-5FFA-416F-A7F0-EE84E6E1A1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AE57D025-FD33-4EAD-8397-283C97EBDB40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3231390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0AAE42A-D14D-4E86-A4D1-33E6F694EC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1468A23A-598B-443A-AE94-98264E46B462}" type="datetimeFigureOut">
              <a:rPr lang="de-DE" altLang="zh-CN"/>
              <a:pPr>
                <a:defRPr/>
              </a:pPr>
              <a:t>15.06.2021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6E9F70C-AF01-4C0E-8C32-85E5013E62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9E0F5CC-7E7A-4575-A933-BC625A2A5D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574CE9E2-AB5A-4130-8B52-77213A3210D8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6913616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4B9E99F-15F1-4AE4-8658-AB34A25A83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71C5A37E-21D0-4BEC-9A6E-926BD8A15622}" type="datetimeFigureOut">
              <a:rPr lang="de-DE" altLang="zh-CN"/>
              <a:pPr>
                <a:defRPr/>
              </a:pPr>
              <a:t>15.06.2021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239E2AF-F80C-4453-9C5E-5B69AC0229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1E41F08-D2ED-44BC-B582-385F146DCE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4A830E32-AB40-4A2B-B21A-FEC80E88A365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4396039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 b="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E99A5B2-668D-4269-8E8D-6F711FE93B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5A256A-F13D-450B-9EFD-67CE201683CA}" type="datetimeFigureOut">
              <a:rPr lang="de-DE" altLang="de-DE"/>
              <a:pPr>
                <a:defRPr/>
              </a:pPr>
              <a:t>15.06.2021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BA00725-717D-4F12-B377-5A3D893BD4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AECAAAF-30B5-4F51-8930-02AC8562FA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29ED8C-06FF-4D45-99F5-2A6000A7EE21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06371367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C1DE882-B7CF-4E06-80A4-2E34E0C136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923FD6-39E9-4929-BED8-20F53AF04E8E}" type="datetimeFigureOut">
              <a:rPr lang="de-DE" altLang="de-DE"/>
              <a:pPr>
                <a:defRPr/>
              </a:pPr>
              <a:t>15.06.2021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032D6B7-75F7-4AB3-A3BD-26DD3721BD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2EB6E0C-EF6F-4E40-B768-A3CD375973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4659BF-4199-4C19-A386-B1FD27E32AA0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79197704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708CB3D-C557-485C-92A8-A392A5491B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B1AF8F-2FD2-4F08-89EB-33CABFEEDFAB}" type="datetimeFigureOut">
              <a:rPr lang="de-DE" altLang="de-DE"/>
              <a:pPr>
                <a:defRPr/>
              </a:pPr>
              <a:t>15.06.2021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9F37678-5BEB-4471-BE87-83F2796A21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40E637C-1EBD-4FEF-9A25-DB6D94DCD5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252786-EF55-48DE-8C7A-40493C5CD0A7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56263273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7EFF75B2-B8AA-420A-9219-E50BF8A721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1601AE-E5EB-4F83-9E4F-44DA26A355B8}" type="datetimeFigureOut">
              <a:rPr lang="de-DE" altLang="de-DE"/>
              <a:pPr>
                <a:defRPr/>
              </a:pPr>
              <a:t>15.06.2021</a:t>
            </a:fld>
            <a:endParaRPr lang="de-DE" altLang="de-DE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BE3BD537-C443-4C32-B393-C19CA6241B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1812A10A-00A4-4F44-9CC2-CB07B08469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B43BAF-CC2E-4F64-9E6F-7C59A839E326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41025220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8C26DE76-E3A2-49F0-8F2E-605A8211B0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3786E6-23CC-4E2A-AFF4-488CC2D50EE8}" type="datetimeFigureOut">
              <a:rPr lang="de-DE" altLang="de-DE"/>
              <a:pPr>
                <a:defRPr/>
              </a:pPr>
              <a:t>15.06.2021</a:t>
            </a:fld>
            <a:endParaRPr lang="de-DE" altLang="de-DE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1FDF1388-1800-4DBF-A479-4AF481111A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69C2A993-D136-4248-8A7C-9EB4EA2B1B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241429-A1F6-46E4-A079-D815547C499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3120752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9D546619-B032-41B3-8F90-6A36D31ADC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3F0A19-589A-47FD-9069-17E17406CB79}" type="datetimeFigureOut">
              <a:rPr lang="de-DE" altLang="de-DE"/>
              <a:pPr>
                <a:defRPr/>
              </a:pPr>
              <a:t>15.06.2021</a:t>
            </a:fld>
            <a:endParaRPr lang="de-DE" altLang="de-DE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9EC2F2FC-8AE8-407D-AEBF-E186282015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4E2E80D4-E6D7-4F5C-8CE6-01FD89A66D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69DFDA-2270-4973-AFB8-49FC19F3CEF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14107840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76BCED34-A96D-4844-A0D2-8F8DFF7FB7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EF4A69-EBBE-4241-827B-9BE1CAC706B3}" type="datetimeFigureOut">
              <a:rPr lang="de-DE" altLang="de-DE"/>
              <a:pPr>
                <a:defRPr/>
              </a:pPr>
              <a:t>15.06.2021</a:t>
            </a:fld>
            <a:endParaRPr lang="de-DE" altLang="de-DE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F6E83D02-0836-4C7E-B5B4-C80BD4068F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464B4418-EBC1-4A0C-BF25-867EAB121B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91C716-4884-40DC-8004-1C1D5208D253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43034789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F767C35B-AA0F-406C-8FA2-640EB3B2ED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92541B-9329-48C5-A2F2-DFACCF1C62DA}" type="datetimeFigureOut">
              <a:rPr lang="de-DE" altLang="de-DE"/>
              <a:pPr>
                <a:defRPr/>
              </a:pPr>
              <a:t>15.06.2021</a:t>
            </a:fld>
            <a:endParaRPr lang="de-DE" altLang="de-DE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9B0EF876-9BBD-44AA-89DC-0BCB3510F3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486E01BD-F20F-492A-9C4E-1001237A31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30C5A6-88F0-4649-AC35-AF14208AA06C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888056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947B9D0-48BD-466C-9703-4DBDFE1011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4CC89964-59B1-4C36-9C08-034A1A813618}" type="datetimeFigureOut">
              <a:rPr lang="de-DE" altLang="zh-CN"/>
              <a:pPr>
                <a:defRPr/>
              </a:pPr>
              <a:t>15.06.2021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27A73FD-320C-42C9-92F9-B209B0FB82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3E08980-B1A1-48BB-9CC5-104E98DD99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6D01BA55-F920-49C8-B5FC-0104ED46162B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38805919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3B22D68D-EC31-46F3-9492-1AC72A1E7B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5E33BA-D5A7-41CE-8A73-518792873818}" type="datetimeFigureOut">
              <a:rPr lang="de-DE" altLang="de-DE"/>
              <a:pPr>
                <a:defRPr/>
              </a:pPr>
              <a:t>15.06.2021</a:t>
            </a:fld>
            <a:endParaRPr lang="de-DE" altLang="de-DE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DF16889E-DC23-442F-A700-7401993298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81E979F4-80EE-4DBB-89D0-2BC3B196D7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AB71E2-E74B-4ADA-8532-9484E54884CF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83793106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62078DF-5D76-4DBB-943C-511C397458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3CB2EC-A40D-41B6-AA5C-FDF698304170}" type="datetimeFigureOut">
              <a:rPr lang="de-DE" altLang="de-DE"/>
              <a:pPr>
                <a:defRPr/>
              </a:pPr>
              <a:t>15.06.2021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AEB2559-36F0-4FED-A4D1-9465D96EF8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E9E735F-643D-45DA-AF5A-822BEB7502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A1B26E-4D78-478E-AA5C-091932FF8A4E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6233340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9A700C5-DE66-4F2E-97AD-233BBA3FFA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FABE47-4E10-40E1-896C-BC65C0DF6148}" type="datetimeFigureOut">
              <a:rPr lang="de-DE" altLang="de-DE"/>
              <a:pPr>
                <a:defRPr/>
              </a:pPr>
              <a:t>15.06.2021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B24A156-029D-4A88-9029-4D047302A5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1973761-F53E-4E12-B8AD-3A047AA8FD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E570B3-08F9-4D56-B3CF-53831932EE5D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39454488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 b="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1646818-86D7-4A37-AF95-48A0C1B81D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A3C6AC-5CCA-4EF7-B218-18E9230D6789}" type="datetimeFigureOut">
              <a:rPr lang="de-DE" altLang="de-DE"/>
              <a:pPr>
                <a:defRPr/>
              </a:pPr>
              <a:t>15.06.2021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EDB0B21-2830-47FB-9C5B-1103C54BB2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7E41488-CF59-42A6-A176-25EC93C947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32D612-6C08-4CDD-8D7C-2025ADDEBED8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1930937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4485257-8B05-4C77-8426-20F6FF7F89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64369E-D634-458D-B97E-0AB61FDABAE0}" type="datetimeFigureOut">
              <a:rPr lang="de-DE" altLang="de-DE"/>
              <a:pPr>
                <a:defRPr/>
              </a:pPr>
              <a:t>15.06.2021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5D2D885-9B1C-4D46-B489-5E27A88D15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4FA2B18-B33B-4606-9915-FEB18BF6E9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1736B9-5060-40D7-8A1E-22F42A2D635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1722462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DD10902-30AC-49CB-9236-89F8E07C13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01F789-8486-4D37-B7E8-72694B0FEFCD}" type="datetimeFigureOut">
              <a:rPr lang="de-DE" altLang="de-DE"/>
              <a:pPr>
                <a:defRPr/>
              </a:pPr>
              <a:t>15.06.2021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47A4009-8523-4056-94F4-D68686B5FC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71F7A30-D478-45E1-AA27-4ABB3C86E0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07706B-1BCE-4D7C-8189-8CC7EC2E79A3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16414087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5A68992A-4460-4FB6-B4A9-5CA4081D98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1204B9-3F33-418A-8529-F8E35AFFA5EA}" type="datetimeFigureOut">
              <a:rPr lang="de-DE" altLang="de-DE"/>
              <a:pPr>
                <a:defRPr/>
              </a:pPr>
              <a:t>15.06.2021</a:t>
            </a:fld>
            <a:endParaRPr lang="de-DE" altLang="de-DE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E7A628FD-D009-460C-B8A8-198E2397C7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3F1BD13A-8F0C-4844-8E53-32B9FF9543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A83E67-4137-4B74-8DC6-9A99D28D8478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06927924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DAC5634E-A3D1-425D-8EED-5FD91C2B7F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942A07-17FB-4FA4-8DF5-0DE870ACA6F9}" type="datetimeFigureOut">
              <a:rPr lang="de-DE" altLang="de-DE"/>
              <a:pPr>
                <a:defRPr/>
              </a:pPr>
              <a:t>15.06.2021</a:t>
            </a:fld>
            <a:endParaRPr lang="de-DE" altLang="de-DE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868FBA58-E2CE-4EA1-8EC8-A6424B3A4E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DA023702-A096-46C5-AB06-5C0D10E7DF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34E162-13C4-4E25-B56D-0A7B72CED550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99493607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50D4FB4D-BBF5-4913-A874-195BB1EC49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DCB749-F126-481F-A07D-7E1814D55C20}" type="datetimeFigureOut">
              <a:rPr lang="de-DE" altLang="de-DE"/>
              <a:pPr>
                <a:defRPr/>
              </a:pPr>
              <a:t>15.06.2021</a:t>
            </a:fld>
            <a:endParaRPr lang="de-DE" altLang="de-DE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538E631B-8DDF-490B-82D8-7ACFACF5E3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B8545C96-A339-417C-B659-E25660FFAC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EF816C-A521-46D8-B944-3602C700C5D3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75698881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7FF2FC84-E26F-4934-9AF8-ECB7FEE50C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C6F45F-6F9E-478A-9158-9FDF3F3E355B}" type="datetimeFigureOut">
              <a:rPr lang="de-DE" altLang="de-DE"/>
              <a:pPr>
                <a:defRPr/>
              </a:pPr>
              <a:t>15.06.2021</a:t>
            </a:fld>
            <a:endParaRPr lang="de-DE" altLang="de-DE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4FFCFAD2-81A0-45D5-BB2B-317E6C8405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9E42C989-496C-42A5-81ED-4DD6C9A8CB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44EF67-25B6-46D9-A3F0-AC7192AF6936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9557979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9137D9E-FAF4-4525-9EAF-B17DB19EAA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D2D4A871-70E2-44AA-99C2-30A3C2CC6AAD}" type="datetimeFigureOut">
              <a:rPr lang="de-DE" altLang="zh-CN"/>
              <a:pPr>
                <a:defRPr/>
              </a:pPr>
              <a:t>15.06.2021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2BF843B-4B41-4772-8EA0-4D793D7C33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D300717-524D-4BFE-B591-FCC7B64696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D3375060-5567-485E-87D1-70733CF4D86D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4541544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C1E47F36-CC40-44D1-B673-AF98E82252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3D93CD-74FA-4AAA-8A7B-41454C8F4647}" type="datetimeFigureOut">
              <a:rPr lang="de-DE" altLang="de-DE"/>
              <a:pPr>
                <a:defRPr/>
              </a:pPr>
              <a:t>15.06.2021</a:t>
            </a:fld>
            <a:endParaRPr lang="de-DE" altLang="de-DE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80E176D6-F8EE-4449-AE8D-CA622505D9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4DE033EC-F63A-493C-B10B-5479F86C96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6095D7-AA69-4A16-8999-00F4469ACCB5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64244806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B0A5B693-E9E7-41FB-AC5C-B8211A693A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CD057D-961B-4E62-BE5F-A315EBE537E2}" type="datetimeFigureOut">
              <a:rPr lang="de-DE" altLang="de-DE"/>
              <a:pPr>
                <a:defRPr/>
              </a:pPr>
              <a:t>15.06.2021</a:t>
            </a:fld>
            <a:endParaRPr lang="de-DE" altLang="de-DE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40615550-9191-4033-9963-8D8C43C397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00B00D9F-FEF0-48E3-AE4C-58917B1601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24082E-EA4D-49AD-BC1F-A0BF12AF13FA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40584226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AAEB0E1-85F9-4913-B0B5-D078D93243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9C4C42-1F0E-485B-BE3B-E5929D4E609E}" type="datetimeFigureOut">
              <a:rPr lang="de-DE" altLang="de-DE"/>
              <a:pPr>
                <a:defRPr/>
              </a:pPr>
              <a:t>15.06.2021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C066620-D78E-4ADC-9085-FE17163E7C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6159B66-96E8-4551-90D1-855016F1C7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EBFA14-6F41-47A9-B4B2-B0F36C97B011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689504349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F436CE6-1D7E-4587-A7FF-A0BE4015A2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427F68-C6AD-4999-B580-B5C74A54427A}" type="datetimeFigureOut">
              <a:rPr lang="de-DE" altLang="de-DE"/>
              <a:pPr>
                <a:defRPr/>
              </a:pPr>
              <a:t>15.06.2021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294421B-B816-4748-9A8B-DD612FD5F7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3BEEF8C-8CC1-4616-BB57-A748AA62A4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C32DD1-3814-46DB-90A6-DEFEBD109D18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157120832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26A8649-DFBE-49CF-B031-BAB3B7934B5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C8790A34-7E64-4BC3-A1D6-9D72B10BDCE3}" type="datetimeFigureOut">
              <a:rPr lang="de-DE" altLang="zh-CN"/>
              <a:pPr>
                <a:defRPr/>
              </a:pPr>
              <a:t>15.06.2021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0633820-5114-41D3-B76E-09D0F110D7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175E567-CE2A-4F6C-ACCD-0A64D89384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5A57F8B9-22DC-4815-8B47-B019B9D3B1F6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568443913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74B6670-2EFE-4B02-9A56-07EFF29DC35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09B25077-D570-4AF1-B60A-7160D9583C73}" type="datetimeFigureOut">
              <a:rPr lang="de-DE" altLang="zh-CN"/>
              <a:pPr>
                <a:defRPr/>
              </a:pPr>
              <a:t>15.06.2021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44D5540-0841-4B66-A90D-B63B3DCAC7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1DA8498-7C2D-48AE-86E0-F6E4114E14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1E8F7778-613E-4082-B7FC-395C3093386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082842865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E250A18-15B6-45A0-B44C-24F3DCE4E0F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9C7F306A-9AF3-4B50-B9D9-12D1DA561C8F}" type="datetimeFigureOut">
              <a:rPr lang="de-DE" altLang="zh-CN"/>
              <a:pPr>
                <a:defRPr/>
              </a:pPr>
              <a:t>15.06.2021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341F64C-0A89-4BDF-BFB3-1AD927F740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3A9E177-CC15-4110-8108-6AD904415E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6B44C0D7-63CB-48E9-A27C-6FA35A347BF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689651282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0F21540C-EDC3-4341-A1AD-D253B8665BE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787D6324-2348-4F11-95AB-D1BEA1F7A698}" type="datetimeFigureOut">
              <a:rPr lang="de-DE" altLang="zh-CN"/>
              <a:pPr>
                <a:defRPr/>
              </a:pPr>
              <a:t>15.06.2021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BF903E74-5268-4041-9E7B-AE3862128E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467F1D1F-5DD6-4E31-A645-4F136C25F5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0DA98457-7413-4E1D-8CA8-AE5E5BF1C5AC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754755511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2C90DEFE-B718-479A-B230-9B8D77BA29E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C3798D5A-B2E1-4E23-A81B-A474509EDA15}" type="datetimeFigureOut">
              <a:rPr lang="de-DE" altLang="zh-CN"/>
              <a:pPr>
                <a:defRPr/>
              </a:pPr>
              <a:t>15.06.2021</a:t>
            </a:fld>
            <a:endParaRPr lang="de-DE" altLang="zh-CN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ABE8544B-5619-47FA-9166-E75E665E28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4BB23225-3DD4-45D6-8C48-311B643CC6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C8B917B1-DE35-4B21-8649-91B77E2D8B57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579505838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BB4A20EB-ED36-48B3-B89D-6150847CA70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EF483549-AE33-4E60-8C8F-1F019958B2C2}" type="datetimeFigureOut">
              <a:rPr lang="de-DE" altLang="zh-CN"/>
              <a:pPr>
                <a:defRPr/>
              </a:pPr>
              <a:t>15.06.2021</a:t>
            </a:fld>
            <a:endParaRPr lang="de-DE" altLang="zh-CN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5CA1B347-8C6D-4FB6-8A9D-F72DC5886E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4287A981-723C-49DE-8437-FD84FB1AD3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171113EF-EA23-4C0C-8467-E0CE80F5F7C0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8992247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783F188B-E7DA-42E7-A01A-8840D7AD66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B1BCE7A6-37DB-4C0A-8EFE-F49E5EAC0E39}" type="datetimeFigureOut">
              <a:rPr lang="de-DE" altLang="zh-CN"/>
              <a:pPr>
                <a:defRPr/>
              </a:pPr>
              <a:t>15.06.2021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D6EC6173-DC17-4B66-AB8D-2D8F3D1B8F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C63943B4-5429-48A2-9BDA-C9E36A690F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FDF47043-21B3-43E2-AB24-626D40388DB1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637785582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6294FBDF-4FBD-4EBB-BB81-4600AD1E3AD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46ED5512-CC49-418C-8086-8B9B6BF9ED56}" type="datetimeFigureOut">
              <a:rPr lang="de-DE" altLang="zh-CN"/>
              <a:pPr>
                <a:defRPr/>
              </a:pPr>
              <a:t>15.06.2021</a:t>
            </a:fld>
            <a:endParaRPr lang="de-DE" altLang="zh-CN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1A88FE8B-5859-41A1-A5F7-4CCC2468CD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51591ED9-7DFD-4993-BEA4-6E2AE71E26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BCEEE4A7-D83C-4B07-8D43-901C09C8B7DD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424231531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8AF22E58-DCBF-4815-A4EC-66791B0B2AC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9844F621-57BD-4880-AF5A-DB1F7F059F1C}" type="datetimeFigureOut">
              <a:rPr lang="de-DE" altLang="zh-CN"/>
              <a:pPr>
                <a:defRPr/>
              </a:pPr>
              <a:t>15.06.2021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2D944016-27D9-4C76-B5CB-6823B58361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4890790F-0EE4-4934-8468-12F88654AB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469E8039-4EA4-4F01-9038-6AE21102EE1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528850792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/>
              <a:t>Bild durch Klicken auf Symbol hinzufügen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9FE11043-D76E-425D-81CC-DF257089550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6CDAD50C-2BE2-44F3-9DCA-73C9AAF74574}" type="datetimeFigureOut">
              <a:rPr lang="de-DE" altLang="zh-CN"/>
              <a:pPr>
                <a:defRPr/>
              </a:pPr>
              <a:t>15.06.2021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71AD4256-DAD4-4F72-8EF2-9FA3F5F850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ABD0D3A9-44D0-431D-9D09-AFD7E9320D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FC701E78-D8E4-450E-A289-33774FB2DC44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421973506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F8B2B50-2F6E-42AC-A97E-93E5CD7BAFF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5458FDB9-6CD9-4EAB-BFCE-CFA16484AFF9}" type="datetimeFigureOut">
              <a:rPr lang="de-DE" altLang="zh-CN"/>
              <a:pPr>
                <a:defRPr/>
              </a:pPr>
              <a:t>15.06.2021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C85A568-0015-4721-B37B-D18FC6FF67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849AB49-A3F3-4822-BD74-C97A922C8F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688EFCFF-1ED6-4CD1-AA42-823A91B3FAD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459863416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  <a:prstGeom prst="rect">
            <a:avLst/>
          </a:prstGeo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66331F4-6980-4D17-96B6-86E95533E6D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AB81F884-4DE3-4FA3-A747-630D25F9FFFC}" type="datetimeFigureOut">
              <a:rPr lang="de-DE" altLang="zh-CN"/>
              <a:pPr>
                <a:defRPr/>
              </a:pPr>
              <a:t>15.06.2021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F32D228-2DC9-425E-9F28-6F855943CC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C88DF3C-6A90-4787-883C-03C7DB89B9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798E8CCB-4BBC-460E-98C1-E1AAA472E004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378052252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8255"/>
            <a:ext cx="7886700" cy="1325563"/>
          </a:xfrm>
        </p:spPr>
        <p:txBody>
          <a:bodyPr/>
          <a:lstStyle>
            <a:lvl1pPr>
              <a:defRPr sz="4200">
                <a:solidFill>
                  <a:srgbClr val="3333CC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algn="ctr">
              <a:defRPr sz="4200"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algn="ctr">
              <a:defRPr sz="4200">
                <a:latin typeface="SimHei" panose="02010609060101010101" pitchFamily="49" charset="-122"/>
                <a:ea typeface="SimHei" panose="02010609060101010101" pitchFamily="49" charset="-122"/>
              </a:defRPr>
            </a:lvl2pPr>
            <a:lvl3pPr algn="ctr">
              <a:defRPr sz="4200">
                <a:latin typeface="SimHei" panose="02010609060101010101" pitchFamily="49" charset="-122"/>
                <a:ea typeface="SimHei" panose="02010609060101010101" pitchFamily="49" charset="-122"/>
              </a:defRPr>
            </a:lvl3pPr>
            <a:lvl4pPr algn="ctr">
              <a:defRPr sz="4200">
                <a:latin typeface="SimHei" panose="02010609060101010101" pitchFamily="49" charset="-122"/>
                <a:ea typeface="SimHei" panose="02010609060101010101" pitchFamily="49" charset="-122"/>
              </a:defRPr>
            </a:lvl4pPr>
            <a:lvl5pPr algn="ctr">
              <a:defRPr sz="4200">
                <a:latin typeface="SimHei" panose="02010609060101010101" pitchFamily="49" charset="-122"/>
                <a:ea typeface="SimHei" panose="02010609060101010101" pitchFamily="49" charset="-122"/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CA7E6C-4A99-403E-A97A-C4E3632A09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BD2A22-B214-4B2E-BDD8-21F6C838BF54}" type="datetimeFigureOut">
              <a:rPr lang="de-DE" altLang="zh-CN"/>
              <a:pPr>
                <a:defRPr/>
              </a:pPr>
              <a:t>15.06.2021</a:t>
            </a:fld>
            <a:endParaRPr lang="de-DE" altLang="zh-C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3156BA-ACD2-45D9-BCE2-32622FF284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8CECFF-77A2-4622-9E33-78FEA18071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AB2E6DA-5666-40E2-9AB7-519BBF16779F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012462269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4BA1BB-CA32-4168-B053-7CDDAEA9F9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304EE6-428A-4E86-952F-A1C47C48AA24}" type="datetimeFigureOut">
              <a:rPr lang="de-DE" altLang="zh-CN"/>
              <a:pPr>
                <a:defRPr/>
              </a:pPr>
              <a:t>15.06.2021</a:t>
            </a:fld>
            <a:endParaRPr lang="de-DE" altLang="zh-C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88680C-42D3-46F5-B7D7-0B11E4C88E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C09B40-89E1-4328-A745-348B5D7665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42D0E5-0B95-4437-AAA0-40E1D8D64346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394688938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1142C157-EAB0-49E9-AF72-09B29725F9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C08F86-2F83-4246-869B-2724CE844F5C}" type="datetimeFigureOut">
              <a:rPr lang="de-DE" altLang="zh-CN"/>
              <a:pPr>
                <a:defRPr/>
              </a:pPr>
              <a:t>15.06.2021</a:t>
            </a:fld>
            <a:endParaRPr lang="de-DE" altLang="zh-CN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029C22C-89FF-430D-A757-D1DB2DF1DA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C73C039C-7929-4116-8832-31785C7736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8ABEA4C-38E3-4D4C-B0B4-95484BCE0A2E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319302513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B2FB99E5-3C8A-45F9-B84C-9EADF998A5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C9D32A-BBBF-4430-84EA-21CFA2B2D108}" type="datetimeFigureOut">
              <a:rPr lang="de-DE" altLang="zh-CN"/>
              <a:pPr>
                <a:defRPr/>
              </a:pPr>
              <a:t>15.06.2021</a:t>
            </a:fld>
            <a:endParaRPr lang="de-DE" altLang="zh-CN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300B3ADF-78F0-4AC6-9B00-E965E49002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54A7BAE0-14E7-4B87-9FE7-1885429765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1E8A0DC-12D4-48D9-9695-8B157E831BF0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9471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699C8BBD-BABD-4297-91E1-6F1CF132CB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1AD528-6635-48B5-A827-E1060431AC66}" type="datetimeFigureOut">
              <a:rPr lang="de-DE" altLang="zh-CN"/>
              <a:pPr>
                <a:defRPr/>
              </a:pPr>
              <a:t>15.06.2021</a:t>
            </a:fld>
            <a:endParaRPr lang="de-DE" altLang="zh-CN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33C0E1E0-91D7-4A23-976F-8663468CC4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11E2E48C-FEC2-47A9-86B2-488E3BB0C0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DDF5EBD-C359-4E63-865A-2CF65672F1FA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5882166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D67D554B-F43A-487A-A7FF-8598F75679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C6A60579-44AD-4CC7-BAAF-C96D8CAF3D17}" type="datetimeFigureOut">
              <a:rPr lang="de-DE" altLang="zh-CN"/>
              <a:pPr>
                <a:defRPr/>
              </a:pPr>
              <a:t>15.06.2021</a:t>
            </a:fld>
            <a:endParaRPr lang="de-DE" altLang="zh-CN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1894C16E-AC26-4EB2-AE4B-DC9D9F88AC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F1074154-1B22-4042-AA15-FE1C73CA51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F3E030E5-B332-4F2A-9511-F2F9F9018CA4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869735636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AA647A03-E91D-4E5E-A938-FD99B4264D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F6BEFA-38B2-45EA-9A19-4B6E47B0FA8F}" type="datetimeFigureOut">
              <a:rPr lang="de-DE" altLang="zh-CN"/>
              <a:pPr>
                <a:defRPr/>
              </a:pPr>
              <a:t>15.06.2021</a:t>
            </a:fld>
            <a:endParaRPr lang="de-DE" altLang="zh-CN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AF13062A-1281-4B92-BA01-81A1C1F15D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0C98F554-3639-430F-938F-F604BD81FE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CEEC7EA-C77E-4064-9111-4A00F2C60C88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535434863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35A88904-2A48-4A35-A51E-6BE4C0342F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883879-C1C5-4285-B020-B4C9CDE05C15}" type="datetimeFigureOut">
              <a:rPr lang="de-DE" altLang="zh-CN"/>
              <a:pPr>
                <a:defRPr/>
              </a:pPr>
              <a:t>15.06.2021</a:t>
            </a:fld>
            <a:endParaRPr lang="de-DE" altLang="zh-CN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8284E53E-94E9-4AB9-83D6-4F0ABA54A5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FF83D1B5-0E6E-4AE1-AF59-839EA30CDF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8FA37EC-90BA-4C32-AB28-C27F33034FBB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7452265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/>
              <a:t>Bild durch Klicken auf Symbol hinzufügen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3B70B0C9-B38F-40CF-BCB0-144AFE944D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C5C602-1419-47FE-AF47-2F381C745081}" type="datetimeFigureOut">
              <a:rPr lang="de-DE" altLang="zh-CN"/>
              <a:pPr>
                <a:defRPr/>
              </a:pPr>
              <a:t>15.06.2021</a:t>
            </a:fld>
            <a:endParaRPr lang="de-DE" altLang="zh-CN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7A57412A-5F8F-4713-819F-A6EDD22571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51E2A2C6-41F6-4751-BAE1-B963D7F9FF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B68AB2-E352-476D-AF7E-CBF40431DC0D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439589832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A66A8B-AAAA-48B4-96CC-3A7DB7AB6A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78DC7D-0DC2-4277-BE62-CF4C5A29B53E}" type="datetimeFigureOut">
              <a:rPr lang="de-DE" altLang="zh-CN"/>
              <a:pPr>
                <a:defRPr/>
              </a:pPr>
              <a:t>15.06.2021</a:t>
            </a:fld>
            <a:endParaRPr lang="de-DE" altLang="zh-C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FF87D7-0B1E-4BDD-9BE9-D51F1D71F8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D1F7BA-44C3-4DC0-ABE2-983D39FC48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2E5FCAC-F073-4441-BF05-020F75C55B78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661815602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2807C9-6E8A-40CA-A146-C85716ABD2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C02B72-D733-49A0-A7A5-6D5EA7FA913F}" type="datetimeFigureOut">
              <a:rPr lang="de-DE" altLang="zh-CN"/>
              <a:pPr>
                <a:defRPr/>
              </a:pPr>
              <a:t>15.06.2021</a:t>
            </a:fld>
            <a:endParaRPr lang="de-DE" altLang="zh-C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8F1318-E5A4-4E4D-9210-F97B4A8118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D46B23-7018-47CD-8C1E-E8760992E2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B2BB3A6-2592-40B5-B84C-43860D221838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37831120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50BA1BB-BDA9-46B1-82E8-C8D5EED2229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962D3EA7-AA8F-42E0-BAF9-1DB7111AB1C8}" type="datetimeFigureOut">
              <a:rPr lang="de-DE" altLang="zh-CN"/>
              <a:pPr>
                <a:defRPr/>
              </a:pPr>
              <a:t>15.06.2021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48C085E-C59B-4B1D-A4DA-10E30D70C3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A7D3208-F411-419D-879B-A6A2C4EF70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fld id="{863ED595-1E3C-4B34-926C-2D81FCCB793B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452859041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B37BAAB-C584-4F10-A793-D86504852D1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53832E87-45A8-4C7B-B51A-EF216DB207EF}" type="datetimeFigureOut">
              <a:rPr lang="de-DE" altLang="zh-CN"/>
              <a:pPr>
                <a:defRPr/>
              </a:pPr>
              <a:t>15.06.2021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0DE2C64-14A7-4399-94CB-09C4343FDA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7F9FDC8-A7C1-45B5-BCF8-CCE8D9C8B9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fld id="{B1D259C7-76EF-446E-B151-67A65F8DFD38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030789290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10CF67D-F0B0-4305-A8A7-B45B587C84E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A036944C-96A0-4656-82F5-719667BC164F}" type="datetimeFigureOut">
              <a:rPr lang="de-DE" altLang="zh-CN"/>
              <a:pPr>
                <a:defRPr/>
              </a:pPr>
              <a:t>15.06.2021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9F7F2C1-6942-4EAE-968D-35CECB3087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7108A31-B3BB-4B8E-B380-1FB9CBB5BA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fld id="{AB6E5434-0CD7-4ADF-A9EB-449C1E0138F4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286975903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5BEC41AA-FDFE-41A8-9CB2-4D6AF18AE74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2A7798AD-11B4-4DC6-A318-9E7A562FD37D}" type="datetimeFigureOut">
              <a:rPr lang="de-DE" altLang="zh-CN"/>
              <a:pPr>
                <a:defRPr/>
              </a:pPr>
              <a:t>15.06.2021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5DB6FBB6-B6DB-420B-B1E8-8A5B239A4B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4F860B00-56CC-4336-9F48-D4A78EB483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fld id="{988FA799-E399-48E6-83C5-FFE7BB16C5B1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002348293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9CA4DC0F-7018-4929-8A74-0DB99C8DD4B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C9613BEA-0A46-4FF7-9519-0D193206E818}" type="datetimeFigureOut">
              <a:rPr lang="de-DE" altLang="zh-CN"/>
              <a:pPr>
                <a:defRPr/>
              </a:pPr>
              <a:t>15.06.2021</a:t>
            </a:fld>
            <a:endParaRPr lang="de-DE" altLang="zh-CN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138FE7D1-29D2-428A-9F7B-C1C46127B1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160ED4AA-7972-4887-920B-213624265F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fld id="{DA328D5E-4EE3-4CE4-B19C-EBFD666CDC49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6712025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7EB130CD-BC12-435A-995E-C5EB22E7EC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04291217-0958-418D-9CC8-125862209724}" type="datetimeFigureOut">
              <a:rPr lang="de-DE" altLang="zh-CN"/>
              <a:pPr>
                <a:defRPr/>
              </a:pPr>
              <a:t>15.06.2021</a:t>
            </a:fld>
            <a:endParaRPr lang="de-DE" altLang="zh-CN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DA625452-13BE-42D6-A07B-8F119778EF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97ED0A99-2DE5-4323-B40F-7085C3A955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A7DC9148-DC84-404E-B41F-2B61B13452E8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736805285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384198FF-4C70-4DBB-B669-171A2D7DDEE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95BAF8AE-6FDF-49B2-A43E-050222E3B5A7}" type="datetimeFigureOut">
              <a:rPr lang="de-DE" altLang="zh-CN"/>
              <a:pPr>
                <a:defRPr/>
              </a:pPr>
              <a:t>15.06.2021</a:t>
            </a:fld>
            <a:endParaRPr lang="de-DE" altLang="zh-CN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6C4F6DA9-4952-4345-B977-D68312A051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E8E702DD-E161-48A9-BC5B-14E19D9880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fld id="{6E90C80D-6B80-4068-A356-23EB6BBFCD18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055450017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07E71331-6E53-4E6B-A1D6-8CF1FB58881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EE84B118-A6A6-4AAC-8C42-0F09C5ED41C8}" type="datetimeFigureOut">
              <a:rPr lang="de-DE" altLang="zh-CN"/>
              <a:pPr>
                <a:defRPr/>
              </a:pPr>
              <a:t>15.06.2021</a:t>
            </a:fld>
            <a:endParaRPr lang="de-DE" altLang="zh-CN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552116EB-980C-4C4A-BCC9-4C11CAEC91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C39F534F-1C9E-469F-82B8-45A1EFDB91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fld id="{3B2F4614-9919-46AF-921C-A920C37C238C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515880795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F064654C-450A-43C5-AB12-89F93645409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E5476CBD-A5BA-4DED-8E10-4D9C974336A6}" type="datetimeFigureOut">
              <a:rPr lang="de-DE" altLang="zh-CN"/>
              <a:pPr>
                <a:defRPr/>
              </a:pPr>
              <a:t>15.06.2021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22EDF389-B32B-4071-B1CF-76023901EE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4B96FED1-43D1-4A4F-83A4-D0BA04D74A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fld id="{39EDF21C-96F1-4737-B919-AB4EF9CDAEF2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976096822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/>
              <a:t>Bild durch Klicken auf Symbol hinzufügen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8ED51997-D42B-4A9E-AEAE-0303245D865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EFECE00F-B24F-4EB6-8394-2374E385137D}" type="datetimeFigureOut">
              <a:rPr lang="de-DE" altLang="zh-CN"/>
              <a:pPr>
                <a:defRPr/>
              </a:pPr>
              <a:t>15.06.2021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3A3F2583-47EF-4B9D-99B7-43776CCFAD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FD31506F-E5F9-4B5C-8B86-259758E253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fld id="{0CE855FA-9AEE-47FE-9413-74E266D5902C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291910042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E39D061-D97E-4330-A468-ABDE9208BE2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A92EAE07-A38F-481C-A2C1-7C4576CEB7F6}" type="datetimeFigureOut">
              <a:rPr lang="de-DE" altLang="zh-CN"/>
              <a:pPr>
                <a:defRPr/>
              </a:pPr>
              <a:t>15.06.2021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B6CE569-CF46-4F71-AC83-8CA15C6080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B765A0C-570A-44D0-A94D-2F4C29287B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fld id="{94EC1570-2C47-4DFE-BBEA-EB69624B5C30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314507373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  <a:prstGeom prst="rect">
            <a:avLst/>
          </a:prstGeo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F52FE7D-E4D7-458C-B08E-40C2D459B14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E7E7F22C-E3E6-4A46-8DD7-5982E76A0411}" type="datetimeFigureOut">
              <a:rPr lang="de-DE" altLang="zh-CN"/>
              <a:pPr>
                <a:defRPr/>
              </a:pPr>
              <a:t>15.06.2021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FB9AE98-9BC5-45D9-B77D-37DD9920A1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53DA17E-1001-4E5B-BB71-93FE99982C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fld id="{F166FC11-8E44-4136-B3FB-EF62F976A089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2230946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4932B88A-3DB1-4B44-AB62-E0D61909D4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158E748C-4F48-4E00-A7A9-58AF1153B04C}" type="datetimeFigureOut">
              <a:rPr lang="de-DE" altLang="zh-CN"/>
              <a:pPr>
                <a:defRPr/>
              </a:pPr>
              <a:t>15.06.2021</a:t>
            </a:fld>
            <a:endParaRPr lang="de-DE" altLang="zh-CN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C5B6CD73-A1F9-4EB4-906C-C08F041A45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CC6B4983-7E09-4787-BF14-37F08DE05A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A75D4618-FCB1-4946-9772-8BB1B2E70C25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0522202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C9ABFA05-401E-45F3-AF7A-48DB8910C0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2AD762B1-74C3-4A4B-B02D-AD218B7F0B11}" type="datetimeFigureOut">
              <a:rPr lang="de-DE" altLang="zh-CN"/>
              <a:pPr>
                <a:defRPr/>
              </a:pPr>
              <a:t>15.06.2021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0677B3C9-1868-4627-9105-56E7853E12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C9594980-34E4-4DFD-A331-10E94E3C65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EA0FB084-410C-4E7B-AA03-0D8750477E3A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093883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E928FC5E-EA78-4A4A-BA6E-4572F789AF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0DD3AEED-2298-4CC3-8611-6F3FE2088DBE}" type="datetimeFigureOut">
              <a:rPr lang="de-DE" altLang="zh-CN"/>
              <a:pPr>
                <a:defRPr/>
              </a:pPr>
              <a:t>15.06.2021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A128549E-7266-42B5-9161-3188077D24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32BF7B08-1031-49A6-8B4B-EF1867896D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C7DE8FE5-1387-4E5A-BDD4-3DF604E9EA7E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533737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theme" Target="../theme/theme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2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57.xml"/><Relationship Id="rId7" Type="http://schemas.openxmlformats.org/officeDocument/2006/relationships/slideLayout" Target="../slideLayouts/slideLayout61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6.xml"/><Relationship Id="rId1" Type="http://schemas.openxmlformats.org/officeDocument/2006/relationships/slideLayout" Target="../slideLayouts/slideLayout55.xml"/><Relationship Id="rId6" Type="http://schemas.openxmlformats.org/officeDocument/2006/relationships/slideLayout" Target="../slideLayouts/slideLayout60.xml"/><Relationship Id="rId11" Type="http://schemas.openxmlformats.org/officeDocument/2006/relationships/slideLayout" Target="../slideLayouts/slideLayout65.xml"/><Relationship Id="rId5" Type="http://schemas.openxmlformats.org/officeDocument/2006/relationships/slideLayout" Target="../slideLayouts/slideLayout59.xml"/><Relationship Id="rId10" Type="http://schemas.openxmlformats.org/officeDocument/2006/relationships/slideLayout" Target="../slideLayouts/slideLayout64.xml"/><Relationship Id="rId4" Type="http://schemas.openxmlformats.org/officeDocument/2006/relationships/slideLayout" Target="../slideLayouts/slideLayout58.xml"/><Relationship Id="rId9" Type="http://schemas.openxmlformats.org/officeDocument/2006/relationships/slideLayout" Target="../slideLayouts/slideLayout6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elplatzhalter 1">
            <a:extLst>
              <a:ext uri="{FF2B5EF4-FFF2-40B4-BE49-F238E27FC236}">
                <a16:creationId xmlns:a16="http://schemas.microsoft.com/office/drawing/2014/main" id="{F120774B-6873-4B99-B121-99F0C58DC75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Titelmasterformat durch Klicken bearbeiten</a:t>
            </a:r>
          </a:p>
        </p:txBody>
      </p:sp>
      <p:sp>
        <p:nvSpPr>
          <p:cNvPr id="7171" name="Textplatzhalter 2">
            <a:extLst>
              <a:ext uri="{FF2B5EF4-FFF2-40B4-BE49-F238E27FC236}">
                <a16:creationId xmlns:a16="http://schemas.microsoft.com/office/drawing/2014/main" id="{67A9F993-2393-4DCC-822C-3830156C48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Textmasterformat bearbeiten</a:t>
            </a:r>
          </a:p>
          <a:p>
            <a:pPr lvl="1"/>
            <a:r>
              <a:rPr lang="de-DE" altLang="zh-CN"/>
              <a:t>Zweite Ebene</a:t>
            </a:r>
          </a:p>
          <a:p>
            <a:pPr lvl="2"/>
            <a:r>
              <a:rPr lang="de-DE" altLang="zh-CN"/>
              <a:t>Dritte Ebene</a:t>
            </a:r>
          </a:p>
          <a:p>
            <a:pPr lvl="3"/>
            <a:r>
              <a:rPr lang="de-DE" altLang="zh-CN"/>
              <a:t>Vierte Ebene</a:t>
            </a:r>
          </a:p>
          <a:p>
            <a:pPr lvl="4"/>
            <a:r>
              <a:rPr lang="de-DE" altLang="zh-CN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09D5298-1208-44DA-8A52-EA8435AB792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C67E3ADB-6D64-48A2-A83F-1CBE8CF8C5B1}" type="datetimeFigureOut">
              <a:rPr lang="de-DE" altLang="zh-CN"/>
              <a:pPr>
                <a:defRPr/>
              </a:pPr>
              <a:t>15.06.2021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BDE445F-A5E8-4F28-B1C7-90E79B95F93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4BF4D51-224A-4344-9065-8CB1C8E0495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1D592643-58D5-4FF1-8724-40F70D71EFFF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05374" r:id="rId1"/>
    <p:sldLayoutId id="2147505375" r:id="rId2"/>
    <p:sldLayoutId id="2147505376" r:id="rId3"/>
    <p:sldLayoutId id="2147505377" r:id="rId4"/>
    <p:sldLayoutId id="2147505378" r:id="rId5"/>
    <p:sldLayoutId id="2147505379" r:id="rId6"/>
    <p:sldLayoutId id="2147505380" r:id="rId7"/>
    <p:sldLayoutId id="2147505381" r:id="rId8"/>
    <p:sldLayoutId id="2147505382" r:id="rId9"/>
    <p:sldLayoutId id="2147505383" r:id="rId10"/>
    <p:sldLayoutId id="2147505384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SimSun" pitchFamily="2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9pPr>
    </p:titleStyle>
    <p:bodyStyle>
      <a:lvl1pPr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sz="2800" kern="1200">
          <a:solidFill>
            <a:schemeClr val="tx1"/>
          </a:solidFill>
          <a:latin typeface="+mn-lt"/>
          <a:ea typeface="SimSun" pitchFamily="2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SimSun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Line 5">
            <a:extLst>
              <a:ext uri="{FF2B5EF4-FFF2-40B4-BE49-F238E27FC236}">
                <a16:creationId xmlns:a16="http://schemas.microsoft.com/office/drawing/2014/main" id="{D8E470B3-9FAE-426C-975E-001E67387ADD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381000" y="1143000"/>
            <a:ext cx="6732588" cy="3175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de-DE">
              <a:ln>
                <a:solidFill>
                  <a:srgbClr val="00B0F0"/>
                </a:solidFill>
              </a:ln>
              <a:latin typeface="Arial" charset="0"/>
              <a:cs typeface="Arial" charset="0"/>
            </a:endParaRPr>
          </a:p>
        </p:txBody>
      </p:sp>
      <p:pic>
        <p:nvPicPr>
          <p:cNvPr id="11267" name="Grafik 11">
            <a:extLst>
              <a:ext uri="{FF2B5EF4-FFF2-40B4-BE49-F238E27FC236}">
                <a16:creationId xmlns:a16="http://schemas.microsoft.com/office/drawing/2014/main" id="{DC7A8210-45DF-432D-A2EA-37D19049DD17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2825" y="0"/>
            <a:ext cx="1781175" cy="1712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68" name="Titelplatzhalter 1">
            <a:extLst>
              <a:ext uri="{FF2B5EF4-FFF2-40B4-BE49-F238E27FC236}">
                <a16:creationId xmlns:a16="http://schemas.microsoft.com/office/drawing/2014/main" id="{51ACA2F4-8795-4CAE-9CEE-9A548396B794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47700" y="0"/>
            <a:ext cx="6624638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de-DE"/>
              <a:t>单击</a:t>
            </a:r>
            <a:endParaRPr lang="de-DE" altLang="zh-CN"/>
          </a:p>
        </p:txBody>
      </p:sp>
      <p:sp>
        <p:nvSpPr>
          <p:cNvPr id="11269" name="Textplatzhalter 2">
            <a:extLst>
              <a:ext uri="{FF2B5EF4-FFF2-40B4-BE49-F238E27FC236}">
                <a16:creationId xmlns:a16="http://schemas.microsoft.com/office/drawing/2014/main" id="{0E634D1C-3770-4E68-A94E-5946BF3B4FEE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47700" y="1495425"/>
            <a:ext cx="6743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5342A8A-6E7C-40FF-8DEB-C4E9C2878E2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9228CF6A-93DD-4274-923C-3D8BA2CB2B32}" type="datetimeFigureOut">
              <a:rPr lang="de-DE" altLang="de-DE"/>
              <a:pPr>
                <a:defRPr/>
              </a:pPr>
              <a:t>15.06.2021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E1F307B-CB73-4336-AA1C-600377B8338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8697441-520C-4F4E-9001-D0BB4052586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BDA84C14-48A5-4F6C-B1DD-EB95B23B4B05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05233" r:id="rId1"/>
    <p:sldLayoutId id="2147505234" r:id="rId2"/>
    <p:sldLayoutId id="2147505235" r:id="rId3"/>
    <p:sldLayoutId id="2147505236" r:id="rId4"/>
    <p:sldLayoutId id="2147505237" r:id="rId5"/>
    <p:sldLayoutId id="2147505238" r:id="rId6"/>
    <p:sldLayoutId id="2147505239" r:id="rId7"/>
    <p:sldLayoutId id="2147505240" r:id="rId8"/>
    <p:sldLayoutId id="2147505241" r:id="rId9"/>
    <p:sldLayoutId id="2147505242" r:id="rId10"/>
    <p:sldLayoutId id="2147505243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 kern="1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9pPr>
    </p:titleStyle>
    <p:bodyStyle>
      <a:lvl1pPr algn="just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Line 5">
            <a:extLst>
              <a:ext uri="{FF2B5EF4-FFF2-40B4-BE49-F238E27FC236}">
                <a16:creationId xmlns:a16="http://schemas.microsoft.com/office/drawing/2014/main" id="{F1E55959-2634-40DD-85CA-73C96F11CD24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381000" y="1143000"/>
            <a:ext cx="6732588" cy="3175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de-DE">
              <a:ln>
                <a:solidFill>
                  <a:srgbClr val="00B0F0"/>
                </a:solidFill>
              </a:ln>
              <a:latin typeface="Arial" charset="0"/>
              <a:cs typeface="Arial" charset="0"/>
            </a:endParaRPr>
          </a:p>
        </p:txBody>
      </p:sp>
      <p:pic>
        <p:nvPicPr>
          <p:cNvPr id="19459" name="Grafik 11">
            <a:extLst>
              <a:ext uri="{FF2B5EF4-FFF2-40B4-BE49-F238E27FC236}">
                <a16:creationId xmlns:a16="http://schemas.microsoft.com/office/drawing/2014/main" id="{F5E2D1FF-AF58-43D0-96A9-0FBBEE5B00D1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2825" y="0"/>
            <a:ext cx="1781175" cy="1712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60" name="Titelplatzhalter 1">
            <a:extLst>
              <a:ext uri="{FF2B5EF4-FFF2-40B4-BE49-F238E27FC236}">
                <a16:creationId xmlns:a16="http://schemas.microsoft.com/office/drawing/2014/main" id="{99F043C7-799E-43AB-8A2C-68384F192607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47700" y="0"/>
            <a:ext cx="6624638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de-DE"/>
              <a:t>单击</a:t>
            </a:r>
            <a:endParaRPr lang="de-DE" altLang="zh-CN"/>
          </a:p>
        </p:txBody>
      </p:sp>
      <p:sp>
        <p:nvSpPr>
          <p:cNvPr id="19461" name="Textplatzhalter 2">
            <a:extLst>
              <a:ext uri="{FF2B5EF4-FFF2-40B4-BE49-F238E27FC236}">
                <a16:creationId xmlns:a16="http://schemas.microsoft.com/office/drawing/2014/main" id="{119B443B-07BE-495C-87D4-CE4668EFEA8F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47700" y="1495425"/>
            <a:ext cx="6743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544A5AB-6C1A-4164-92DC-762CB8726DB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A4156ACB-3DC0-468B-8BDC-FA47F581A6F1}" type="datetimeFigureOut">
              <a:rPr lang="de-DE" altLang="de-DE"/>
              <a:pPr>
                <a:defRPr/>
              </a:pPr>
              <a:t>15.06.2021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1D2FC9B-0B65-40E0-86CC-1C9DA34A110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FAB60CD-219B-4249-B957-5E3D763C714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399BB111-4B30-455E-BBB8-E4D3CDDB6E7F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05298" r:id="rId1"/>
    <p:sldLayoutId id="2147505299" r:id="rId2"/>
    <p:sldLayoutId id="2147505300" r:id="rId3"/>
    <p:sldLayoutId id="2147505301" r:id="rId4"/>
    <p:sldLayoutId id="2147505302" r:id="rId5"/>
    <p:sldLayoutId id="2147505303" r:id="rId6"/>
    <p:sldLayoutId id="2147505304" r:id="rId7"/>
    <p:sldLayoutId id="2147505305" r:id="rId8"/>
    <p:sldLayoutId id="2147505306" r:id="rId9"/>
    <p:sldLayoutId id="2147505307" r:id="rId10"/>
    <p:sldLayoutId id="2147505308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 kern="1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9pPr>
    </p:titleStyle>
    <p:bodyStyle>
      <a:lvl1pPr algn="just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Line 5">
            <a:extLst>
              <a:ext uri="{FF2B5EF4-FFF2-40B4-BE49-F238E27FC236}">
                <a16:creationId xmlns:a16="http://schemas.microsoft.com/office/drawing/2014/main" id="{2CA74DDA-51F9-4E6B-BA3D-2D3697554BB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81000" y="1143000"/>
            <a:ext cx="6400800" cy="0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de-DE" b="0">
              <a:ln>
                <a:solidFill>
                  <a:srgbClr val="00B0F0"/>
                </a:solidFill>
              </a:ln>
              <a:latin typeface="Arial" charset="0"/>
              <a:cs typeface="Arial" charset="0"/>
            </a:endParaRPr>
          </a:p>
        </p:txBody>
      </p:sp>
      <p:pic>
        <p:nvPicPr>
          <p:cNvPr id="21507" name="Grafik 7">
            <a:extLst>
              <a:ext uri="{FF2B5EF4-FFF2-40B4-BE49-F238E27FC236}">
                <a16:creationId xmlns:a16="http://schemas.microsoft.com/office/drawing/2014/main" id="{E761C253-B54E-442B-9C03-D5F2AACE9D16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4050" y="76200"/>
            <a:ext cx="2139950" cy="205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505430" r:id="rId1"/>
    <p:sldLayoutId id="2147505431" r:id="rId2"/>
    <p:sldLayoutId id="2147505432" r:id="rId3"/>
    <p:sldLayoutId id="2147505433" r:id="rId4"/>
    <p:sldLayoutId id="2147505434" r:id="rId5"/>
    <p:sldLayoutId id="2147505435" r:id="rId6"/>
    <p:sldLayoutId id="2147505436" r:id="rId7"/>
    <p:sldLayoutId id="2147505437" r:id="rId8"/>
    <p:sldLayoutId id="2147505438" r:id="rId9"/>
    <p:sldLayoutId id="2147505439" r:id="rId10"/>
    <p:sldLayoutId id="2147505440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SimSun" pitchFamily="2" charset="-122"/>
          <a:cs typeface="SimSun" charset="0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9pPr>
    </p:titleStyle>
    <p:bodyStyle>
      <a:lvl1pPr marL="342900" indent="-3429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kumimoji="1" sz="28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Grafik 7">
            <a:extLst>
              <a:ext uri="{FF2B5EF4-FFF2-40B4-BE49-F238E27FC236}">
                <a16:creationId xmlns:a16="http://schemas.microsoft.com/office/drawing/2014/main" id="{0AB27EC1-2308-4367-9B1B-D29923E84EF4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2825" y="0"/>
            <a:ext cx="1781175" cy="1712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5" name="Title Placeholder 1">
            <a:extLst>
              <a:ext uri="{FF2B5EF4-FFF2-40B4-BE49-F238E27FC236}">
                <a16:creationId xmlns:a16="http://schemas.microsoft.com/office/drawing/2014/main" id="{DF319B3A-8320-4D9F-A0B6-0D901237D6E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28650" y="1365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Mastertitelformat bearbeiten</a:t>
            </a:r>
            <a:endParaRPr lang="en-US" altLang="de-DE"/>
          </a:p>
        </p:txBody>
      </p:sp>
      <p:sp>
        <p:nvSpPr>
          <p:cNvPr id="3076" name="Text Placeholder 2">
            <a:extLst>
              <a:ext uri="{FF2B5EF4-FFF2-40B4-BE49-F238E27FC236}">
                <a16:creationId xmlns:a16="http://schemas.microsoft.com/office/drawing/2014/main" id="{F483466D-6BCF-4AF5-9C17-D13434784FA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Mastertextformat bearbeiten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1AD137-0C19-48C2-8D6F-1F3706C3022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AF73D052-EF78-4D76-AC6C-23FD8617A4BD}" type="datetimeFigureOut">
              <a:rPr lang="de-DE" altLang="zh-CN"/>
              <a:pPr>
                <a:defRPr/>
              </a:pPr>
              <a:t>15.06.2021</a:t>
            </a:fld>
            <a:endParaRPr lang="de-DE" altLang="zh-C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AE6773-897F-4AA2-A67E-B1316D972E9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559333-A359-4C84-97FB-9CFE83AAB68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5BEC1BD4-2E72-451D-8D70-E33A7B7197BB}" type="slidenum">
              <a:rPr lang="de-DE" altLang="zh-CN"/>
              <a:pPr/>
              <a:t>‹Nr.›</a:t>
            </a:fld>
            <a:endParaRPr lang="de-DE" altLang="zh-CN"/>
          </a:p>
        </p:txBody>
      </p:sp>
      <p:sp>
        <p:nvSpPr>
          <p:cNvPr id="7" name="Line 5">
            <a:extLst>
              <a:ext uri="{FF2B5EF4-FFF2-40B4-BE49-F238E27FC236}">
                <a16:creationId xmlns:a16="http://schemas.microsoft.com/office/drawing/2014/main" id="{E6F34BD2-CD3B-40A4-807D-9DB484BD86DC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6732588" cy="3175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de-DE" dirty="0">
              <a:ln>
                <a:solidFill>
                  <a:srgbClr val="00B0F0"/>
                </a:solidFill>
              </a:ln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58073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505465" r:id="rId1"/>
    <p:sldLayoutId id="2147505466" r:id="rId2"/>
    <p:sldLayoutId id="2147505467" r:id="rId3"/>
    <p:sldLayoutId id="2147505468" r:id="rId4"/>
    <p:sldLayoutId id="2147505469" r:id="rId5"/>
    <p:sldLayoutId id="2147505470" r:id="rId6"/>
    <p:sldLayoutId id="2147505471" r:id="rId7"/>
    <p:sldLayoutId id="2147505472" r:id="rId8"/>
    <p:sldLayoutId id="2147505473" r:id="rId9"/>
    <p:sldLayoutId id="2147505474" r:id="rId10"/>
  </p:sldLayoutIdLst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200" kern="1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9pPr>
    </p:titleStyle>
    <p:bodyStyle>
      <a:lvl1pPr algn="ctr" rtl="0" fontAlgn="base">
        <a:lnSpc>
          <a:spcPct val="90000"/>
        </a:lnSpc>
        <a:spcBef>
          <a:spcPts val="1000"/>
        </a:spcBef>
        <a:spcAft>
          <a:spcPct val="0"/>
        </a:spcAft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1pPr>
      <a:lvl2pPr marL="457200" algn="ctr" rtl="0" fontAlgn="base">
        <a:lnSpc>
          <a:spcPct val="90000"/>
        </a:lnSpc>
        <a:spcBef>
          <a:spcPts val="500"/>
        </a:spcBef>
        <a:spcAft>
          <a:spcPct val="0"/>
        </a:spcAft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2pPr>
      <a:lvl3pPr marL="914400" algn="ctr" rtl="0" fontAlgn="base">
        <a:lnSpc>
          <a:spcPct val="90000"/>
        </a:lnSpc>
        <a:spcBef>
          <a:spcPts val="500"/>
        </a:spcBef>
        <a:spcAft>
          <a:spcPct val="0"/>
        </a:spcAft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3pPr>
      <a:lvl4pPr marL="1371600" algn="ctr" rtl="0" fontAlgn="base">
        <a:lnSpc>
          <a:spcPct val="90000"/>
        </a:lnSpc>
        <a:spcBef>
          <a:spcPts val="500"/>
        </a:spcBef>
        <a:spcAft>
          <a:spcPct val="0"/>
        </a:spcAft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4pPr>
      <a:lvl5pPr marL="1828800" algn="ctr" rtl="0" fontAlgn="base">
        <a:lnSpc>
          <a:spcPct val="90000"/>
        </a:lnSpc>
        <a:spcBef>
          <a:spcPts val="500"/>
        </a:spcBef>
        <a:spcAft>
          <a:spcPct val="0"/>
        </a:spcAft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Line 5">
            <a:extLst>
              <a:ext uri="{FF2B5EF4-FFF2-40B4-BE49-F238E27FC236}">
                <a16:creationId xmlns:a16="http://schemas.microsoft.com/office/drawing/2014/main" id="{2C07A02D-D4ED-4B82-93EE-A2D2BF88C28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81000" y="1143000"/>
            <a:ext cx="6400800" cy="0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de-DE">
              <a:ln>
                <a:solidFill>
                  <a:srgbClr val="00B0F0"/>
                </a:solidFill>
              </a:ln>
            </a:endParaRPr>
          </a:p>
        </p:txBody>
      </p:sp>
      <p:pic>
        <p:nvPicPr>
          <p:cNvPr id="3075" name="Grafik 7">
            <a:extLst>
              <a:ext uri="{FF2B5EF4-FFF2-40B4-BE49-F238E27FC236}">
                <a16:creationId xmlns:a16="http://schemas.microsoft.com/office/drawing/2014/main" id="{BAE469A5-8501-4696-B637-714A5638CF2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4050" y="76200"/>
            <a:ext cx="2139950" cy="205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740970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505476" r:id="rId1"/>
    <p:sldLayoutId id="2147505477" r:id="rId2"/>
    <p:sldLayoutId id="2147505478" r:id="rId3"/>
    <p:sldLayoutId id="2147505479" r:id="rId4"/>
    <p:sldLayoutId id="2147505480" r:id="rId5"/>
    <p:sldLayoutId id="2147505481" r:id="rId6"/>
    <p:sldLayoutId id="2147505482" r:id="rId7"/>
    <p:sldLayoutId id="2147505483" r:id="rId8"/>
    <p:sldLayoutId id="2147505484" r:id="rId9"/>
    <p:sldLayoutId id="2147505485" r:id="rId10"/>
    <p:sldLayoutId id="2147505486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SimSun" pitchFamily="2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9pPr>
    </p:titleStyle>
    <p:bodyStyle>
      <a:lvl1pPr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sz="2800" kern="1200">
          <a:solidFill>
            <a:schemeClr val="tx1"/>
          </a:solidFill>
          <a:latin typeface="+mn-lt"/>
          <a:ea typeface="SimSun" pitchFamily="2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SimSun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602" name="Titel 1">
            <a:extLst>
              <a:ext uri="{FF2B5EF4-FFF2-40B4-BE49-F238E27FC236}">
                <a16:creationId xmlns:a16="http://schemas.microsoft.com/office/drawing/2014/main" id="{81B527E4-13D6-4868-951F-990631F9CF4E}"/>
              </a:ext>
            </a:extLst>
          </p:cNvPr>
          <p:cNvSpPr txBox="1">
            <a:spLocks/>
          </p:cNvSpPr>
          <p:nvPr/>
        </p:nvSpPr>
        <p:spPr bwMode="auto">
          <a:xfrm>
            <a:off x="381000" y="342900"/>
            <a:ext cx="6553200" cy="72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de-DE" sz="4200" b="0" i="0" u="none" strike="noStrike" kern="1200" cap="none" spc="0" normalizeH="0" baseline="0" noProof="0" dirty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证道</a:t>
            </a:r>
          </a:p>
        </p:txBody>
      </p:sp>
      <p:sp>
        <p:nvSpPr>
          <p:cNvPr id="281603" name="Inhaltsplatzhalter 2">
            <a:extLst>
              <a:ext uri="{FF2B5EF4-FFF2-40B4-BE49-F238E27FC236}">
                <a16:creationId xmlns:a16="http://schemas.microsoft.com/office/drawing/2014/main" id="{73B503E4-7FB5-424D-9B7C-F01305519130}"/>
              </a:ext>
            </a:extLst>
          </p:cNvPr>
          <p:cNvSpPr txBox="1">
            <a:spLocks/>
          </p:cNvSpPr>
          <p:nvPr/>
        </p:nvSpPr>
        <p:spPr bwMode="auto">
          <a:xfrm>
            <a:off x="228600" y="1524000"/>
            <a:ext cx="7391400" cy="266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altLang="zh-CN" sz="6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zh-CN" altLang="de-DE" sz="6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事奉的态度</a:t>
            </a:r>
            <a:endParaRPr kumimoji="0" lang="en-US" altLang="zh-CN" sz="6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+mn-cs"/>
            </a:endParaRPr>
          </a:p>
        </p:txBody>
      </p:sp>
      <p:sp>
        <p:nvSpPr>
          <p:cNvPr id="4" name="Inhaltsplatzhalter 2">
            <a:extLst>
              <a:ext uri="{FF2B5EF4-FFF2-40B4-BE49-F238E27FC236}">
                <a16:creationId xmlns:a16="http://schemas.microsoft.com/office/drawing/2014/main" id="{DBA04443-959B-48F8-8096-4996A7CAF2E4}"/>
              </a:ext>
            </a:extLst>
          </p:cNvPr>
          <p:cNvSpPr txBox="1">
            <a:spLocks/>
          </p:cNvSpPr>
          <p:nvPr/>
        </p:nvSpPr>
        <p:spPr bwMode="auto">
          <a:xfrm>
            <a:off x="869674" y="4267200"/>
            <a:ext cx="6096000" cy="15042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altLang="zh-CN" sz="3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zh-CN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证道：</a:t>
            </a:r>
            <a:r>
              <a:rPr lang="zh-CN" altLang="de-DE" sz="3200" b="0" dirty="0">
                <a:solidFill>
                  <a:srgbClr val="000000"/>
                </a:solidFill>
              </a:rPr>
              <a:t>吴振忠 牧师</a:t>
            </a:r>
            <a:endParaRPr kumimoji="0" lang="en-US" altLang="zh-CN" sz="3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+mn-c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354" name="Titel 1">
            <a:extLst>
              <a:ext uri="{FF2B5EF4-FFF2-40B4-BE49-F238E27FC236}">
                <a16:creationId xmlns:a16="http://schemas.microsoft.com/office/drawing/2014/main" id="{38C7E680-3D70-457F-8E8F-80820377DADD}"/>
              </a:ext>
            </a:extLst>
          </p:cNvPr>
          <p:cNvSpPr txBox="1">
            <a:spLocks/>
          </p:cNvSpPr>
          <p:nvPr/>
        </p:nvSpPr>
        <p:spPr bwMode="auto">
          <a:xfrm>
            <a:off x="381000" y="342900"/>
            <a:ext cx="6553200" cy="72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de-DE" sz="3600" b="0" i="0" u="none" strike="noStrike" kern="1200" cap="none" spc="0" normalizeH="0" baseline="0" noProof="0" dirty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引言：</a:t>
            </a:r>
            <a:endParaRPr kumimoji="0" lang="de-DE" altLang="zh-CN" sz="3600" b="0" i="0" u="none" strike="noStrike" kern="1200" cap="none" spc="0" normalizeH="0" baseline="0" noProof="0" dirty="0">
              <a:ln>
                <a:noFill/>
              </a:ln>
              <a:solidFill>
                <a:srgbClr val="3333CC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+mn-cs"/>
            </a:endParaRPr>
          </a:p>
        </p:txBody>
      </p:sp>
      <p:sp>
        <p:nvSpPr>
          <p:cNvPr id="228355" name="Inhaltsplatzhalter 2">
            <a:extLst>
              <a:ext uri="{FF2B5EF4-FFF2-40B4-BE49-F238E27FC236}">
                <a16:creationId xmlns:a16="http://schemas.microsoft.com/office/drawing/2014/main" id="{412C8F67-CE84-4E77-8755-497C44EB81D6}"/>
              </a:ext>
            </a:extLst>
          </p:cNvPr>
          <p:cNvSpPr txBox="1">
            <a:spLocks/>
          </p:cNvSpPr>
          <p:nvPr/>
        </p:nvSpPr>
        <p:spPr bwMode="auto">
          <a:xfrm>
            <a:off x="381000" y="1181101"/>
            <a:ext cx="6705600" cy="56768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622300" indent="-622300"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marL="514350" marR="0" lvl="0" indent="-514350" algn="just" defTabSz="914400" rtl="0" eaLnBrk="1" fontAlgn="base" latinLnBrk="0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zh-CN" altLang="de-DE" sz="3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谁可以事奉神？你在什么岗位上事奉神呢？</a:t>
            </a:r>
            <a:endParaRPr kumimoji="0" lang="de-DE" altLang="zh-CN" sz="3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+mn-cs"/>
            </a:endParaRPr>
          </a:p>
          <a:p>
            <a:pPr marL="514350" marR="0" lvl="0" indent="-514350" algn="just" defTabSz="914400" rtl="0" eaLnBrk="1" fontAlgn="base" latinLnBrk="0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zh-CN" altLang="de-DE" sz="3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事奉神很多时候是在带领人，还是在服待人呢？</a:t>
            </a:r>
            <a:endParaRPr kumimoji="0" lang="de-DE" altLang="zh-CN" sz="3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+mn-cs"/>
            </a:endParaRPr>
          </a:p>
          <a:p>
            <a:pPr marL="514350" marR="0" lvl="0" indent="-514350" algn="just" defTabSz="914400" rtl="0" eaLnBrk="1" fontAlgn="base" latinLnBrk="0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zh-CN" altLang="de-DE" sz="3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当带领和服待人时，有人埋怨你，你的感受如何？你会如何做？</a:t>
            </a:r>
            <a:endParaRPr kumimoji="0" lang="de-DE" altLang="zh-CN" sz="3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+mn-cs"/>
            </a:endParaRPr>
          </a:p>
          <a:p>
            <a:pPr marL="514350" marR="0" lvl="0" indent="-514350" algn="just" defTabSz="914400" rtl="0" eaLnBrk="1" fontAlgn="base" latinLnBrk="0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zh-CN" altLang="de-DE" sz="3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在事奉中，神会帮助你吗？祂会给你指示吗？</a:t>
            </a:r>
            <a:endParaRPr kumimoji="0" lang="de-DE" altLang="zh-CN" sz="3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220658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283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283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283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283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354" name="Titel 1">
            <a:extLst>
              <a:ext uri="{FF2B5EF4-FFF2-40B4-BE49-F238E27FC236}">
                <a16:creationId xmlns:a16="http://schemas.microsoft.com/office/drawing/2014/main" id="{38C7E680-3D70-457F-8E8F-80820377DADD}"/>
              </a:ext>
            </a:extLst>
          </p:cNvPr>
          <p:cNvSpPr txBox="1">
            <a:spLocks/>
          </p:cNvSpPr>
          <p:nvPr/>
        </p:nvSpPr>
        <p:spPr bwMode="auto">
          <a:xfrm>
            <a:off x="381000" y="342900"/>
            <a:ext cx="6553200" cy="72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de-DE" sz="3600" b="0" i="0" u="none" strike="noStrike" kern="1200" cap="none" spc="0" normalizeH="0" baseline="0" noProof="0" dirty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引言：</a:t>
            </a:r>
            <a:endParaRPr kumimoji="0" lang="de-DE" altLang="zh-CN" sz="3600" b="0" i="0" u="none" strike="noStrike" kern="1200" cap="none" spc="0" normalizeH="0" baseline="0" noProof="0" dirty="0">
              <a:ln>
                <a:noFill/>
              </a:ln>
              <a:solidFill>
                <a:srgbClr val="3333CC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+mn-cs"/>
            </a:endParaRPr>
          </a:p>
        </p:txBody>
      </p:sp>
      <p:sp>
        <p:nvSpPr>
          <p:cNvPr id="228355" name="Inhaltsplatzhalter 2">
            <a:extLst>
              <a:ext uri="{FF2B5EF4-FFF2-40B4-BE49-F238E27FC236}">
                <a16:creationId xmlns:a16="http://schemas.microsoft.com/office/drawing/2014/main" id="{412C8F67-CE84-4E77-8755-497C44EB81D6}"/>
              </a:ext>
            </a:extLst>
          </p:cNvPr>
          <p:cNvSpPr txBox="1">
            <a:spLocks/>
          </p:cNvSpPr>
          <p:nvPr/>
        </p:nvSpPr>
        <p:spPr bwMode="auto">
          <a:xfrm>
            <a:off x="381000" y="1181101"/>
            <a:ext cx="6705600" cy="56768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622300" indent="-622300"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marL="514350" marR="0" lvl="0" indent="-514350" algn="just" defTabSz="914400" rtl="0" eaLnBrk="1" fontAlgn="base" latinLnBrk="0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 typeface="+mj-lt"/>
              <a:buAutoNum type="arabicPeriod" startAt="5"/>
              <a:tabLst/>
              <a:defRPr/>
            </a:pPr>
            <a:r>
              <a:rPr kumimoji="0" lang="zh-CN" altLang="de-DE" sz="3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神要求我们的事奉态度为何？</a:t>
            </a:r>
            <a:endParaRPr kumimoji="0" lang="de-DE" altLang="zh-CN" sz="3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+mn-cs"/>
            </a:endParaRPr>
          </a:p>
          <a:p>
            <a:pPr marL="514350" marR="0" lvl="0" indent="-514350" algn="just" defTabSz="914400" rtl="0" eaLnBrk="1" fontAlgn="base" latinLnBrk="0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 typeface="+mj-lt"/>
              <a:buAutoNum type="arabicPeriod" startAt="5"/>
              <a:tabLst/>
              <a:defRPr/>
            </a:pPr>
            <a:r>
              <a:rPr kumimoji="0" lang="zh-CN" altLang="de-DE" sz="3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事奉神、带领和服待人的最终目标和果效是什么？</a:t>
            </a:r>
            <a:endParaRPr kumimoji="0" lang="de-DE" altLang="zh-CN" sz="3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+mn-cs"/>
            </a:endParaRPr>
          </a:p>
          <a:p>
            <a:pPr marL="514350" marR="0" lvl="0" indent="-514350" algn="just" defTabSz="914400" rtl="0" eaLnBrk="1" fontAlgn="base" latinLnBrk="0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 typeface="+mj-lt"/>
              <a:buAutoNum type="arabicPeriod" startAt="5"/>
              <a:tabLst/>
              <a:defRPr/>
            </a:pPr>
            <a:r>
              <a:rPr kumimoji="0" lang="zh-CN" altLang="de-DE" sz="3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神</a:t>
            </a:r>
            <a:r>
              <a:rPr kumimoji="0" lang="zh-CN" altLang="de-DE" sz="3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是要发怒，处罚我们不正确的事奉态度吗？</a:t>
            </a:r>
            <a:endParaRPr kumimoji="0" lang="en-US" altLang="zh-CN" sz="3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44295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283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283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283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354" name="Titel 1">
            <a:extLst>
              <a:ext uri="{FF2B5EF4-FFF2-40B4-BE49-F238E27FC236}">
                <a16:creationId xmlns:a16="http://schemas.microsoft.com/office/drawing/2014/main" id="{38C7E680-3D70-457F-8E8F-80820377DADD}"/>
              </a:ext>
            </a:extLst>
          </p:cNvPr>
          <p:cNvSpPr txBox="1">
            <a:spLocks/>
          </p:cNvSpPr>
          <p:nvPr/>
        </p:nvSpPr>
        <p:spPr bwMode="auto">
          <a:xfrm>
            <a:off x="381000" y="342900"/>
            <a:ext cx="6553200" cy="72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de-DE" sz="3600" b="0" i="0" u="none" strike="noStrike" kern="1200" cap="none" spc="0" normalizeH="0" baseline="0" noProof="0" dirty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经文理解与应用：</a:t>
            </a:r>
            <a:endParaRPr kumimoji="0" lang="de-DE" altLang="zh-CN" sz="3600" b="0" i="0" u="none" strike="noStrike" kern="1200" cap="none" spc="0" normalizeH="0" baseline="0" noProof="0" dirty="0">
              <a:ln>
                <a:noFill/>
              </a:ln>
              <a:solidFill>
                <a:srgbClr val="3333CC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+mn-cs"/>
            </a:endParaRPr>
          </a:p>
        </p:txBody>
      </p:sp>
      <p:sp>
        <p:nvSpPr>
          <p:cNvPr id="228355" name="Inhaltsplatzhalter 2">
            <a:extLst>
              <a:ext uri="{FF2B5EF4-FFF2-40B4-BE49-F238E27FC236}">
                <a16:creationId xmlns:a16="http://schemas.microsoft.com/office/drawing/2014/main" id="{412C8F67-CE84-4E77-8755-497C44EB81D6}"/>
              </a:ext>
            </a:extLst>
          </p:cNvPr>
          <p:cNvSpPr txBox="1">
            <a:spLocks/>
          </p:cNvSpPr>
          <p:nvPr/>
        </p:nvSpPr>
        <p:spPr bwMode="auto">
          <a:xfrm>
            <a:off x="381000" y="1181101"/>
            <a:ext cx="6705600" cy="56768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622300" indent="-622300"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marL="720000" marR="0" lvl="0" indent="-720000" algn="just" defTabSz="914400" rtl="0" eaLnBrk="1" fontAlgn="base" latinLnBrk="0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zh-CN" altLang="de-DE" sz="3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摩西、亚伦、米利暗都是事奉神的人，各人有他们自己的性格、长处、短处和神给他们的结局；</a:t>
            </a:r>
            <a:endParaRPr kumimoji="0" lang="de-DE" altLang="zh-CN" sz="3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+mn-cs"/>
            </a:endParaRPr>
          </a:p>
          <a:p>
            <a:pPr marL="720000" marR="0" lvl="0" indent="-720000" algn="just" defTabSz="914400" rtl="0" eaLnBrk="1" fontAlgn="base" latinLnBrk="0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zh-CN" altLang="de-DE" sz="3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百姓在加低斯对摩西、亚伦的攻击和争闹内容并不是第一次；</a:t>
            </a:r>
            <a:endParaRPr kumimoji="0" lang="de-DE" altLang="zh-CN" sz="3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+mn-cs"/>
            </a:endParaRPr>
          </a:p>
          <a:p>
            <a:pPr marL="720000" marR="0" lvl="0" indent="-720000" algn="just" defTabSz="914400" rtl="0" eaLnBrk="1" fontAlgn="base" latinLnBrk="0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zh-CN" altLang="de-DE" sz="3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摩西、亚伦向神的请示得到神的立时回应，清楚的吩咐；</a:t>
            </a:r>
            <a:endParaRPr kumimoji="0" lang="de-DE" altLang="zh-CN" sz="3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444030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283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283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283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354" name="Titel 1">
            <a:extLst>
              <a:ext uri="{FF2B5EF4-FFF2-40B4-BE49-F238E27FC236}">
                <a16:creationId xmlns:a16="http://schemas.microsoft.com/office/drawing/2014/main" id="{38C7E680-3D70-457F-8E8F-80820377DADD}"/>
              </a:ext>
            </a:extLst>
          </p:cNvPr>
          <p:cNvSpPr txBox="1">
            <a:spLocks/>
          </p:cNvSpPr>
          <p:nvPr/>
        </p:nvSpPr>
        <p:spPr bwMode="auto">
          <a:xfrm>
            <a:off x="381000" y="342900"/>
            <a:ext cx="6553200" cy="72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de-DE" sz="3600" b="0" i="0" u="none" strike="noStrike" kern="1200" cap="none" spc="0" normalizeH="0" baseline="0" noProof="0" dirty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经文理解与应用：</a:t>
            </a:r>
            <a:endParaRPr kumimoji="0" lang="de-DE" altLang="zh-CN" sz="3600" b="0" i="0" u="none" strike="noStrike" kern="1200" cap="none" spc="0" normalizeH="0" baseline="0" noProof="0" dirty="0">
              <a:ln>
                <a:noFill/>
              </a:ln>
              <a:solidFill>
                <a:srgbClr val="3333CC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+mn-cs"/>
            </a:endParaRPr>
          </a:p>
        </p:txBody>
      </p:sp>
      <p:sp>
        <p:nvSpPr>
          <p:cNvPr id="228355" name="Inhaltsplatzhalter 2">
            <a:extLst>
              <a:ext uri="{FF2B5EF4-FFF2-40B4-BE49-F238E27FC236}">
                <a16:creationId xmlns:a16="http://schemas.microsoft.com/office/drawing/2014/main" id="{412C8F67-CE84-4E77-8755-497C44EB81D6}"/>
              </a:ext>
            </a:extLst>
          </p:cNvPr>
          <p:cNvSpPr txBox="1">
            <a:spLocks/>
          </p:cNvSpPr>
          <p:nvPr/>
        </p:nvSpPr>
        <p:spPr bwMode="auto">
          <a:xfrm>
            <a:off x="381000" y="1181101"/>
            <a:ext cx="6705600" cy="56768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622300" indent="-622300"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marL="720000" marR="0" lvl="0" indent="-720000" algn="just" defTabSz="914400" rtl="0" eaLnBrk="1" fontAlgn="base" latinLnBrk="0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 typeface="+mj-lt"/>
              <a:buAutoNum type="arabicPeriod" startAt="4"/>
              <a:tabLst/>
              <a:defRPr/>
            </a:pPr>
            <a:r>
              <a:rPr kumimoji="0" lang="zh-CN" altLang="de-DE" sz="3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摩西手拿著代表神权柄的杖，以私意和忿怒去回应百姓和敲打磐石出水；</a:t>
            </a:r>
            <a:endParaRPr kumimoji="0" lang="de-DE" altLang="zh-CN" sz="3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+mn-cs"/>
            </a:endParaRPr>
          </a:p>
          <a:p>
            <a:pPr marL="720000" marR="0" lvl="0" indent="-720000" algn="just" defTabSz="914400" rtl="0" eaLnBrk="1" fontAlgn="base" latinLnBrk="0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 typeface="+mj-lt"/>
              <a:buAutoNum type="arabicPeriod" startAt="4"/>
              <a:tabLst/>
              <a:defRPr/>
            </a:pPr>
            <a:r>
              <a:rPr kumimoji="0" lang="zh-CN" altLang="de-DE" sz="3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神不喜悦摩西、亚伦这个事奉态度，因为他们在此事上显出了「信靠神」的不足，使百姓看不到神的神圣和尊荣；</a:t>
            </a:r>
            <a:endParaRPr kumimoji="0" lang="de-DE" altLang="zh-CN" sz="3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358219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283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283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354" name="Titel 1">
            <a:extLst>
              <a:ext uri="{FF2B5EF4-FFF2-40B4-BE49-F238E27FC236}">
                <a16:creationId xmlns:a16="http://schemas.microsoft.com/office/drawing/2014/main" id="{38C7E680-3D70-457F-8E8F-80820377DADD}"/>
              </a:ext>
            </a:extLst>
          </p:cNvPr>
          <p:cNvSpPr txBox="1">
            <a:spLocks/>
          </p:cNvSpPr>
          <p:nvPr/>
        </p:nvSpPr>
        <p:spPr bwMode="auto">
          <a:xfrm>
            <a:off x="381000" y="342900"/>
            <a:ext cx="6553200" cy="72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de-DE" sz="3600" b="0" i="0" u="none" strike="noStrike" kern="1200" cap="none" spc="0" normalizeH="0" baseline="0" noProof="0" dirty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经文理解与应用：</a:t>
            </a:r>
            <a:endParaRPr kumimoji="0" lang="de-DE" altLang="zh-CN" sz="3600" b="0" i="0" u="none" strike="noStrike" kern="1200" cap="none" spc="0" normalizeH="0" baseline="0" noProof="0" dirty="0">
              <a:ln>
                <a:noFill/>
              </a:ln>
              <a:solidFill>
                <a:srgbClr val="3333CC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+mn-cs"/>
            </a:endParaRPr>
          </a:p>
        </p:txBody>
      </p:sp>
      <p:sp>
        <p:nvSpPr>
          <p:cNvPr id="228355" name="Inhaltsplatzhalter 2">
            <a:extLst>
              <a:ext uri="{FF2B5EF4-FFF2-40B4-BE49-F238E27FC236}">
                <a16:creationId xmlns:a16="http://schemas.microsoft.com/office/drawing/2014/main" id="{412C8F67-CE84-4E77-8755-497C44EB81D6}"/>
              </a:ext>
            </a:extLst>
          </p:cNvPr>
          <p:cNvSpPr txBox="1">
            <a:spLocks/>
          </p:cNvSpPr>
          <p:nvPr/>
        </p:nvSpPr>
        <p:spPr bwMode="auto">
          <a:xfrm>
            <a:off x="381000" y="1181101"/>
            <a:ext cx="6705600" cy="56768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622300" indent="-622300"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marL="720000" marR="0" lvl="0" indent="-720000" algn="just" defTabSz="914400" rtl="0" eaLnBrk="1" fontAlgn="base" latinLnBrk="0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 typeface="+mj-lt"/>
              <a:buAutoNum type="arabicPeriod" startAt="6"/>
              <a:tabLst/>
              <a:defRPr/>
            </a:pPr>
            <a:r>
              <a:rPr kumimoji="0" lang="zh-CN" altLang="de-DE" sz="3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摩西、亚伦到此已经失去了继续完成神的旨意 </a:t>
            </a:r>
            <a:r>
              <a:rPr kumimoji="0" lang="de-DE" altLang="zh-CN" sz="3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- </a:t>
            </a:r>
            <a:r>
              <a:rPr kumimoji="0" lang="zh-CN" altLang="de-DE" sz="3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带领百姓进入迦南地的位分；</a:t>
            </a:r>
            <a:endParaRPr kumimoji="0" lang="de-DE" altLang="zh-CN" sz="3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+mn-cs"/>
            </a:endParaRPr>
          </a:p>
          <a:p>
            <a:pPr marL="720000" marR="0" lvl="0" indent="-720000" algn="just" defTabSz="914400" rtl="0" eaLnBrk="1" fontAlgn="base" latinLnBrk="0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 typeface="+mj-lt"/>
              <a:buAutoNum type="arabicPeriod" startAt="6"/>
              <a:tabLst/>
              <a:defRPr/>
            </a:pPr>
            <a:r>
              <a:rPr kumimoji="0" lang="zh-CN" altLang="de-DE" sz="3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神是恩待祂的仆人的主，以恩慈赐福给每一位事奉者的神。</a:t>
            </a:r>
            <a:endParaRPr kumimoji="0" lang="de-DE" altLang="zh-CN" sz="3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076907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283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283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354" name="Titel 1">
            <a:extLst>
              <a:ext uri="{FF2B5EF4-FFF2-40B4-BE49-F238E27FC236}">
                <a16:creationId xmlns:a16="http://schemas.microsoft.com/office/drawing/2014/main" id="{38C7E680-3D70-457F-8E8F-80820377DADD}"/>
              </a:ext>
            </a:extLst>
          </p:cNvPr>
          <p:cNvSpPr txBox="1">
            <a:spLocks/>
          </p:cNvSpPr>
          <p:nvPr/>
        </p:nvSpPr>
        <p:spPr bwMode="auto">
          <a:xfrm>
            <a:off x="381000" y="342900"/>
            <a:ext cx="6553200" cy="72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de-DE" sz="3600" b="0" i="0" u="none" strike="noStrike" kern="1200" cap="none" spc="0" normalizeH="0" baseline="0" noProof="0" dirty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总结：</a:t>
            </a:r>
            <a:endParaRPr kumimoji="0" lang="de-DE" altLang="zh-CN" sz="3600" b="0" i="0" u="none" strike="noStrike" kern="1200" cap="none" spc="0" normalizeH="0" baseline="0" noProof="0" dirty="0">
              <a:ln>
                <a:noFill/>
              </a:ln>
              <a:solidFill>
                <a:srgbClr val="3333CC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+mn-cs"/>
            </a:endParaRPr>
          </a:p>
        </p:txBody>
      </p:sp>
      <p:sp>
        <p:nvSpPr>
          <p:cNvPr id="228355" name="Inhaltsplatzhalter 2">
            <a:extLst>
              <a:ext uri="{FF2B5EF4-FFF2-40B4-BE49-F238E27FC236}">
                <a16:creationId xmlns:a16="http://schemas.microsoft.com/office/drawing/2014/main" id="{412C8F67-CE84-4E77-8755-497C44EB81D6}"/>
              </a:ext>
            </a:extLst>
          </p:cNvPr>
          <p:cNvSpPr txBox="1">
            <a:spLocks/>
          </p:cNvSpPr>
          <p:nvPr/>
        </p:nvSpPr>
        <p:spPr bwMode="auto">
          <a:xfrm>
            <a:off x="381000" y="1181101"/>
            <a:ext cx="6705600" cy="56768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622300" indent="-622300"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marL="0" marR="0" lvl="0" indent="0" algn="just" defTabSz="914400" rtl="0" eaLnBrk="1" fontAlgn="base" latinLnBrk="0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0" lang="zh-CN" altLang="de-DE" sz="3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事奉者的态度，首先要完全相信神，祂是真正的带领者和审判者，祂自有计划和旨意；我们不要发怒埋怨服待对象，自以为义，也不要忽略神的指引，自以为是的行事；不要使神的原意变了质，在事奉中失却了神应得尊荣；神的判决是包含祂的慈爱和美善的。</a:t>
            </a:r>
            <a:endParaRPr kumimoji="0" lang="de-DE" altLang="zh-CN" sz="3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436902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283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3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6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2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5_PPT2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PT2" id="{E78CE040-87CB-4758-BFB4-03EC40576219}" vid="{6AF073FA-08E5-4EDD-BA54-47DC75B36BBE}"/>
    </a:ext>
  </a:extLst>
</a:theme>
</file>

<file path=ppt/theme/theme5.xml><?xml version="1.0" encoding="utf-8"?>
<a:theme xmlns:a="http://schemas.openxmlformats.org/drawingml/2006/main" name="2_Muster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6_PPT2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PT2" id="{E78CE040-87CB-4758-BFB4-03EC40576219}" vid="{6AF073FA-08E5-4EDD-BA54-47DC75B36BBE}"/>
    </a:ext>
  </a:extLst>
</a:theme>
</file>

<file path=ppt/theme/theme7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1260</Words>
  <Application>Microsoft Office PowerPoint</Application>
  <PresentationFormat>Bildschirmpräsentation (4:3)</PresentationFormat>
  <Paragraphs>65</Paragraphs>
  <Slides>7</Slides>
  <Notes>7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6</vt:i4>
      </vt:variant>
      <vt:variant>
        <vt:lpstr>Folientitel</vt:lpstr>
      </vt:variant>
      <vt:variant>
        <vt:i4>7</vt:i4>
      </vt:variant>
    </vt:vector>
  </HeadingPairs>
  <TitlesOfParts>
    <vt:vector size="18" baseType="lpstr">
      <vt:lpstr>SimHei</vt:lpstr>
      <vt:lpstr>SimSun</vt:lpstr>
      <vt:lpstr>Arial</vt:lpstr>
      <vt:lpstr>Calibri</vt:lpstr>
      <vt:lpstr>Calibri Light</vt:lpstr>
      <vt:lpstr>3_Benutzerdefiniertes Design</vt:lpstr>
      <vt:lpstr>6_Benutzerdefiniertes Design</vt:lpstr>
      <vt:lpstr>12_Benutzerdefiniertes Design</vt:lpstr>
      <vt:lpstr>5_PPT2</vt:lpstr>
      <vt:lpstr>2_Muster</vt:lpstr>
      <vt:lpstr>6_PPT2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Baolei Han</dc:creator>
  <cp:lastModifiedBy>Dongdong</cp:lastModifiedBy>
  <cp:revision>2016</cp:revision>
  <cp:lastPrinted>2021-04-07T14:28:01Z</cp:lastPrinted>
  <dcterms:created xsi:type="dcterms:W3CDTF">2013-12-13T09:03:28Z</dcterms:created>
  <dcterms:modified xsi:type="dcterms:W3CDTF">2021-06-15T18:29:08Z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