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9" r:id="rId1"/>
    <p:sldMasterId id="2147485509" r:id="rId2"/>
    <p:sldMasterId id="2147491713" r:id="rId3"/>
    <p:sldMasterId id="2147492413" r:id="rId4"/>
    <p:sldMasterId id="2147505464" r:id="rId5"/>
    <p:sldMasterId id="2147505475" r:id="rId6"/>
  </p:sldMasterIdLst>
  <p:notesMasterIdLst>
    <p:notesMasterId r:id="rId14"/>
  </p:notesMasterIdLst>
  <p:handoutMasterIdLst>
    <p:handoutMasterId r:id="rId15"/>
  </p:handoutMasterIdLst>
  <p:sldIdLst>
    <p:sldId id="2091" r:id="rId7"/>
    <p:sldId id="20253" r:id="rId8"/>
    <p:sldId id="20254" r:id="rId9"/>
    <p:sldId id="20255" r:id="rId10"/>
    <p:sldId id="20256" r:id="rId11"/>
    <p:sldId id="20257" r:id="rId12"/>
    <p:sldId id="20258" r:id="rId13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3333CC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C5E4F7-33B8-4480-B111-D955D127A68D}" v="174" dt="2021-06-11T19:42:30.63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22" autoAdjust="0"/>
    <p:restoredTop sz="88104" autoAdjust="0"/>
  </p:normalViewPr>
  <p:slideViewPr>
    <p:cSldViewPr>
      <p:cViewPr varScale="1">
        <p:scale>
          <a:sx n="143" d="100"/>
          <a:sy n="143" d="100"/>
        </p:scale>
        <p:origin x="268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uyu Gui" userId="0f266002f048006d" providerId="LiveId" clId="{00C5E4F7-33B8-4480-B111-D955D127A68D}"/>
    <pc:docChg chg="undo redo custSel addSld delSld modSld delMainMaster">
      <pc:chgData name="shuyu Gui" userId="0f266002f048006d" providerId="LiveId" clId="{00C5E4F7-33B8-4480-B111-D955D127A68D}" dt="2021-06-12T09:19:02.877" v="1085" actId="255"/>
      <pc:docMkLst>
        <pc:docMk/>
      </pc:docMkLst>
      <pc:sldChg chg="addSp modSp add mod modAnim">
        <pc:chgData name="shuyu Gui" userId="0f266002f048006d" providerId="LiveId" clId="{00C5E4F7-33B8-4480-B111-D955D127A68D}" dt="2021-06-11T06:00:22.176" v="629" actId="1076"/>
        <pc:sldMkLst>
          <pc:docMk/>
          <pc:sldMk cId="0" sldId="898"/>
        </pc:sldMkLst>
        <pc:spChg chg="mod">
          <ac:chgData name="shuyu Gui" userId="0f266002f048006d" providerId="LiveId" clId="{00C5E4F7-33B8-4480-B111-D955D127A68D}" dt="2021-06-10T19:31:42.433" v="481" actId="1076"/>
          <ac:spMkLst>
            <pc:docMk/>
            <pc:sldMk cId="0" sldId="898"/>
            <ac:spMk id="7170" creationId="{105C62E8-CF1A-45FF-B130-0FB5EF9572C7}"/>
          </ac:spMkLst>
        </pc:spChg>
        <pc:spChg chg="mod">
          <ac:chgData name="shuyu Gui" userId="0f266002f048006d" providerId="LiveId" clId="{00C5E4F7-33B8-4480-B111-D955D127A68D}" dt="2021-06-11T06:00:22.176" v="629" actId="1076"/>
          <ac:spMkLst>
            <pc:docMk/>
            <pc:sldMk cId="0" sldId="898"/>
            <ac:spMk id="7171" creationId="{D8CFA40D-9070-4580-B947-9497DE5F16B3}"/>
          </ac:spMkLst>
        </pc:spChg>
        <pc:picChg chg="add mod">
          <ac:chgData name="shuyu Gui" userId="0f266002f048006d" providerId="LiveId" clId="{00C5E4F7-33B8-4480-B111-D955D127A68D}" dt="2021-06-09T18:21:08.777" v="150" actId="14100"/>
          <ac:picMkLst>
            <pc:docMk/>
            <pc:sldMk cId="0" sldId="898"/>
            <ac:picMk id="2" creationId="{CDFD3189-5BFE-4803-BEF1-AFFED4F4357D}"/>
          </ac:picMkLst>
        </pc:picChg>
      </pc:sldChg>
      <pc:sldChg chg="modSp add">
        <pc:chgData name="shuyu Gui" userId="0f266002f048006d" providerId="LiveId" clId="{00C5E4F7-33B8-4480-B111-D955D127A68D}" dt="2021-06-11T06:00:51.380" v="631" actId="1076"/>
        <pc:sldMkLst>
          <pc:docMk/>
          <pc:sldMk cId="0" sldId="900"/>
        </pc:sldMkLst>
        <pc:spChg chg="mod">
          <ac:chgData name="shuyu Gui" userId="0f266002f048006d" providerId="LiveId" clId="{00C5E4F7-33B8-4480-B111-D955D127A68D}" dt="2021-06-11T06:00:45.805" v="630" actId="1076"/>
          <ac:spMkLst>
            <pc:docMk/>
            <pc:sldMk cId="0" sldId="900"/>
            <ac:spMk id="9218" creationId="{21A27F71-42A8-4CB4-BE7E-5EF342674507}"/>
          </ac:spMkLst>
        </pc:spChg>
        <pc:spChg chg="mod">
          <ac:chgData name="shuyu Gui" userId="0f266002f048006d" providerId="LiveId" clId="{00C5E4F7-33B8-4480-B111-D955D127A68D}" dt="2021-06-11T06:00:51.380" v="631" actId="1076"/>
          <ac:spMkLst>
            <pc:docMk/>
            <pc:sldMk cId="0" sldId="900"/>
            <ac:spMk id="9219" creationId="{A92D1984-85B6-4815-8374-610E32218733}"/>
          </ac:spMkLst>
        </pc:spChg>
      </pc:sldChg>
      <pc:sldChg chg="modSp add">
        <pc:chgData name="shuyu Gui" userId="0f266002f048006d" providerId="LiveId" clId="{00C5E4F7-33B8-4480-B111-D955D127A68D}" dt="2021-06-11T06:02:40.733" v="646" actId="1076"/>
        <pc:sldMkLst>
          <pc:docMk/>
          <pc:sldMk cId="0" sldId="901"/>
        </pc:sldMkLst>
        <pc:spChg chg="mod">
          <ac:chgData name="shuyu Gui" userId="0f266002f048006d" providerId="LiveId" clId="{00C5E4F7-33B8-4480-B111-D955D127A68D}" dt="2021-06-11T06:02:36.882" v="645" actId="1076"/>
          <ac:spMkLst>
            <pc:docMk/>
            <pc:sldMk cId="0" sldId="901"/>
            <ac:spMk id="8194" creationId="{ED0BC753-E988-4F32-B724-540F2BFACEAD}"/>
          </ac:spMkLst>
        </pc:spChg>
        <pc:spChg chg="mod">
          <ac:chgData name="shuyu Gui" userId="0f266002f048006d" providerId="LiveId" clId="{00C5E4F7-33B8-4480-B111-D955D127A68D}" dt="2021-06-11T06:02:40.733" v="646" actId="1076"/>
          <ac:spMkLst>
            <pc:docMk/>
            <pc:sldMk cId="0" sldId="901"/>
            <ac:spMk id="8195" creationId="{4073B018-5B50-4B20-A9DA-A2A08BF3376F}"/>
          </ac:spMkLst>
        </pc:spChg>
      </pc:sldChg>
      <pc:sldChg chg="modSp add">
        <pc:chgData name="shuyu Gui" userId="0f266002f048006d" providerId="LiveId" clId="{00C5E4F7-33B8-4480-B111-D955D127A68D}" dt="2021-06-11T06:02:02.271" v="640" actId="1076"/>
        <pc:sldMkLst>
          <pc:docMk/>
          <pc:sldMk cId="0" sldId="902"/>
        </pc:sldMkLst>
        <pc:spChg chg="mod">
          <ac:chgData name="shuyu Gui" userId="0f266002f048006d" providerId="LiveId" clId="{00C5E4F7-33B8-4480-B111-D955D127A68D}" dt="2021-06-11T06:01:56.823" v="639" actId="1076"/>
          <ac:spMkLst>
            <pc:docMk/>
            <pc:sldMk cId="0" sldId="902"/>
            <ac:spMk id="11266" creationId="{3A7796C5-77D8-4339-8FD2-FD83E51FA08D}"/>
          </ac:spMkLst>
        </pc:spChg>
        <pc:spChg chg="mod">
          <ac:chgData name="shuyu Gui" userId="0f266002f048006d" providerId="LiveId" clId="{00C5E4F7-33B8-4480-B111-D955D127A68D}" dt="2021-06-11T06:02:02.271" v="640" actId="1076"/>
          <ac:spMkLst>
            <pc:docMk/>
            <pc:sldMk cId="0" sldId="902"/>
            <ac:spMk id="11267" creationId="{749CFA00-404A-4A3B-828D-0D938E65396F}"/>
          </ac:spMkLst>
        </pc:spChg>
      </pc:sldChg>
      <pc:sldChg chg="modSp add">
        <pc:chgData name="shuyu Gui" userId="0f266002f048006d" providerId="LiveId" clId="{00C5E4F7-33B8-4480-B111-D955D127A68D}" dt="2021-06-11T06:03:23.083" v="654" actId="1076"/>
        <pc:sldMkLst>
          <pc:docMk/>
          <pc:sldMk cId="0" sldId="903"/>
        </pc:sldMkLst>
        <pc:spChg chg="mod">
          <ac:chgData name="shuyu Gui" userId="0f266002f048006d" providerId="LiveId" clId="{00C5E4F7-33B8-4480-B111-D955D127A68D}" dt="2021-06-11T06:03:18.155" v="653" actId="1076"/>
          <ac:spMkLst>
            <pc:docMk/>
            <pc:sldMk cId="0" sldId="903"/>
            <ac:spMk id="12290" creationId="{BB456391-CDBE-4531-9C40-F5F8112E4108}"/>
          </ac:spMkLst>
        </pc:spChg>
        <pc:spChg chg="mod">
          <ac:chgData name="shuyu Gui" userId="0f266002f048006d" providerId="LiveId" clId="{00C5E4F7-33B8-4480-B111-D955D127A68D}" dt="2021-06-11T06:03:23.083" v="654" actId="1076"/>
          <ac:spMkLst>
            <pc:docMk/>
            <pc:sldMk cId="0" sldId="903"/>
            <ac:spMk id="12291" creationId="{9D59B58C-8B84-4A92-B3AA-33E77FAD04D3}"/>
          </ac:spMkLst>
        </pc:spChg>
      </pc:sldChg>
      <pc:sldChg chg="modSp add">
        <pc:chgData name="shuyu Gui" userId="0f266002f048006d" providerId="LiveId" clId="{00C5E4F7-33B8-4480-B111-D955D127A68D}" dt="2021-06-10T19:31:28.625" v="480" actId="1076"/>
        <pc:sldMkLst>
          <pc:docMk/>
          <pc:sldMk cId="0" sldId="904"/>
        </pc:sldMkLst>
        <pc:spChg chg="mod">
          <ac:chgData name="shuyu Gui" userId="0f266002f048006d" providerId="LiveId" clId="{00C5E4F7-33B8-4480-B111-D955D127A68D}" dt="2021-06-10T19:31:28.625" v="480" actId="1076"/>
          <ac:spMkLst>
            <pc:docMk/>
            <pc:sldMk cId="0" sldId="904"/>
            <ac:spMk id="8194" creationId="{F7A7DCEB-AAA5-47AD-A4DD-3864F73FD382}"/>
          </ac:spMkLst>
        </pc:spChg>
        <pc:spChg chg="mod">
          <ac:chgData name="shuyu Gui" userId="0f266002f048006d" providerId="LiveId" clId="{00C5E4F7-33B8-4480-B111-D955D127A68D}" dt="2021-06-10T19:31:17.003" v="479" actId="1076"/>
          <ac:spMkLst>
            <pc:docMk/>
            <pc:sldMk cId="0" sldId="904"/>
            <ac:spMk id="8195" creationId="{7F2781B1-2A29-4348-8512-865C67438991}"/>
          </ac:spMkLst>
        </pc:spChg>
      </pc:sldChg>
      <pc:sldChg chg="modSp add del">
        <pc:chgData name="shuyu Gui" userId="0f266002f048006d" providerId="LiveId" clId="{00C5E4F7-33B8-4480-B111-D955D127A68D}" dt="2021-06-11T06:03:42.187" v="658" actId="1076"/>
        <pc:sldMkLst>
          <pc:docMk/>
          <pc:sldMk cId="0" sldId="905"/>
        </pc:sldMkLst>
        <pc:spChg chg="mod">
          <ac:chgData name="shuyu Gui" userId="0f266002f048006d" providerId="LiveId" clId="{00C5E4F7-33B8-4480-B111-D955D127A68D}" dt="2021-06-11T06:03:37.825" v="657" actId="1076"/>
          <ac:spMkLst>
            <pc:docMk/>
            <pc:sldMk cId="0" sldId="905"/>
            <ac:spMk id="8194" creationId="{FC4E9BFC-CF3C-4758-82A3-22F0B9BC8E2E}"/>
          </ac:spMkLst>
        </pc:spChg>
        <pc:spChg chg="mod">
          <ac:chgData name="shuyu Gui" userId="0f266002f048006d" providerId="LiveId" clId="{00C5E4F7-33B8-4480-B111-D955D127A68D}" dt="2021-06-11T06:03:42.187" v="658" actId="1076"/>
          <ac:spMkLst>
            <pc:docMk/>
            <pc:sldMk cId="0" sldId="905"/>
            <ac:spMk id="8195" creationId="{1E9576AD-E0BA-436D-A908-0DA3B4A8E849}"/>
          </ac:spMkLst>
        </pc:spChg>
      </pc:sldChg>
      <pc:sldChg chg="modSp add del">
        <pc:chgData name="shuyu Gui" userId="0f266002f048006d" providerId="LiveId" clId="{00C5E4F7-33B8-4480-B111-D955D127A68D}" dt="2021-06-11T06:03:56.390" v="660" actId="1076"/>
        <pc:sldMkLst>
          <pc:docMk/>
          <pc:sldMk cId="0" sldId="906"/>
        </pc:sldMkLst>
        <pc:spChg chg="mod">
          <ac:chgData name="shuyu Gui" userId="0f266002f048006d" providerId="LiveId" clId="{00C5E4F7-33B8-4480-B111-D955D127A68D}" dt="2021-06-11T06:03:47.637" v="659" actId="1076"/>
          <ac:spMkLst>
            <pc:docMk/>
            <pc:sldMk cId="0" sldId="906"/>
            <ac:spMk id="9218" creationId="{AE0BF864-27CD-42CC-B378-3AB1B106595F}"/>
          </ac:spMkLst>
        </pc:spChg>
        <pc:spChg chg="mod">
          <ac:chgData name="shuyu Gui" userId="0f266002f048006d" providerId="LiveId" clId="{00C5E4F7-33B8-4480-B111-D955D127A68D}" dt="2021-06-11T06:03:56.390" v="660" actId="1076"/>
          <ac:spMkLst>
            <pc:docMk/>
            <pc:sldMk cId="0" sldId="906"/>
            <ac:spMk id="9219" creationId="{2547716E-9209-4D49-84DE-5F0049290775}"/>
          </ac:spMkLst>
        </pc:spChg>
      </pc:sldChg>
      <pc:sldChg chg="modSp add del">
        <pc:chgData name="shuyu Gui" userId="0f266002f048006d" providerId="LiveId" clId="{00C5E4F7-33B8-4480-B111-D955D127A68D}" dt="2021-06-11T06:04:18.253" v="664" actId="1076"/>
        <pc:sldMkLst>
          <pc:docMk/>
          <pc:sldMk cId="0" sldId="907"/>
        </pc:sldMkLst>
        <pc:spChg chg="mod">
          <ac:chgData name="shuyu Gui" userId="0f266002f048006d" providerId="LiveId" clId="{00C5E4F7-33B8-4480-B111-D955D127A68D}" dt="2021-06-11T06:04:14.292" v="663" actId="1076"/>
          <ac:spMkLst>
            <pc:docMk/>
            <pc:sldMk cId="0" sldId="907"/>
            <ac:spMk id="11266" creationId="{0AD21C42-6589-4E8B-BE2F-96447E8F762A}"/>
          </ac:spMkLst>
        </pc:spChg>
        <pc:spChg chg="mod">
          <ac:chgData name="shuyu Gui" userId="0f266002f048006d" providerId="LiveId" clId="{00C5E4F7-33B8-4480-B111-D955D127A68D}" dt="2021-06-11T06:04:18.253" v="664" actId="1076"/>
          <ac:spMkLst>
            <pc:docMk/>
            <pc:sldMk cId="0" sldId="907"/>
            <ac:spMk id="11267" creationId="{E05C4CCE-95CA-41E0-86CE-53BFF585A679}"/>
          </ac:spMkLst>
        </pc:spChg>
      </pc:sldChg>
      <pc:sldChg chg="modSp add del">
        <pc:chgData name="shuyu Gui" userId="0f266002f048006d" providerId="LiveId" clId="{00C5E4F7-33B8-4480-B111-D955D127A68D}" dt="2021-06-11T06:04:33.123" v="666" actId="1076"/>
        <pc:sldMkLst>
          <pc:docMk/>
          <pc:sldMk cId="0" sldId="908"/>
        </pc:sldMkLst>
        <pc:spChg chg="mod">
          <ac:chgData name="shuyu Gui" userId="0f266002f048006d" providerId="LiveId" clId="{00C5E4F7-33B8-4480-B111-D955D127A68D}" dt="2021-06-11T06:04:24.101" v="665" actId="1076"/>
          <ac:spMkLst>
            <pc:docMk/>
            <pc:sldMk cId="0" sldId="908"/>
            <ac:spMk id="12290" creationId="{8288E84D-D1BE-40CA-99DE-25AA47E7CAF3}"/>
          </ac:spMkLst>
        </pc:spChg>
        <pc:spChg chg="mod">
          <ac:chgData name="shuyu Gui" userId="0f266002f048006d" providerId="LiveId" clId="{00C5E4F7-33B8-4480-B111-D955D127A68D}" dt="2021-06-11T06:04:33.123" v="666" actId="1076"/>
          <ac:spMkLst>
            <pc:docMk/>
            <pc:sldMk cId="0" sldId="908"/>
            <ac:spMk id="12291" creationId="{C3FE4B37-1924-4C1F-A31F-92F95F5E61A4}"/>
          </ac:spMkLst>
        </pc:spChg>
      </pc:sldChg>
      <pc:sldChg chg="modSp add del">
        <pc:chgData name="shuyu Gui" userId="0f266002f048006d" providerId="LiveId" clId="{00C5E4F7-33B8-4480-B111-D955D127A68D}" dt="2021-06-11T06:04:47.421" v="669" actId="1076"/>
        <pc:sldMkLst>
          <pc:docMk/>
          <pc:sldMk cId="0" sldId="909"/>
        </pc:sldMkLst>
        <pc:spChg chg="mod">
          <ac:chgData name="shuyu Gui" userId="0f266002f048006d" providerId="LiveId" clId="{00C5E4F7-33B8-4480-B111-D955D127A68D}" dt="2021-06-11T06:04:38.079" v="667" actId="1076"/>
          <ac:spMkLst>
            <pc:docMk/>
            <pc:sldMk cId="0" sldId="909"/>
            <ac:spMk id="13314" creationId="{D8571978-2BAE-4497-8D5B-EA1067B594FC}"/>
          </ac:spMkLst>
        </pc:spChg>
        <pc:spChg chg="mod">
          <ac:chgData name="shuyu Gui" userId="0f266002f048006d" providerId="LiveId" clId="{00C5E4F7-33B8-4480-B111-D955D127A68D}" dt="2021-06-11T06:04:47.421" v="669" actId="1076"/>
          <ac:spMkLst>
            <pc:docMk/>
            <pc:sldMk cId="0" sldId="909"/>
            <ac:spMk id="13315" creationId="{226024A1-6837-4CBD-B437-D3F2509671A2}"/>
          </ac:spMkLst>
        </pc:spChg>
      </pc:sldChg>
      <pc:sldChg chg="modSp add del">
        <pc:chgData name="shuyu Gui" userId="0f266002f048006d" providerId="LiveId" clId="{00C5E4F7-33B8-4480-B111-D955D127A68D}" dt="2021-06-11T06:05:12.206" v="673" actId="1076"/>
        <pc:sldMkLst>
          <pc:docMk/>
          <pc:sldMk cId="0" sldId="910"/>
        </pc:sldMkLst>
        <pc:spChg chg="mod">
          <ac:chgData name="shuyu Gui" userId="0f266002f048006d" providerId="LiveId" clId="{00C5E4F7-33B8-4480-B111-D955D127A68D}" dt="2021-06-11T06:05:06.866" v="672" actId="1076"/>
          <ac:spMkLst>
            <pc:docMk/>
            <pc:sldMk cId="0" sldId="910"/>
            <ac:spMk id="15362" creationId="{7FCBC440-C656-4560-AD85-6F0C3BDABDDA}"/>
          </ac:spMkLst>
        </pc:spChg>
        <pc:spChg chg="mod">
          <ac:chgData name="shuyu Gui" userId="0f266002f048006d" providerId="LiveId" clId="{00C5E4F7-33B8-4480-B111-D955D127A68D}" dt="2021-06-11T06:05:12.206" v="673" actId="1076"/>
          <ac:spMkLst>
            <pc:docMk/>
            <pc:sldMk cId="0" sldId="910"/>
            <ac:spMk id="15363" creationId="{8B798385-D238-471F-8799-7F6DBB9C4721}"/>
          </ac:spMkLst>
        </pc:spChg>
      </pc:sldChg>
      <pc:sldChg chg="modSp add del">
        <pc:chgData name="shuyu Gui" userId="0f266002f048006d" providerId="LiveId" clId="{00C5E4F7-33B8-4480-B111-D955D127A68D}" dt="2021-06-11T06:05:20.102" v="675" actId="1076"/>
        <pc:sldMkLst>
          <pc:docMk/>
          <pc:sldMk cId="0" sldId="911"/>
        </pc:sldMkLst>
        <pc:spChg chg="mod">
          <ac:chgData name="shuyu Gui" userId="0f266002f048006d" providerId="LiveId" clId="{00C5E4F7-33B8-4480-B111-D955D127A68D}" dt="2021-06-11T06:05:16.338" v="674" actId="1076"/>
          <ac:spMkLst>
            <pc:docMk/>
            <pc:sldMk cId="0" sldId="911"/>
            <ac:spMk id="16386" creationId="{1AC91895-A88D-48C6-BD68-A14A29956799}"/>
          </ac:spMkLst>
        </pc:spChg>
        <pc:spChg chg="mod">
          <ac:chgData name="shuyu Gui" userId="0f266002f048006d" providerId="LiveId" clId="{00C5E4F7-33B8-4480-B111-D955D127A68D}" dt="2021-06-11T06:05:20.102" v="675" actId="1076"/>
          <ac:spMkLst>
            <pc:docMk/>
            <pc:sldMk cId="0" sldId="911"/>
            <ac:spMk id="16387" creationId="{8BE8C362-068F-4528-905B-4AE484B3BFF3}"/>
          </ac:spMkLst>
        </pc:spChg>
      </pc:sldChg>
      <pc:sldChg chg="modSp add">
        <pc:chgData name="shuyu Gui" userId="0f266002f048006d" providerId="LiveId" clId="{00C5E4F7-33B8-4480-B111-D955D127A68D}" dt="2021-06-11T06:05:38.905" v="678" actId="1076"/>
        <pc:sldMkLst>
          <pc:docMk/>
          <pc:sldMk cId="0" sldId="912"/>
        </pc:sldMkLst>
        <pc:spChg chg="mod">
          <ac:chgData name="shuyu Gui" userId="0f266002f048006d" providerId="LiveId" clId="{00C5E4F7-33B8-4480-B111-D955D127A68D}" dt="2021-06-11T06:05:38.905" v="678" actId="1076"/>
          <ac:spMkLst>
            <pc:docMk/>
            <pc:sldMk cId="0" sldId="912"/>
            <ac:spMk id="15363" creationId="{35A30C1D-27A1-46E3-939C-07AB80CFE485}"/>
          </ac:spMkLst>
        </pc:spChg>
        <pc:spChg chg="mod">
          <ac:chgData name="shuyu Gui" userId="0f266002f048006d" providerId="LiveId" clId="{00C5E4F7-33B8-4480-B111-D955D127A68D}" dt="2021-06-11T06:05:34.127" v="677" actId="1076"/>
          <ac:spMkLst>
            <pc:docMk/>
            <pc:sldMk cId="0" sldId="912"/>
            <ac:spMk id="17410" creationId="{64815DC5-442F-4AC8-A0B5-40D82FC437D8}"/>
          </ac:spMkLst>
        </pc:spChg>
      </pc:sldChg>
      <pc:sldChg chg="modSp add del">
        <pc:chgData name="shuyu Gui" userId="0f266002f048006d" providerId="LiveId" clId="{00C5E4F7-33B8-4480-B111-D955D127A68D}" dt="2021-06-11T06:04:09.422" v="662" actId="1076"/>
        <pc:sldMkLst>
          <pc:docMk/>
          <pc:sldMk cId="0" sldId="913"/>
        </pc:sldMkLst>
        <pc:spChg chg="mod">
          <ac:chgData name="shuyu Gui" userId="0f266002f048006d" providerId="LiveId" clId="{00C5E4F7-33B8-4480-B111-D955D127A68D}" dt="2021-06-11T06:04:05.703" v="661" actId="1076"/>
          <ac:spMkLst>
            <pc:docMk/>
            <pc:sldMk cId="0" sldId="913"/>
            <ac:spMk id="10242" creationId="{99E7711A-9538-4F62-81E0-F11E21CE2329}"/>
          </ac:spMkLst>
        </pc:spChg>
        <pc:spChg chg="mod">
          <ac:chgData name="shuyu Gui" userId="0f266002f048006d" providerId="LiveId" clId="{00C5E4F7-33B8-4480-B111-D955D127A68D}" dt="2021-06-11T06:04:09.422" v="662" actId="1076"/>
          <ac:spMkLst>
            <pc:docMk/>
            <pc:sldMk cId="0" sldId="913"/>
            <ac:spMk id="10243" creationId="{AF056E5A-EA14-4379-8C50-3AA00A7AA1BA}"/>
          </ac:spMkLst>
        </pc:spChg>
      </pc:sldChg>
      <pc:sldChg chg="modSp add">
        <pc:chgData name="shuyu Gui" userId="0f266002f048006d" providerId="LiveId" clId="{00C5E4F7-33B8-4480-B111-D955D127A68D}" dt="2021-06-11T06:04:59.535" v="671" actId="1076"/>
        <pc:sldMkLst>
          <pc:docMk/>
          <pc:sldMk cId="0" sldId="914"/>
        </pc:sldMkLst>
        <pc:spChg chg="mod">
          <ac:chgData name="shuyu Gui" userId="0f266002f048006d" providerId="LiveId" clId="{00C5E4F7-33B8-4480-B111-D955D127A68D}" dt="2021-06-11T06:04:53.142" v="670" actId="1076"/>
          <ac:spMkLst>
            <pc:docMk/>
            <pc:sldMk cId="0" sldId="914"/>
            <ac:spMk id="14338" creationId="{9B42A305-D112-4C8C-9752-316DB48BEB1E}"/>
          </ac:spMkLst>
        </pc:spChg>
        <pc:spChg chg="mod">
          <ac:chgData name="shuyu Gui" userId="0f266002f048006d" providerId="LiveId" clId="{00C5E4F7-33B8-4480-B111-D955D127A68D}" dt="2021-06-11T06:04:59.535" v="671" actId="1076"/>
          <ac:spMkLst>
            <pc:docMk/>
            <pc:sldMk cId="0" sldId="914"/>
            <ac:spMk id="14339" creationId="{CD7C2BC1-F39C-4AAB-9C8F-9F2AD7E48231}"/>
          </ac:spMkLst>
        </pc:spChg>
      </pc:sldChg>
      <pc:sldChg chg="del">
        <pc:chgData name="shuyu Gui" userId="0f266002f048006d" providerId="LiveId" clId="{00C5E4F7-33B8-4480-B111-D955D127A68D}" dt="2021-06-09T18:18:33.179" v="139" actId="47"/>
        <pc:sldMkLst>
          <pc:docMk/>
          <pc:sldMk cId="0" sldId="1021"/>
        </pc:sldMkLst>
      </pc:sldChg>
      <pc:sldChg chg="del">
        <pc:chgData name="shuyu Gui" userId="0f266002f048006d" providerId="LiveId" clId="{00C5E4F7-33B8-4480-B111-D955D127A68D}" dt="2021-06-09T18:18:29.134" v="138" actId="47"/>
        <pc:sldMkLst>
          <pc:docMk/>
          <pc:sldMk cId="0" sldId="1022"/>
        </pc:sldMkLst>
      </pc:sldChg>
      <pc:sldChg chg="del">
        <pc:chgData name="shuyu Gui" userId="0f266002f048006d" providerId="LiveId" clId="{00C5E4F7-33B8-4480-B111-D955D127A68D}" dt="2021-06-09T18:18:43.370" v="140" actId="47"/>
        <pc:sldMkLst>
          <pc:docMk/>
          <pc:sldMk cId="0" sldId="1023"/>
        </pc:sldMkLst>
      </pc:sldChg>
      <pc:sldChg chg="del">
        <pc:chgData name="shuyu Gui" userId="0f266002f048006d" providerId="LiveId" clId="{00C5E4F7-33B8-4480-B111-D955D127A68D}" dt="2021-06-09T18:18:45.236" v="141" actId="47"/>
        <pc:sldMkLst>
          <pc:docMk/>
          <pc:sldMk cId="0" sldId="1024"/>
        </pc:sldMkLst>
      </pc:sldChg>
      <pc:sldChg chg="del">
        <pc:chgData name="shuyu Gui" userId="0f266002f048006d" providerId="LiveId" clId="{00C5E4F7-33B8-4480-B111-D955D127A68D}" dt="2021-06-09T18:18:46.577" v="142" actId="47"/>
        <pc:sldMkLst>
          <pc:docMk/>
          <pc:sldMk cId="0" sldId="1025"/>
        </pc:sldMkLst>
      </pc:sldChg>
      <pc:sldChg chg="del">
        <pc:chgData name="shuyu Gui" userId="0f266002f048006d" providerId="LiveId" clId="{00C5E4F7-33B8-4480-B111-D955D127A68D}" dt="2021-06-09T18:18:47.179" v="143" actId="47"/>
        <pc:sldMkLst>
          <pc:docMk/>
          <pc:sldMk cId="0" sldId="1026"/>
        </pc:sldMkLst>
      </pc:sldChg>
      <pc:sldChg chg="del">
        <pc:chgData name="shuyu Gui" userId="0f266002f048006d" providerId="LiveId" clId="{00C5E4F7-33B8-4480-B111-D955D127A68D}" dt="2021-06-09T18:18:47.718" v="144" actId="47"/>
        <pc:sldMkLst>
          <pc:docMk/>
          <pc:sldMk cId="0" sldId="1028"/>
        </pc:sldMkLst>
      </pc:sldChg>
      <pc:sldChg chg="del">
        <pc:chgData name="shuyu Gui" userId="0f266002f048006d" providerId="LiveId" clId="{00C5E4F7-33B8-4480-B111-D955D127A68D}" dt="2021-06-09T18:18:48.247" v="145" actId="47"/>
        <pc:sldMkLst>
          <pc:docMk/>
          <pc:sldMk cId="0" sldId="1029"/>
        </pc:sldMkLst>
      </pc:sldChg>
      <pc:sldChg chg="modSp mod">
        <pc:chgData name="shuyu Gui" userId="0f266002f048006d" providerId="LiveId" clId="{00C5E4F7-33B8-4480-B111-D955D127A68D}" dt="2021-06-11T05:54:31.566" v="548" actId="20577"/>
        <pc:sldMkLst>
          <pc:docMk/>
          <pc:sldMk cId="0" sldId="1484"/>
        </pc:sldMkLst>
        <pc:spChg chg="mod">
          <ac:chgData name="shuyu Gui" userId="0f266002f048006d" providerId="LiveId" clId="{00C5E4F7-33B8-4480-B111-D955D127A68D}" dt="2021-06-11T05:54:25.671" v="546" actId="20577"/>
          <ac:spMkLst>
            <pc:docMk/>
            <pc:sldMk cId="0" sldId="1484"/>
            <ac:spMk id="5125" creationId="{ECB2358F-9556-414B-8D18-AAA6E9484E16}"/>
          </ac:spMkLst>
        </pc:spChg>
        <pc:spChg chg="mod">
          <ac:chgData name="shuyu Gui" userId="0f266002f048006d" providerId="LiveId" clId="{00C5E4F7-33B8-4480-B111-D955D127A68D}" dt="2021-06-11T05:54:31.566" v="548" actId="20577"/>
          <ac:spMkLst>
            <pc:docMk/>
            <pc:sldMk cId="0" sldId="1484"/>
            <ac:spMk id="522242" creationId="{BCF5E4C2-578C-4F84-A5E8-706DFE498B1B}"/>
          </ac:spMkLst>
        </pc:spChg>
      </pc:sldChg>
      <pc:sldChg chg="modSp mod">
        <pc:chgData name="shuyu Gui" userId="0f266002f048006d" providerId="LiveId" clId="{00C5E4F7-33B8-4480-B111-D955D127A68D}" dt="2021-06-09T17:39:39.930" v="82" actId="20577"/>
        <pc:sldMkLst>
          <pc:docMk/>
          <pc:sldMk cId="0" sldId="1767"/>
        </pc:sldMkLst>
        <pc:spChg chg="mod">
          <ac:chgData name="shuyu Gui" userId="0f266002f048006d" providerId="LiveId" clId="{00C5E4F7-33B8-4480-B111-D955D127A68D}" dt="2021-06-09T17:39:39.930" v="82" actId="20577"/>
          <ac:spMkLst>
            <pc:docMk/>
            <pc:sldMk cId="0" sldId="1767"/>
            <ac:spMk id="157699" creationId="{FC464458-743F-45D5-A62D-6FE2B7001029}"/>
          </ac:spMkLst>
        </pc:spChg>
      </pc:sldChg>
      <pc:sldChg chg="modSp mod">
        <pc:chgData name="shuyu Gui" userId="0f266002f048006d" providerId="LiveId" clId="{00C5E4F7-33B8-4480-B111-D955D127A68D}" dt="2021-06-09T23:10:25.789" v="409" actId="20577"/>
        <pc:sldMkLst>
          <pc:docMk/>
          <pc:sldMk cId="0" sldId="1775"/>
        </pc:sldMkLst>
        <pc:spChg chg="mod">
          <ac:chgData name="shuyu Gui" userId="0f266002f048006d" providerId="LiveId" clId="{00C5E4F7-33B8-4480-B111-D955D127A68D}" dt="2021-06-09T23:10:25.789" v="409" actId="20577"/>
          <ac:spMkLst>
            <pc:docMk/>
            <pc:sldMk cId="0" sldId="1775"/>
            <ac:spMk id="226307" creationId="{1B7F5F34-CA05-4BE7-B7C8-FC6ACF98DD09}"/>
          </ac:spMkLst>
        </pc:spChg>
      </pc:sldChg>
      <pc:sldChg chg="modSp mod">
        <pc:chgData name="shuyu Gui" userId="0f266002f048006d" providerId="LiveId" clId="{00C5E4F7-33B8-4480-B111-D955D127A68D}" dt="2021-06-09T23:13:59.009" v="442" actId="20577"/>
        <pc:sldMkLst>
          <pc:docMk/>
          <pc:sldMk cId="0" sldId="1776"/>
        </pc:sldMkLst>
        <pc:spChg chg="mod">
          <ac:chgData name="shuyu Gui" userId="0f266002f048006d" providerId="LiveId" clId="{00C5E4F7-33B8-4480-B111-D955D127A68D}" dt="2021-06-09T23:10:53.716" v="417" actId="20577"/>
          <ac:spMkLst>
            <pc:docMk/>
            <pc:sldMk cId="0" sldId="1776"/>
            <ac:spMk id="228354" creationId="{38C7E680-3D70-457F-8E8F-80820377DADD}"/>
          </ac:spMkLst>
        </pc:spChg>
        <pc:spChg chg="mod">
          <ac:chgData name="shuyu Gui" userId="0f266002f048006d" providerId="LiveId" clId="{00C5E4F7-33B8-4480-B111-D955D127A68D}" dt="2021-06-09T23:13:59.009" v="442" actId="20577"/>
          <ac:spMkLst>
            <pc:docMk/>
            <pc:sldMk cId="0" sldId="1776"/>
            <ac:spMk id="228355" creationId="{412C8F67-CE84-4E77-8755-497C44EB81D6}"/>
          </ac:spMkLst>
        </pc:spChg>
      </pc:sldChg>
      <pc:sldChg chg="modAnim">
        <pc:chgData name="shuyu Gui" userId="0f266002f048006d" providerId="LiveId" clId="{00C5E4F7-33B8-4480-B111-D955D127A68D}" dt="2021-06-09T23:18:41.348" v="472"/>
        <pc:sldMkLst>
          <pc:docMk/>
          <pc:sldMk cId="0" sldId="1784"/>
        </pc:sldMkLst>
      </pc:sldChg>
      <pc:sldChg chg="modAnim">
        <pc:chgData name="shuyu Gui" userId="0f266002f048006d" providerId="LiveId" clId="{00C5E4F7-33B8-4480-B111-D955D127A68D}" dt="2021-06-09T23:20:15.012" v="473"/>
        <pc:sldMkLst>
          <pc:docMk/>
          <pc:sldMk cId="0" sldId="1823"/>
        </pc:sldMkLst>
      </pc:sldChg>
      <pc:sldChg chg="modAnim">
        <pc:chgData name="shuyu Gui" userId="0f266002f048006d" providerId="LiveId" clId="{00C5E4F7-33B8-4480-B111-D955D127A68D}" dt="2021-06-09T23:20:33.143" v="474"/>
        <pc:sldMkLst>
          <pc:docMk/>
          <pc:sldMk cId="0" sldId="1825"/>
        </pc:sldMkLst>
      </pc:sldChg>
      <pc:sldChg chg="modAnim">
        <pc:chgData name="shuyu Gui" userId="0f266002f048006d" providerId="LiveId" clId="{00C5E4F7-33B8-4480-B111-D955D127A68D}" dt="2021-06-09T23:21:03.918" v="475"/>
        <pc:sldMkLst>
          <pc:docMk/>
          <pc:sldMk cId="0" sldId="1826"/>
        </pc:sldMkLst>
      </pc:sldChg>
      <pc:sldChg chg="modAnim">
        <pc:chgData name="shuyu Gui" userId="0f266002f048006d" providerId="LiveId" clId="{00C5E4F7-33B8-4480-B111-D955D127A68D}" dt="2021-06-09T23:06:32.457" v="400"/>
        <pc:sldMkLst>
          <pc:docMk/>
          <pc:sldMk cId="0" sldId="1848"/>
        </pc:sldMkLst>
      </pc:sldChg>
      <pc:sldChg chg="modSp">
        <pc:chgData name="shuyu Gui" userId="0f266002f048006d" providerId="LiveId" clId="{00C5E4F7-33B8-4480-B111-D955D127A68D}" dt="2021-06-09T22:57:24.646" v="395"/>
        <pc:sldMkLst>
          <pc:docMk/>
          <pc:sldMk cId="0" sldId="1980"/>
        </pc:sldMkLst>
        <pc:graphicFrameChg chg="mod">
          <ac:chgData name="shuyu Gui" userId="0f266002f048006d" providerId="LiveId" clId="{00C5E4F7-33B8-4480-B111-D955D127A68D}" dt="2021-06-09T22:57:24.646" v="395"/>
          <ac:graphicFrameMkLst>
            <pc:docMk/>
            <pc:sldMk cId="0" sldId="1980"/>
            <ac:graphicFrameMk id="52255" creationId="{B51EF78E-83A8-4D31-B0E7-62EFFC93BE3F}"/>
          </ac:graphicFrameMkLst>
        </pc:graphicFrameChg>
      </pc:sldChg>
      <pc:sldChg chg="addSp delSp modSp add mod modAnim">
        <pc:chgData name="shuyu Gui" userId="0f266002f048006d" providerId="LiveId" clId="{00C5E4F7-33B8-4480-B111-D955D127A68D}" dt="2021-06-09T23:17:54.938" v="471"/>
        <pc:sldMkLst>
          <pc:docMk/>
          <pc:sldMk cId="0" sldId="1983"/>
        </pc:sldMkLst>
        <pc:picChg chg="del mod">
          <ac:chgData name="shuyu Gui" userId="0f266002f048006d" providerId="LiveId" clId="{00C5E4F7-33B8-4480-B111-D955D127A68D}" dt="2021-06-09T18:42:22.925" v="240" actId="478"/>
          <ac:picMkLst>
            <pc:docMk/>
            <pc:sldMk cId="0" sldId="1983"/>
            <ac:picMk id="2" creationId="{A7D63A4B-DDA2-41AA-A6B7-D4FB31962B96}"/>
          </ac:picMkLst>
        </pc:picChg>
        <pc:picChg chg="add mod">
          <ac:chgData name="shuyu Gui" userId="0f266002f048006d" providerId="LiveId" clId="{00C5E4F7-33B8-4480-B111-D955D127A68D}" dt="2021-06-09T23:17:54.938" v="471"/>
          <ac:picMkLst>
            <pc:docMk/>
            <pc:sldMk cId="0" sldId="1983"/>
            <ac:picMk id="3" creationId="{45A4ABB9-A2AA-4C35-97F2-2DA9ACB1EFC5}"/>
          </ac:picMkLst>
        </pc:picChg>
      </pc:sldChg>
      <pc:sldChg chg="add">
        <pc:chgData name="shuyu Gui" userId="0f266002f048006d" providerId="LiveId" clId="{00C5E4F7-33B8-4480-B111-D955D127A68D}" dt="2021-06-09T18:39:22.207" v="231"/>
        <pc:sldMkLst>
          <pc:docMk/>
          <pc:sldMk cId="0" sldId="1984"/>
        </pc:sldMkLst>
      </pc:sldChg>
      <pc:sldChg chg="add">
        <pc:chgData name="shuyu Gui" userId="0f266002f048006d" providerId="LiveId" clId="{00C5E4F7-33B8-4480-B111-D955D127A68D}" dt="2021-06-09T18:39:22.207" v="231"/>
        <pc:sldMkLst>
          <pc:docMk/>
          <pc:sldMk cId="0" sldId="1985"/>
        </pc:sldMkLst>
      </pc:sldChg>
      <pc:sldChg chg="add">
        <pc:chgData name="shuyu Gui" userId="0f266002f048006d" providerId="LiveId" clId="{00C5E4F7-33B8-4480-B111-D955D127A68D}" dt="2021-06-09T18:39:22.207" v="231"/>
        <pc:sldMkLst>
          <pc:docMk/>
          <pc:sldMk cId="0" sldId="1986"/>
        </pc:sldMkLst>
      </pc:sldChg>
      <pc:sldChg chg="add">
        <pc:chgData name="shuyu Gui" userId="0f266002f048006d" providerId="LiveId" clId="{00C5E4F7-33B8-4480-B111-D955D127A68D}" dt="2021-06-09T18:39:22.207" v="231"/>
        <pc:sldMkLst>
          <pc:docMk/>
          <pc:sldMk cId="0" sldId="1987"/>
        </pc:sldMkLst>
      </pc:sldChg>
      <pc:sldChg chg="add">
        <pc:chgData name="shuyu Gui" userId="0f266002f048006d" providerId="LiveId" clId="{00C5E4F7-33B8-4480-B111-D955D127A68D}" dt="2021-06-09T18:39:22.207" v="231"/>
        <pc:sldMkLst>
          <pc:docMk/>
          <pc:sldMk cId="0" sldId="1988"/>
        </pc:sldMkLst>
      </pc:sldChg>
      <pc:sldChg chg="add">
        <pc:chgData name="shuyu Gui" userId="0f266002f048006d" providerId="LiveId" clId="{00C5E4F7-33B8-4480-B111-D955D127A68D}" dt="2021-06-09T18:39:22.207" v="231"/>
        <pc:sldMkLst>
          <pc:docMk/>
          <pc:sldMk cId="0" sldId="1989"/>
        </pc:sldMkLst>
      </pc:sldChg>
      <pc:sldChg chg="add">
        <pc:chgData name="shuyu Gui" userId="0f266002f048006d" providerId="LiveId" clId="{00C5E4F7-33B8-4480-B111-D955D127A68D}" dt="2021-06-09T18:39:22.207" v="231"/>
        <pc:sldMkLst>
          <pc:docMk/>
          <pc:sldMk cId="0" sldId="1990"/>
        </pc:sldMkLst>
      </pc:sldChg>
      <pc:sldChg chg="add">
        <pc:chgData name="shuyu Gui" userId="0f266002f048006d" providerId="LiveId" clId="{00C5E4F7-33B8-4480-B111-D955D127A68D}" dt="2021-06-09T18:39:22.207" v="231"/>
        <pc:sldMkLst>
          <pc:docMk/>
          <pc:sldMk cId="0" sldId="1991"/>
        </pc:sldMkLst>
      </pc:sldChg>
      <pc:sldChg chg="add">
        <pc:chgData name="shuyu Gui" userId="0f266002f048006d" providerId="LiveId" clId="{00C5E4F7-33B8-4480-B111-D955D127A68D}" dt="2021-06-09T18:39:22.207" v="231"/>
        <pc:sldMkLst>
          <pc:docMk/>
          <pc:sldMk cId="0" sldId="1992"/>
        </pc:sldMkLst>
      </pc:sldChg>
      <pc:sldChg chg="modSp mod">
        <pc:chgData name="shuyu Gui" userId="0f266002f048006d" providerId="LiveId" clId="{00C5E4F7-33B8-4480-B111-D955D127A68D}" dt="2021-06-09T18:39:44.941" v="238"/>
        <pc:sldMkLst>
          <pc:docMk/>
          <pc:sldMk cId="2960198311" sldId="2090"/>
        </pc:sldMkLst>
        <pc:spChg chg="mod">
          <ac:chgData name="shuyu Gui" userId="0f266002f048006d" providerId="LiveId" clId="{00C5E4F7-33B8-4480-B111-D955D127A68D}" dt="2021-06-09T18:39:44.941" v="238"/>
          <ac:spMkLst>
            <pc:docMk/>
            <pc:sldMk cId="2960198311" sldId="2090"/>
            <ac:spMk id="205827" creationId="{CB70FE52-B811-B54C-8526-DD1413F45D3C}"/>
          </ac:spMkLst>
        </pc:spChg>
      </pc:sldChg>
      <pc:sldChg chg="modSp mod">
        <pc:chgData name="shuyu Gui" userId="0f266002f048006d" providerId="LiveId" clId="{00C5E4F7-33B8-4480-B111-D955D127A68D}" dt="2021-06-09T18:46:04.865" v="253"/>
        <pc:sldMkLst>
          <pc:docMk/>
          <pc:sldMk cId="0" sldId="2091"/>
        </pc:sldMkLst>
        <pc:spChg chg="mod">
          <ac:chgData name="shuyu Gui" userId="0f266002f048006d" providerId="LiveId" clId="{00C5E4F7-33B8-4480-B111-D955D127A68D}" dt="2021-06-09T18:46:04.865" v="253"/>
          <ac:spMkLst>
            <pc:docMk/>
            <pc:sldMk cId="0" sldId="2091"/>
            <ac:spMk id="4" creationId="{DBA04443-959B-48F8-8096-4996A7CAF2E4}"/>
          </ac:spMkLst>
        </pc:spChg>
        <pc:spChg chg="mod">
          <ac:chgData name="shuyu Gui" userId="0f266002f048006d" providerId="LiveId" clId="{00C5E4F7-33B8-4480-B111-D955D127A68D}" dt="2021-06-09T18:45:44.357" v="247"/>
          <ac:spMkLst>
            <pc:docMk/>
            <pc:sldMk cId="0" sldId="2091"/>
            <ac:spMk id="281603" creationId="{73B503E4-7FB5-424D-9B7C-F01305519130}"/>
          </ac:spMkLst>
        </pc:spChg>
      </pc:sldChg>
      <pc:sldChg chg="del">
        <pc:chgData name="shuyu Gui" userId="0f266002f048006d" providerId="LiveId" clId="{00C5E4F7-33B8-4480-B111-D955D127A68D}" dt="2021-06-09T18:39:07.456" v="216" actId="47"/>
        <pc:sldMkLst>
          <pc:docMk/>
          <pc:sldMk cId="0" sldId="2457"/>
        </pc:sldMkLst>
      </pc:sldChg>
      <pc:sldChg chg="del">
        <pc:chgData name="shuyu Gui" userId="0f266002f048006d" providerId="LiveId" clId="{00C5E4F7-33B8-4480-B111-D955D127A68D}" dt="2021-06-09T18:39:08.352" v="217" actId="47"/>
        <pc:sldMkLst>
          <pc:docMk/>
          <pc:sldMk cId="0" sldId="2458"/>
        </pc:sldMkLst>
      </pc:sldChg>
      <pc:sldChg chg="del">
        <pc:chgData name="shuyu Gui" userId="0f266002f048006d" providerId="LiveId" clId="{00C5E4F7-33B8-4480-B111-D955D127A68D}" dt="2021-06-09T18:39:08.847" v="218" actId="47"/>
        <pc:sldMkLst>
          <pc:docMk/>
          <pc:sldMk cId="0" sldId="2459"/>
        </pc:sldMkLst>
      </pc:sldChg>
      <pc:sldChg chg="del">
        <pc:chgData name="shuyu Gui" userId="0f266002f048006d" providerId="LiveId" clId="{00C5E4F7-33B8-4480-B111-D955D127A68D}" dt="2021-06-09T18:39:09.288" v="219" actId="47"/>
        <pc:sldMkLst>
          <pc:docMk/>
          <pc:sldMk cId="0" sldId="2460"/>
        </pc:sldMkLst>
      </pc:sldChg>
      <pc:sldChg chg="del">
        <pc:chgData name="shuyu Gui" userId="0f266002f048006d" providerId="LiveId" clId="{00C5E4F7-33B8-4480-B111-D955D127A68D}" dt="2021-06-09T18:39:09.718" v="220" actId="47"/>
        <pc:sldMkLst>
          <pc:docMk/>
          <pc:sldMk cId="0" sldId="2461"/>
        </pc:sldMkLst>
      </pc:sldChg>
      <pc:sldChg chg="del">
        <pc:chgData name="shuyu Gui" userId="0f266002f048006d" providerId="LiveId" clId="{00C5E4F7-33B8-4480-B111-D955D127A68D}" dt="2021-06-09T18:39:10.168" v="221" actId="47"/>
        <pc:sldMkLst>
          <pc:docMk/>
          <pc:sldMk cId="0" sldId="2462"/>
        </pc:sldMkLst>
      </pc:sldChg>
      <pc:sldChg chg="del">
        <pc:chgData name="shuyu Gui" userId="0f266002f048006d" providerId="LiveId" clId="{00C5E4F7-33B8-4480-B111-D955D127A68D}" dt="2021-06-09T18:39:10.555" v="222" actId="47"/>
        <pc:sldMkLst>
          <pc:docMk/>
          <pc:sldMk cId="0" sldId="2463"/>
        </pc:sldMkLst>
      </pc:sldChg>
      <pc:sldChg chg="del">
        <pc:chgData name="shuyu Gui" userId="0f266002f048006d" providerId="LiveId" clId="{00C5E4F7-33B8-4480-B111-D955D127A68D}" dt="2021-06-09T18:39:10.917" v="223" actId="47"/>
        <pc:sldMkLst>
          <pc:docMk/>
          <pc:sldMk cId="0" sldId="2464"/>
        </pc:sldMkLst>
      </pc:sldChg>
      <pc:sldChg chg="del">
        <pc:chgData name="shuyu Gui" userId="0f266002f048006d" providerId="LiveId" clId="{00C5E4F7-33B8-4480-B111-D955D127A68D}" dt="2021-06-09T18:39:11.344" v="224" actId="47"/>
        <pc:sldMkLst>
          <pc:docMk/>
          <pc:sldMk cId="0" sldId="2465"/>
        </pc:sldMkLst>
      </pc:sldChg>
      <pc:sldChg chg="del">
        <pc:chgData name="shuyu Gui" userId="0f266002f048006d" providerId="LiveId" clId="{00C5E4F7-33B8-4480-B111-D955D127A68D}" dt="2021-06-09T18:39:11.744" v="225" actId="47"/>
        <pc:sldMkLst>
          <pc:docMk/>
          <pc:sldMk cId="0" sldId="2466"/>
        </pc:sldMkLst>
      </pc:sldChg>
      <pc:sldChg chg="del">
        <pc:chgData name="shuyu Gui" userId="0f266002f048006d" providerId="LiveId" clId="{00C5E4F7-33B8-4480-B111-D955D127A68D}" dt="2021-06-09T18:39:12.118" v="226" actId="47"/>
        <pc:sldMkLst>
          <pc:docMk/>
          <pc:sldMk cId="0" sldId="2467"/>
        </pc:sldMkLst>
      </pc:sldChg>
      <pc:sldChg chg="del">
        <pc:chgData name="shuyu Gui" userId="0f266002f048006d" providerId="LiveId" clId="{00C5E4F7-33B8-4480-B111-D955D127A68D}" dt="2021-06-09T18:39:12.583" v="227" actId="47"/>
        <pc:sldMkLst>
          <pc:docMk/>
          <pc:sldMk cId="0" sldId="2468"/>
        </pc:sldMkLst>
      </pc:sldChg>
      <pc:sldChg chg="del">
        <pc:chgData name="shuyu Gui" userId="0f266002f048006d" providerId="LiveId" clId="{00C5E4F7-33B8-4480-B111-D955D127A68D}" dt="2021-06-09T18:39:13.022" v="228" actId="47"/>
        <pc:sldMkLst>
          <pc:docMk/>
          <pc:sldMk cId="0" sldId="2469"/>
        </pc:sldMkLst>
      </pc:sldChg>
      <pc:sldChg chg="del">
        <pc:chgData name="shuyu Gui" userId="0f266002f048006d" providerId="LiveId" clId="{00C5E4F7-33B8-4480-B111-D955D127A68D}" dt="2021-06-09T18:39:13.483" v="229" actId="47"/>
        <pc:sldMkLst>
          <pc:docMk/>
          <pc:sldMk cId="0" sldId="2470"/>
        </pc:sldMkLst>
      </pc:sldChg>
      <pc:sldChg chg="del">
        <pc:chgData name="shuyu Gui" userId="0f266002f048006d" providerId="LiveId" clId="{00C5E4F7-33B8-4480-B111-D955D127A68D}" dt="2021-06-09T18:39:14.217" v="230" actId="47"/>
        <pc:sldMkLst>
          <pc:docMk/>
          <pc:sldMk cId="0" sldId="2471"/>
        </pc:sldMkLst>
      </pc:sldChg>
      <pc:sldChg chg="modSp mod">
        <pc:chgData name="shuyu Gui" userId="0f266002f048006d" providerId="LiveId" clId="{00C5E4F7-33B8-4480-B111-D955D127A68D}" dt="2021-06-12T09:19:02.877" v="1085" actId="255"/>
        <pc:sldMkLst>
          <pc:docMk/>
          <pc:sldMk cId="0" sldId="2487"/>
        </pc:sldMkLst>
        <pc:spChg chg="mod">
          <ac:chgData name="shuyu Gui" userId="0f266002f048006d" providerId="LiveId" clId="{00C5E4F7-33B8-4480-B111-D955D127A68D}" dt="2021-06-12T09:19:02.877" v="1085" actId="255"/>
          <ac:spMkLst>
            <pc:docMk/>
            <pc:sldMk cId="0" sldId="2487"/>
            <ac:spMk id="140291" creationId="{D9077655-DD97-4D85-9286-4EF1CBAC1E61}"/>
          </ac:spMkLst>
        </pc:spChg>
      </pc:sldChg>
      <pc:sldChg chg="modSp mod">
        <pc:chgData name="shuyu Gui" userId="0f266002f048006d" providerId="LiveId" clId="{00C5E4F7-33B8-4480-B111-D955D127A68D}" dt="2021-06-10T19:26:06.982" v="477" actId="21"/>
        <pc:sldMkLst>
          <pc:docMk/>
          <pc:sldMk cId="0" sldId="2490"/>
        </pc:sldMkLst>
        <pc:spChg chg="mod">
          <ac:chgData name="shuyu Gui" userId="0f266002f048006d" providerId="LiveId" clId="{00C5E4F7-33B8-4480-B111-D955D127A68D}" dt="2021-06-09T17:32:28.840" v="51" actId="12"/>
          <ac:spMkLst>
            <pc:docMk/>
            <pc:sldMk cId="0" sldId="2490"/>
            <ac:spMk id="5" creationId="{5E48F615-E647-484D-8D95-1A3EC5FF6919}"/>
          </ac:spMkLst>
        </pc:spChg>
        <pc:spChg chg="mod">
          <ac:chgData name="shuyu Gui" userId="0f266002f048006d" providerId="LiveId" clId="{00C5E4F7-33B8-4480-B111-D955D127A68D}" dt="2021-06-10T19:26:06.982" v="477" actId="21"/>
          <ac:spMkLst>
            <pc:docMk/>
            <pc:sldMk cId="0" sldId="2490"/>
            <ac:spMk id="144386" creationId="{3BC7F960-E6D2-42AA-A46E-74F8D5DB4ADD}"/>
          </ac:spMkLst>
        </pc:spChg>
      </pc:sldChg>
      <pc:sldChg chg="modSp mod">
        <pc:chgData name="shuyu Gui" userId="0f266002f048006d" providerId="LiveId" clId="{00C5E4F7-33B8-4480-B111-D955D127A68D}" dt="2021-06-09T17:35:44.074" v="73" actId="12"/>
        <pc:sldMkLst>
          <pc:docMk/>
          <pc:sldMk cId="0" sldId="2491"/>
        </pc:sldMkLst>
        <pc:spChg chg="mod">
          <ac:chgData name="shuyu Gui" userId="0f266002f048006d" providerId="LiveId" clId="{00C5E4F7-33B8-4480-B111-D955D127A68D}" dt="2021-06-09T17:35:44.074" v="73" actId="12"/>
          <ac:spMkLst>
            <pc:docMk/>
            <pc:sldMk cId="0" sldId="2491"/>
            <ac:spMk id="145411" creationId="{49A12DFB-1418-4903-BF89-5FAD88EC7422}"/>
          </ac:spMkLst>
        </pc:spChg>
        <pc:spChg chg="mod">
          <ac:chgData name="shuyu Gui" userId="0f266002f048006d" providerId="LiveId" clId="{00C5E4F7-33B8-4480-B111-D955D127A68D}" dt="2021-06-09T17:34:17.134" v="55" actId="14100"/>
          <ac:spMkLst>
            <pc:docMk/>
            <pc:sldMk cId="0" sldId="2491"/>
            <ac:spMk id="146434" creationId="{B828FF75-E37A-4745-AE9D-1C04CC6D0E6C}"/>
          </ac:spMkLst>
        </pc:spChg>
      </pc:sldChg>
      <pc:sldChg chg="modSp mod">
        <pc:chgData name="shuyu Gui" userId="0f266002f048006d" providerId="LiveId" clId="{00C5E4F7-33B8-4480-B111-D955D127A68D}" dt="2021-06-09T18:35:48.219" v="215"/>
        <pc:sldMkLst>
          <pc:docMk/>
          <pc:sldMk cId="0" sldId="2544"/>
        </pc:sldMkLst>
        <pc:graphicFrameChg chg="mod modGraphic">
          <ac:chgData name="shuyu Gui" userId="0f266002f048006d" providerId="LiveId" clId="{00C5E4F7-33B8-4480-B111-D955D127A68D}" dt="2021-06-09T18:35:48.219" v="215"/>
          <ac:graphicFrameMkLst>
            <pc:docMk/>
            <pc:sldMk cId="0" sldId="2544"/>
            <ac:graphicFrameMk id="2" creationId="{3EBB48E9-5A21-4C99-BA1C-62D0E4033FFC}"/>
          </ac:graphicFrameMkLst>
        </pc:graphicFrameChg>
      </pc:sldChg>
      <pc:sldChg chg="modSp mod">
        <pc:chgData name="shuyu Gui" userId="0f266002f048006d" providerId="LiveId" clId="{00C5E4F7-33B8-4480-B111-D955D127A68D}" dt="2021-06-09T22:53:25.829" v="377"/>
        <pc:sldMkLst>
          <pc:docMk/>
          <pc:sldMk cId="0" sldId="2554"/>
        </pc:sldMkLst>
        <pc:spChg chg="mod">
          <ac:chgData name="shuyu Gui" userId="0f266002f048006d" providerId="LiveId" clId="{00C5E4F7-33B8-4480-B111-D955D127A68D}" dt="2021-06-09T22:53:25.829" v="377"/>
          <ac:spMkLst>
            <pc:docMk/>
            <pc:sldMk cId="0" sldId="2554"/>
            <ac:spMk id="165891" creationId="{864992A0-313F-4105-BDA1-E890640435AB}"/>
          </ac:spMkLst>
        </pc:spChg>
      </pc:sldChg>
      <pc:sldChg chg="modSp mod">
        <pc:chgData name="shuyu Gui" userId="0f266002f048006d" providerId="LiveId" clId="{00C5E4F7-33B8-4480-B111-D955D127A68D}" dt="2021-06-11T05:59:56.234" v="622" actId="20577"/>
        <pc:sldMkLst>
          <pc:docMk/>
          <pc:sldMk cId="0" sldId="2569"/>
        </pc:sldMkLst>
        <pc:spChg chg="mod">
          <ac:chgData name="shuyu Gui" userId="0f266002f048006d" providerId="LiveId" clId="{00C5E4F7-33B8-4480-B111-D955D127A68D}" dt="2021-06-10T19:27:14.593" v="478" actId="21"/>
          <ac:spMkLst>
            <pc:docMk/>
            <pc:sldMk cId="0" sldId="2569"/>
            <ac:spMk id="159746" creationId="{9955D7B3-4AEC-4C6B-AEC8-1558D5A7E32C}"/>
          </ac:spMkLst>
        </pc:spChg>
        <pc:spChg chg="mod">
          <ac:chgData name="shuyu Gui" userId="0f266002f048006d" providerId="LiveId" clId="{00C5E4F7-33B8-4480-B111-D955D127A68D}" dt="2021-06-11T05:59:56.234" v="622" actId="20577"/>
          <ac:spMkLst>
            <pc:docMk/>
            <pc:sldMk cId="0" sldId="2569"/>
            <ac:spMk id="159747" creationId="{0817EB02-3D05-488C-8D19-1ADA57BA61FF}"/>
          </ac:spMkLst>
        </pc:spChg>
      </pc:sldChg>
      <pc:sldChg chg="del">
        <pc:chgData name="shuyu Gui" userId="0f266002f048006d" providerId="LiveId" clId="{00C5E4F7-33B8-4480-B111-D955D127A68D}" dt="2021-06-09T22:49:29.347" v="328" actId="47"/>
        <pc:sldMkLst>
          <pc:docMk/>
          <pc:sldMk cId="0" sldId="20022"/>
        </pc:sldMkLst>
      </pc:sldChg>
      <pc:sldChg chg="del">
        <pc:chgData name="shuyu Gui" userId="0f266002f048006d" providerId="LiveId" clId="{00C5E4F7-33B8-4480-B111-D955D127A68D}" dt="2021-06-09T22:49:29.928" v="329" actId="47"/>
        <pc:sldMkLst>
          <pc:docMk/>
          <pc:sldMk cId="431803013" sldId="20045"/>
        </pc:sldMkLst>
      </pc:sldChg>
      <pc:sldChg chg="del">
        <pc:chgData name="shuyu Gui" userId="0f266002f048006d" providerId="LiveId" clId="{00C5E4F7-33B8-4480-B111-D955D127A68D}" dt="2021-06-09T22:49:30.382" v="330" actId="47"/>
        <pc:sldMkLst>
          <pc:docMk/>
          <pc:sldMk cId="2705228575" sldId="20046"/>
        </pc:sldMkLst>
      </pc:sldChg>
      <pc:sldChg chg="del">
        <pc:chgData name="shuyu Gui" userId="0f266002f048006d" providerId="LiveId" clId="{00C5E4F7-33B8-4480-B111-D955D127A68D}" dt="2021-06-09T22:49:30.784" v="331" actId="47"/>
        <pc:sldMkLst>
          <pc:docMk/>
          <pc:sldMk cId="83671687" sldId="20047"/>
        </pc:sldMkLst>
      </pc:sldChg>
      <pc:sldChg chg="del">
        <pc:chgData name="shuyu Gui" userId="0f266002f048006d" providerId="LiveId" clId="{00C5E4F7-33B8-4480-B111-D955D127A68D}" dt="2021-06-09T22:49:31.160" v="332" actId="47"/>
        <pc:sldMkLst>
          <pc:docMk/>
          <pc:sldMk cId="2901116371" sldId="20048"/>
        </pc:sldMkLst>
      </pc:sldChg>
      <pc:sldChg chg="del">
        <pc:chgData name="shuyu Gui" userId="0f266002f048006d" providerId="LiveId" clId="{00C5E4F7-33B8-4480-B111-D955D127A68D}" dt="2021-06-09T22:49:31.561" v="333" actId="47"/>
        <pc:sldMkLst>
          <pc:docMk/>
          <pc:sldMk cId="1235312852" sldId="20049"/>
        </pc:sldMkLst>
      </pc:sldChg>
      <pc:sldChg chg="del">
        <pc:chgData name="shuyu Gui" userId="0f266002f048006d" providerId="LiveId" clId="{00C5E4F7-33B8-4480-B111-D955D127A68D}" dt="2021-06-09T22:49:32.045" v="334" actId="47"/>
        <pc:sldMkLst>
          <pc:docMk/>
          <pc:sldMk cId="681175835" sldId="20050"/>
        </pc:sldMkLst>
      </pc:sldChg>
      <pc:sldChg chg="modSp mod">
        <pc:chgData name="shuyu Gui" userId="0f266002f048006d" providerId="LiveId" clId="{00C5E4F7-33B8-4480-B111-D955D127A68D}" dt="2021-06-09T19:25:58.262" v="326" actId="20577"/>
        <pc:sldMkLst>
          <pc:docMk/>
          <pc:sldMk cId="3581708205" sldId="20099"/>
        </pc:sldMkLst>
        <pc:spChg chg="mod">
          <ac:chgData name="shuyu Gui" userId="0f266002f048006d" providerId="LiveId" clId="{00C5E4F7-33B8-4480-B111-D955D127A68D}" dt="2021-06-09T19:25:58.262" v="326" actId="20577"/>
          <ac:spMkLst>
            <pc:docMk/>
            <pc:sldMk cId="3581708205" sldId="20099"/>
            <ac:spMk id="3" creationId="{69362652-2CB3-482F-B5CD-6F35C7F00D75}"/>
          </ac:spMkLst>
        </pc:spChg>
      </pc:sldChg>
      <pc:sldChg chg="modSp mod">
        <pc:chgData name="shuyu Gui" userId="0f266002f048006d" providerId="LiveId" clId="{00C5E4F7-33B8-4480-B111-D955D127A68D}" dt="2021-06-11T13:50:54.293" v="985" actId="20577"/>
        <pc:sldMkLst>
          <pc:docMk/>
          <pc:sldMk cId="707643297" sldId="20114"/>
        </pc:sldMkLst>
        <pc:spChg chg="mod">
          <ac:chgData name="shuyu Gui" userId="0f266002f048006d" providerId="LiveId" clId="{00C5E4F7-33B8-4480-B111-D955D127A68D}" dt="2021-06-11T06:18:55.444" v="932" actId="1076"/>
          <ac:spMkLst>
            <pc:docMk/>
            <pc:sldMk cId="707643297" sldId="20114"/>
            <ac:spMk id="218114" creationId="{475BBC73-62A1-4EEB-B782-02C5F73C3F7D}"/>
          </ac:spMkLst>
        </pc:spChg>
        <pc:spChg chg="mod">
          <ac:chgData name="shuyu Gui" userId="0f266002f048006d" providerId="LiveId" clId="{00C5E4F7-33B8-4480-B111-D955D127A68D}" dt="2021-06-11T13:50:54.293" v="985" actId="20577"/>
          <ac:spMkLst>
            <pc:docMk/>
            <pc:sldMk cId="707643297" sldId="20114"/>
            <ac:spMk id="218115" creationId="{C9AB1F20-23A7-459F-A557-379DC7083894}"/>
          </ac:spMkLst>
        </pc:spChg>
      </pc:sldChg>
      <pc:sldChg chg="modSp mod">
        <pc:chgData name="shuyu Gui" userId="0f266002f048006d" providerId="LiveId" clId="{00C5E4F7-33B8-4480-B111-D955D127A68D}" dt="2021-06-11T13:52:01.862" v="988" actId="20577"/>
        <pc:sldMkLst>
          <pc:docMk/>
          <pc:sldMk cId="1770937000" sldId="20218"/>
        </pc:sldMkLst>
        <pc:spChg chg="mod">
          <ac:chgData name="shuyu Gui" userId="0f266002f048006d" providerId="LiveId" clId="{00C5E4F7-33B8-4480-B111-D955D127A68D}" dt="2021-06-11T13:52:01.862" v="988" actId="20577"/>
          <ac:spMkLst>
            <pc:docMk/>
            <pc:sldMk cId="1770937000" sldId="20218"/>
            <ac:spMk id="263171" creationId="{6A6AA082-78E5-417D-8413-A7E155CFE91A}"/>
          </ac:spMkLst>
        </pc:spChg>
      </pc:sldChg>
      <pc:sldChg chg="modSp mod">
        <pc:chgData name="shuyu Gui" userId="0f266002f048006d" providerId="LiveId" clId="{00C5E4F7-33B8-4480-B111-D955D127A68D}" dt="2021-06-09T18:26:35.647" v="192" actId="11"/>
        <pc:sldMkLst>
          <pc:docMk/>
          <pc:sldMk cId="3460539044" sldId="20219"/>
        </pc:sldMkLst>
        <pc:spChg chg="mod">
          <ac:chgData name="shuyu Gui" userId="0f266002f048006d" providerId="LiveId" clId="{00C5E4F7-33B8-4480-B111-D955D127A68D}" dt="2021-06-09T18:26:35.647" v="192" actId="11"/>
          <ac:spMkLst>
            <pc:docMk/>
            <pc:sldMk cId="3460539044" sldId="20219"/>
            <ac:spMk id="263171" creationId="{6A6AA082-78E5-417D-8413-A7E155CFE91A}"/>
          </ac:spMkLst>
        </pc:spChg>
      </pc:sldChg>
      <pc:sldChg chg="del">
        <pc:chgData name="shuyu Gui" userId="0f266002f048006d" providerId="LiveId" clId="{00C5E4F7-33B8-4480-B111-D955D127A68D}" dt="2021-06-09T18:24:54.809" v="168" actId="47"/>
        <pc:sldMkLst>
          <pc:docMk/>
          <pc:sldMk cId="192351305" sldId="20220"/>
        </pc:sldMkLst>
      </pc:sldChg>
      <pc:sldChg chg="modSp mod">
        <pc:chgData name="shuyu Gui" userId="0f266002f048006d" providerId="LiveId" clId="{00C5E4F7-33B8-4480-B111-D955D127A68D}" dt="2021-06-09T22:53:14.260" v="374"/>
        <pc:sldMkLst>
          <pc:docMk/>
          <pc:sldMk cId="3844330424" sldId="20228"/>
        </pc:sldMkLst>
        <pc:spChg chg="mod">
          <ac:chgData name="shuyu Gui" userId="0f266002f048006d" providerId="LiveId" clId="{00C5E4F7-33B8-4480-B111-D955D127A68D}" dt="2021-06-09T22:53:14.260" v="374"/>
          <ac:spMkLst>
            <pc:docMk/>
            <pc:sldMk cId="3844330424" sldId="20228"/>
            <ac:spMk id="165891" creationId="{864992A0-313F-4105-BDA1-E890640435AB}"/>
          </ac:spMkLst>
        </pc:spChg>
      </pc:sldChg>
      <pc:sldChg chg="modSp mod">
        <pc:chgData name="shuyu Gui" userId="0f266002f048006d" providerId="LiveId" clId="{00C5E4F7-33B8-4480-B111-D955D127A68D}" dt="2021-06-09T22:53:01.128" v="367"/>
        <pc:sldMkLst>
          <pc:docMk/>
          <pc:sldMk cId="2382039135" sldId="20230"/>
        </pc:sldMkLst>
        <pc:spChg chg="mod">
          <ac:chgData name="shuyu Gui" userId="0f266002f048006d" providerId="LiveId" clId="{00C5E4F7-33B8-4480-B111-D955D127A68D}" dt="2021-06-09T22:53:01.128" v="367"/>
          <ac:spMkLst>
            <pc:docMk/>
            <pc:sldMk cId="2382039135" sldId="20230"/>
            <ac:spMk id="165891" creationId="{864992A0-313F-4105-BDA1-E890640435AB}"/>
          </ac:spMkLst>
        </pc:spChg>
      </pc:sldChg>
      <pc:sldChg chg="del">
        <pc:chgData name="shuyu Gui" userId="0f266002f048006d" providerId="LiveId" clId="{00C5E4F7-33B8-4480-B111-D955D127A68D}" dt="2021-06-09T17:45:07.999" v="135" actId="47"/>
        <pc:sldMkLst>
          <pc:docMk/>
          <pc:sldMk cId="2705840985" sldId="20234"/>
        </pc:sldMkLst>
      </pc:sldChg>
      <pc:sldChg chg="del">
        <pc:chgData name="shuyu Gui" userId="0f266002f048006d" providerId="LiveId" clId="{00C5E4F7-33B8-4480-B111-D955D127A68D}" dt="2021-06-09T22:51:12.608" v="350" actId="47"/>
        <pc:sldMkLst>
          <pc:docMk/>
          <pc:sldMk cId="0" sldId="20235"/>
        </pc:sldMkLst>
      </pc:sldChg>
      <pc:sldChg chg="del">
        <pc:chgData name="shuyu Gui" userId="0f266002f048006d" providerId="LiveId" clId="{00C5E4F7-33B8-4480-B111-D955D127A68D}" dt="2021-06-09T22:51:13.189" v="351" actId="47"/>
        <pc:sldMkLst>
          <pc:docMk/>
          <pc:sldMk cId="0" sldId="20236"/>
        </pc:sldMkLst>
      </pc:sldChg>
      <pc:sldChg chg="modSp mod">
        <pc:chgData name="shuyu Gui" userId="0f266002f048006d" providerId="LiveId" clId="{00C5E4F7-33B8-4480-B111-D955D127A68D}" dt="2021-06-09T23:15:14.684" v="451" actId="20577"/>
        <pc:sldMkLst>
          <pc:docMk/>
          <pc:sldMk cId="2332360529" sldId="20237"/>
        </pc:sldMkLst>
        <pc:spChg chg="mod">
          <ac:chgData name="shuyu Gui" userId="0f266002f048006d" providerId="LiveId" clId="{00C5E4F7-33B8-4480-B111-D955D127A68D}" dt="2021-06-09T23:11:16.112" v="425" actId="20577"/>
          <ac:spMkLst>
            <pc:docMk/>
            <pc:sldMk cId="2332360529" sldId="20237"/>
            <ac:spMk id="228354" creationId="{38C7E680-3D70-457F-8E8F-80820377DADD}"/>
          </ac:spMkLst>
        </pc:spChg>
        <pc:spChg chg="mod">
          <ac:chgData name="shuyu Gui" userId="0f266002f048006d" providerId="LiveId" clId="{00C5E4F7-33B8-4480-B111-D955D127A68D}" dt="2021-06-09T23:15:14.684" v="451" actId="20577"/>
          <ac:spMkLst>
            <pc:docMk/>
            <pc:sldMk cId="2332360529" sldId="20237"/>
            <ac:spMk id="228355" creationId="{412C8F67-CE84-4E77-8755-497C44EB81D6}"/>
          </ac:spMkLst>
        </pc:spChg>
      </pc:sldChg>
      <pc:sldChg chg="modSp mod">
        <pc:chgData name="shuyu Gui" userId="0f266002f048006d" providerId="LiveId" clId="{00C5E4F7-33B8-4480-B111-D955D127A68D}" dt="2021-06-10T19:35:34.979" v="535" actId="20577"/>
        <pc:sldMkLst>
          <pc:docMk/>
          <pc:sldMk cId="2250636715" sldId="20238"/>
        </pc:sldMkLst>
        <pc:spChg chg="mod">
          <ac:chgData name="shuyu Gui" userId="0f266002f048006d" providerId="LiveId" clId="{00C5E4F7-33B8-4480-B111-D955D127A68D}" dt="2021-06-09T23:11:33.635" v="426"/>
          <ac:spMkLst>
            <pc:docMk/>
            <pc:sldMk cId="2250636715" sldId="20238"/>
            <ac:spMk id="228354" creationId="{38C7E680-3D70-457F-8E8F-80820377DADD}"/>
          </ac:spMkLst>
        </pc:spChg>
        <pc:spChg chg="mod">
          <ac:chgData name="shuyu Gui" userId="0f266002f048006d" providerId="LiveId" clId="{00C5E4F7-33B8-4480-B111-D955D127A68D}" dt="2021-06-10T19:35:34.979" v="535" actId="20577"/>
          <ac:spMkLst>
            <pc:docMk/>
            <pc:sldMk cId="2250636715" sldId="20238"/>
            <ac:spMk id="228355" creationId="{412C8F67-CE84-4E77-8755-497C44EB81D6}"/>
          </ac:spMkLst>
        </pc:spChg>
      </pc:sldChg>
      <pc:sldChg chg="modSp mod">
        <pc:chgData name="shuyu Gui" userId="0f266002f048006d" providerId="LiveId" clId="{00C5E4F7-33B8-4480-B111-D955D127A68D}" dt="2021-06-09T23:17:13.775" v="469" actId="20577"/>
        <pc:sldMkLst>
          <pc:docMk/>
          <pc:sldMk cId="2490471654" sldId="20239"/>
        </pc:sldMkLst>
        <pc:spChg chg="mod">
          <ac:chgData name="shuyu Gui" userId="0f266002f048006d" providerId="LiveId" clId="{00C5E4F7-33B8-4480-B111-D955D127A68D}" dt="2021-06-09T23:11:51.093" v="427"/>
          <ac:spMkLst>
            <pc:docMk/>
            <pc:sldMk cId="2490471654" sldId="20239"/>
            <ac:spMk id="228354" creationId="{38C7E680-3D70-457F-8E8F-80820377DADD}"/>
          </ac:spMkLst>
        </pc:spChg>
        <pc:spChg chg="mod">
          <ac:chgData name="shuyu Gui" userId="0f266002f048006d" providerId="LiveId" clId="{00C5E4F7-33B8-4480-B111-D955D127A68D}" dt="2021-06-09T23:17:13.775" v="469" actId="20577"/>
          <ac:spMkLst>
            <pc:docMk/>
            <pc:sldMk cId="2490471654" sldId="20239"/>
            <ac:spMk id="228355" creationId="{412C8F67-CE84-4E77-8755-497C44EB81D6}"/>
          </ac:spMkLst>
        </pc:spChg>
      </pc:sldChg>
      <pc:sldChg chg="modSp mod">
        <pc:chgData name="shuyu Gui" userId="0f266002f048006d" providerId="LiveId" clId="{00C5E4F7-33B8-4480-B111-D955D127A68D}" dt="2021-06-09T18:27:15.853" v="193" actId="11"/>
        <pc:sldMkLst>
          <pc:docMk/>
          <pc:sldMk cId="98409367" sldId="20240"/>
        </pc:sldMkLst>
        <pc:spChg chg="mod">
          <ac:chgData name="shuyu Gui" userId="0f266002f048006d" providerId="LiveId" clId="{00C5E4F7-33B8-4480-B111-D955D127A68D}" dt="2021-06-09T18:27:15.853" v="193" actId="11"/>
          <ac:spMkLst>
            <pc:docMk/>
            <pc:sldMk cId="98409367" sldId="20240"/>
            <ac:spMk id="263171" creationId="{6A6AA082-78E5-417D-8413-A7E155CFE91A}"/>
          </ac:spMkLst>
        </pc:spChg>
      </pc:sldChg>
      <pc:sldChg chg="modSp mod">
        <pc:chgData name="shuyu Gui" userId="0f266002f048006d" providerId="LiveId" clId="{00C5E4F7-33B8-4480-B111-D955D127A68D}" dt="2021-06-10T19:36:46.575" v="536" actId="20577"/>
        <pc:sldMkLst>
          <pc:docMk/>
          <pc:sldMk cId="2452152329" sldId="20241"/>
        </pc:sldMkLst>
        <pc:spChg chg="mod">
          <ac:chgData name="shuyu Gui" userId="0f266002f048006d" providerId="LiveId" clId="{00C5E4F7-33B8-4480-B111-D955D127A68D}" dt="2021-06-10T19:36:46.575" v="536" actId="20577"/>
          <ac:spMkLst>
            <pc:docMk/>
            <pc:sldMk cId="2452152329" sldId="20241"/>
            <ac:spMk id="263171" creationId="{6A6AA082-78E5-417D-8413-A7E155CFE91A}"/>
          </ac:spMkLst>
        </pc:spChg>
      </pc:sldChg>
      <pc:sldChg chg="modSp mod">
        <pc:chgData name="shuyu Gui" userId="0f266002f048006d" providerId="LiveId" clId="{00C5E4F7-33B8-4480-B111-D955D127A68D}" dt="2021-06-11T06:12:03.815" v="845" actId="20577"/>
        <pc:sldMkLst>
          <pc:docMk/>
          <pc:sldMk cId="2341795829" sldId="20242"/>
        </pc:sldMkLst>
        <pc:spChg chg="mod">
          <ac:chgData name="shuyu Gui" userId="0f266002f048006d" providerId="LiveId" clId="{00C5E4F7-33B8-4480-B111-D955D127A68D}" dt="2021-06-09T19:25:35.344" v="321"/>
          <ac:spMkLst>
            <pc:docMk/>
            <pc:sldMk cId="2341795829" sldId="20242"/>
            <ac:spMk id="218114" creationId="{475BBC73-62A1-4EEB-B782-02C5F73C3F7D}"/>
          </ac:spMkLst>
        </pc:spChg>
        <pc:spChg chg="mod">
          <ac:chgData name="shuyu Gui" userId="0f266002f048006d" providerId="LiveId" clId="{00C5E4F7-33B8-4480-B111-D955D127A68D}" dt="2021-06-11T06:12:03.815" v="845" actId="20577"/>
          <ac:spMkLst>
            <pc:docMk/>
            <pc:sldMk cId="2341795829" sldId="20242"/>
            <ac:spMk id="218115" creationId="{C9AB1F20-23A7-459F-A557-379DC7083894}"/>
          </ac:spMkLst>
        </pc:spChg>
      </pc:sldChg>
      <pc:sldChg chg="modSp mod">
        <pc:chgData name="shuyu Gui" userId="0f266002f048006d" providerId="LiveId" clId="{00C5E4F7-33B8-4480-B111-D955D127A68D}" dt="2021-06-11T06:16:34.784" v="895" actId="20577"/>
        <pc:sldMkLst>
          <pc:docMk/>
          <pc:sldMk cId="366869875" sldId="20243"/>
        </pc:sldMkLst>
        <pc:spChg chg="mod">
          <ac:chgData name="shuyu Gui" userId="0f266002f048006d" providerId="LiveId" clId="{00C5E4F7-33B8-4480-B111-D955D127A68D}" dt="2021-06-09T19:25:41.169" v="322"/>
          <ac:spMkLst>
            <pc:docMk/>
            <pc:sldMk cId="366869875" sldId="20243"/>
            <ac:spMk id="218114" creationId="{475BBC73-62A1-4EEB-B782-02C5F73C3F7D}"/>
          </ac:spMkLst>
        </pc:spChg>
        <pc:spChg chg="mod">
          <ac:chgData name="shuyu Gui" userId="0f266002f048006d" providerId="LiveId" clId="{00C5E4F7-33B8-4480-B111-D955D127A68D}" dt="2021-06-11T06:16:34.784" v="895" actId="20577"/>
          <ac:spMkLst>
            <pc:docMk/>
            <pc:sldMk cId="366869875" sldId="20243"/>
            <ac:spMk id="218115" creationId="{C9AB1F20-23A7-459F-A557-379DC7083894}"/>
          </ac:spMkLst>
        </pc:spChg>
      </pc:sldChg>
      <pc:sldChg chg="addSp delSp modSp add">
        <pc:chgData name="shuyu Gui" userId="0f266002f048006d" providerId="LiveId" clId="{00C5E4F7-33B8-4480-B111-D955D127A68D}" dt="2021-06-11T06:01:47.573" v="638" actId="1076"/>
        <pc:sldMkLst>
          <pc:docMk/>
          <pc:sldMk cId="0" sldId="20244"/>
        </pc:sldMkLst>
        <pc:spChg chg="add del mod">
          <ac:chgData name="shuyu Gui" userId="0f266002f048006d" providerId="LiveId" clId="{00C5E4F7-33B8-4480-B111-D955D127A68D}" dt="2021-06-11T06:01:38.952" v="637" actId="478"/>
          <ac:spMkLst>
            <pc:docMk/>
            <pc:sldMk cId="0" sldId="20244"/>
            <ac:spMk id="4" creationId="{FF19ED88-E899-4A02-B107-D03F31D1A53C}"/>
          </ac:spMkLst>
        </pc:spChg>
        <pc:spChg chg="mod">
          <ac:chgData name="shuyu Gui" userId="0f266002f048006d" providerId="LiveId" clId="{00C5E4F7-33B8-4480-B111-D955D127A68D}" dt="2021-06-11T06:01:30.785" v="635" actId="1076"/>
          <ac:spMkLst>
            <pc:docMk/>
            <pc:sldMk cId="0" sldId="20244"/>
            <ac:spMk id="10242" creationId="{C2F37A05-81F4-4A69-9EB3-D6ACCDD2A8ED}"/>
          </ac:spMkLst>
        </pc:spChg>
        <pc:spChg chg="mod">
          <ac:chgData name="shuyu Gui" userId="0f266002f048006d" providerId="LiveId" clId="{00C5E4F7-33B8-4480-B111-D955D127A68D}" dt="2021-06-11T06:01:47.573" v="638" actId="1076"/>
          <ac:spMkLst>
            <pc:docMk/>
            <pc:sldMk cId="0" sldId="20244"/>
            <ac:spMk id="10243" creationId="{4C3D46A1-E714-4CE3-946D-392BD45D7377}"/>
          </ac:spMkLst>
        </pc:spChg>
      </pc:sldChg>
      <pc:sldChg chg="modSp add">
        <pc:chgData name="shuyu Gui" userId="0f266002f048006d" providerId="LiveId" clId="{00C5E4F7-33B8-4480-B111-D955D127A68D}" dt="2021-06-11T06:02:12.659" v="642" actId="1076"/>
        <pc:sldMkLst>
          <pc:docMk/>
          <pc:sldMk cId="0" sldId="20245"/>
        </pc:sldMkLst>
        <pc:spChg chg="mod">
          <ac:chgData name="shuyu Gui" userId="0f266002f048006d" providerId="LiveId" clId="{00C5E4F7-33B8-4480-B111-D955D127A68D}" dt="2021-06-11T06:02:07.655" v="641" actId="1076"/>
          <ac:spMkLst>
            <pc:docMk/>
            <pc:sldMk cId="0" sldId="20245"/>
            <ac:spMk id="12290" creationId="{AFA3FC62-8D41-4F38-BFCE-7F320B5CD860}"/>
          </ac:spMkLst>
        </pc:spChg>
        <pc:spChg chg="mod">
          <ac:chgData name="shuyu Gui" userId="0f266002f048006d" providerId="LiveId" clId="{00C5E4F7-33B8-4480-B111-D955D127A68D}" dt="2021-06-11T06:02:12.659" v="642" actId="1076"/>
          <ac:spMkLst>
            <pc:docMk/>
            <pc:sldMk cId="0" sldId="20245"/>
            <ac:spMk id="12291" creationId="{393B1A89-A0B8-4C10-8908-478ECFA8B1C9}"/>
          </ac:spMkLst>
        </pc:spChg>
      </pc:sldChg>
      <pc:sldChg chg="modSp add mod">
        <pc:chgData name="shuyu Gui" userId="0f266002f048006d" providerId="LiveId" clId="{00C5E4F7-33B8-4480-B111-D955D127A68D}" dt="2021-06-11T13:51:26.116" v="986" actId="20577"/>
        <pc:sldMkLst>
          <pc:docMk/>
          <pc:sldMk cId="1038123389" sldId="20246"/>
        </pc:sldMkLst>
        <pc:spChg chg="mod">
          <ac:chgData name="shuyu Gui" userId="0f266002f048006d" providerId="LiveId" clId="{00C5E4F7-33B8-4480-B111-D955D127A68D}" dt="2021-06-11T13:51:26.116" v="986" actId="20577"/>
          <ac:spMkLst>
            <pc:docMk/>
            <pc:sldMk cId="1038123389" sldId="20246"/>
            <ac:spMk id="218115" creationId="{C9AB1F20-23A7-459F-A557-379DC7083894}"/>
          </ac:spMkLst>
        </pc:spChg>
      </pc:sldChg>
      <pc:sldChg chg="new del">
        <pc:chgData name="shuyu Gui" userId="0f266002f048006d" providerId="LiveId" clId="{00C5E4F7-33B8-4480-B111-D955D127A68D}" dt="2021-06-09T19:23:10.119" v="298" actId="47"/>
        <pc:sldMkLst>
          <pc:docMk/>
          <pc:sldMk cId="1735025039" sldId="20246"/>
        </pc:sldMkLst>
      </pc:sldChg>
      <pc:sldChg chg="addSp modSp add mod modAnim">
        <pc:chgData name="shuyu Gui" userId="0f266002f048006d" providerId="LiveId" clId="{00C5E4F7-33B8-4480-B111-D955D127A68D}" dt="2021-06-11T06:02:30.304" v="644" actId="1076"/>
        <pc:sldMkLst>
          <pc:docMk/>
          <pc:sldMk cId="0" sldId="20247"/>
        </pc:sldMkLst>
        <pc:spChg chg="mod">
          <ac:chgData name="shuyu Gui" userId="0f266002f048006d" providerId="LiveId" clId="{00C5E4F7-33B8-4480-B111-D955D127A68D}" dt="2021-06-11T06:02:24.226" v="643" actId="1076"/>
          <ac:spMkLst>
            <pc:docMk/>
            <pc:sldMk cId="0" sldId="20247"/>
            <ac:spMk id="7170" creationId="{26354F3B-A8C0-487D-86B6-0B0C672CCC9F}"/>
          </ac:spMkLst>
        </pc:spChg>
        <pc:spChg chg="mod">
          <ac:chgData name="shuyu Gui" userId="0f266002f048006d" providerId="LiveId" clId="{00C5E4F7-33B8-4480-B111-D955D127A68D}" dt="2021-06-11T06:02:30.304" v="644" actId="1076"/>
          <ac:spMkLst>
            <pc:docMk/>
            <pc:sldMk cId="0" sldId="20247"/>
            <ac:spMk id="7171" creationId="{C0849AD3-D24F-4A83-84CF-77074687F1EA}"/>
          </ac:spMkLst>
        </pc:spChg>
        <pc:picChg chg="add mod">
          <ac:chgData name="shuyu Gui" userId="0f266002f048006d" providerId="LiveId" clId="{00C5E4F7-33B8-4480-B111-D955D127A68D}" dt="2021-06-09T22:54:40.440" v="380" actId="1076"/>
          <ac:picMkLst>
            <pc:docMk/>
            <pc:sldMk cId="0" sldId="20247"/>
            <ac:picMk id="2" creationId="{731EAA42-2B0E-4D95-B056-9E0B24BD3073}"/>
          </ac:picMkLst>
        </pc:picChg>
      </pc:sldChg>
      <pc:sldChg chg="modSp add">
        <pc:chgData name="shuyu Gui" userId="0f266002f048006d" providerId="LiveId" clId="{00C5E4F7-33B8-4480-B111-D955D127A68D}" dt="2021-06-11T06:02:50.615" v="648" actId="1076"/>
        <pc:sldMkLst>
          <pc:docMk/>
          <pc:sldMk cId="0" sldId="20248"/>
        </pc:sldMkLst>
        <pc:spChg chg="mod">
          <ac:chgData name="shuyu Gui" userId="0f266002f048006d" providerId="LiveId" clId="{00C5E4F7-33B8-4480-B111-D955D127A68D}" dt="2021-06-11T06:02:46.117" v="647" actId="1076"/>
          <ac:spMkLst>
            <pc:docMk/>
            <pc:sldMk cId="0" sldId="20248"/>
            <ac:spMk id="9218" creationId="{3CB27EDF-E8FC-4D2F-BEB1-28F10FBF9A04}"/>
          </ac:spMkLst>
        </pc:spChg>
        <pc:spChg chg="mod">
          <ac:chgData name="shuyu Gui" userId="0f266002f048006d" providerId="LiveId" clId="{00C5E4F7-33B8-4480-B111-D955D127A68D}" dt="2021-06-11T06:02:50.615" v="648" actId="1076"/>
          <ac:spMkLst>
            <pc:docMk/>
            <pc:sldMk cId="0" sldId="20248"/>
            <ac:spMk id="9219" creationId="{0B76BAB2-B9CF-48ED-88B1-BAFB26E9367D}"/>
          </ac:spMkLst>
        </pc:spChg>
      </pc:sldChg>
      <pc:sldChg chg="modSp add">
        <pc:chgData name="shuyu Gui" userId="0f266002f048006d" providerId="LiveId" clId="{00C5E4F7-33B8-4480-B111-D955D127A68D}" dt="2021-06-11T06:03:03.093" v="650" actId="1076"/>
        <pc:sldMkLst>
          <pc:docMk/>
          <pc:sldMk cId="0" sldId="20249"/>
        </pc:sldMkLst>
        <pc:spChg chg="mod">
          <ac:chgData name="shuyu Gui" userId="0f266002f048006d" providerId="LiveId" clId="{00C5E4F7-33B8-4480-B111-D955D127A68D}" dt="2021-06-11T06:02:57.703" v="649" actId="1076"/>
          <ac:spMkLst>
            <pc:docMk/>
            <pc:sldMk cId="0" sldId="20249"/>
            <ac:spMk id="10242" creationId="{C03BD6E8-D15D-46AB-A96F-DD7197946974}"/>
          </ac:spMkLst>
        </pc:spChg>
        <pc:spChg chg="mod">
          <ac:chgData name="shuyu Gui" userId="0f266002f048006d" providerId="LiveId" clId="{00C5E4F7-33B8-4480-B111-D955D127A68D}" dt="2021-06-11T06:03:03.093" v="650" actId="1076"/>
          <ac:spMkLst>
            <pc:docMk/>
            <pc:sldMk cId="0" sldId="20249"/>
            <ac:spMk id="10243" creationId="{149B11D0-E3E6-4F15-833C-0F30383BC85E}"/>
          </ac:spMkLst>
        </pc:spChg>
      </pc:sldChg>
      <pc:sldChg chg="modSp add">
        <pc:chgData name="shuyu Gui" userId="0f266002f048006d" providerId="LiveId" clId="{00C5E4F7-33B8-4480-B111-D955D127A68D}" dt="2021-06-11T06:03:12.824" v="652" actId="1076"/>
        <pc:sldMkLst>
          <pc:docMk/>
          <pc:sldMk cId="0" sldId="20250"/>
        </pc:sldMkLst>
        <pc:spChg chg="mod">
          <ac:chgData name="shuyu Gui" userId="0f266002f048006d" providerId="LiveId" clId="{00C5E4F7-33B8-4480-B111-D955D127A68D}" dt="2021-06-11T06:03:08.856" v="651" actId="1076"/>
          <ac:spMkLst>
            <pc:docMk/>
            <pc:sldMk cId="0" sldId="20250"/>
            <ac:spMk id="11266" creationId="{4DAAD58A-B0AA-4868-AD55-C905EA809328}"/>
          </ac:spMkLst>
        </pc:spChg>
        <pc:spChg chg="mod">
          <ac:chgData name="shuyu Gui" userId="0f266002f048006d" providerId="LiveId" clId="{00C5E4F7-33B8-4480-B111-D955D127A68D}" dt="2021-06-11T06:03:12.824" v="652" actId="1076"/>
          <ac:spMkLst>
            <pc:docMk/>
            <pc:sldMk cId="0" sldId="20250"/>
            <ac:spMk id="11267" creationId="{D53B3247-0ECC-465E-86BB-B99B659D5568}"/>
          </ac:spMkLst>
        </pc:spChg>
      </pc:sldChg>
      <pc:sldChg chg="addSp modSp add mod modAnim">
        <pc:chgData name="shuyu Gui" userId="0f266002f048006d" providerId="LiveId" clId="{00C5E4F7-33B8-4480-B111-D955D127A68D}" dt="2021-06-11T06:03:32.531" v="656" actId="1076"/>
        <pc:sldMkLst>
          <pc:docMk/>
          <pc:sldMk cId="0" sldId="20251"/>
        </pc:sldMkLst>
        <pc:spChg chg="mod">
          <ac:chgData name="shuyu Gui" userId="0f266002f048006d" providerId="LiveId" clId="{00C5E4F7-33B8-4480-B111-D955D127A68D}" dt="2021-06-11T06:03:28.735" v="655" actId="1076"/>
          <ac:spMkLst>
            <pc:docMk/>
            <pc:sldMk cId="0" sldId="20251"/>
            <ac:spMk id="7170" creationId="{DBE65544-89AB-4AB9-8447-B973899C9196}"/>
          </ac:spMkLst>
        </pc:spChg>
        <pc:spChg chg="mod">
          <ac:chgData name="shuyu Gui" userId="0f266002f048006d" providerId="LiveId" clId="{00C5E4F7-33B8-4480-B111-D955D127A68D}" dt="2021-06-11T06:03:32.531" v="656" actId="1076"/>
          <ac:spMkLst>
            <pc:docMk/>
            <pc:sldMk cId="0" sldId="20251"/>
            <ac:spMk id="7171" creationId="{445A72D2-40D3-4056-A045-BDCF1AE05F7B}"/>
          </ac:spMkLst>
        </pc:spChg>
        <pc:picChg chg="add mod">
          <ac:chgData name="shuyu Gui" userId="0f266002f048006d" providerId="LiveId" clId="{00C5E4F7-33B8-4480-B111-D955D127A68D}" dt="2021-06-09T22:55:07.502" v="384" actId="1076"/>
          <ac:picMkLst>
            <pc:docMk/>
            <pc:sldMk cId="0" sldId="20251"/>
            <ac:picMk id="2" creationId="{BAECA039-98B0-4C41-9BA3-2FCBE06AAD1E}"/>
          </ac:picMkLst>
        </pc:picChg>
      </pc:sldChg>
      <pc:sldChg chg="modSp add mod">
        <pc:chgData name="shuyu Gui" userId="0f266002f048006d" providerId="LiveId" clId="{00C5E4F7-33B8-4480-B111-D955D127A68D}" dt="2021-06-11T06:00:07.988" v="628" actId="20577"/>
        <pc:sldMkLst>
          <pc:docMk/>
          <pc:sldMk cId="1369285244" sldId="20252"/>
        </pc:sldMkLst>
        <pc:spChg chg="mod">
          <ac:chgData name="shuyu Gui" userId="0f266002f048006d" providerId="LiveId" clId="{00C5E4F7-33B8-4480-B111-D955D127A68D}" dt="2021-06-11T06:00:07.988" v="628" actId="20577"/>
          <ac:spMkLst>
            <pc:docMk/>
            <pc:sldMk cId="1369285244" sldId="20252"/>
            <ac:spMk id="159747" creationId="{0817EB02-3D05-488C-8D19-1ADA57BA61FF}"/>
          </ac:spMkLst>
        </pc:spChg>
      </pc:sldChg>
      <pc:sldChg chg="modSp add mod modAnim">
        <pc:chgData name="shuyu Gui" userId="0f266002f048006d" providerId="LiveId" clId="{00C5E4F7-33B8-4480-B111-D955D127A68D}" dt="2021-06-11T19:16:31.161" v="1031"/>
        <pc:sldMkLst>
          <pc:docMk/>
          <pc:sldMk cId="2022065800" sldId="20253"/>
        </pc:sldMkLst>
        <pc:spChg chg="mod">
          <ac:chgData name="shuyu Gui" userId="0f266002f048006d" providerId="LiveId" clId="{00C5E4F7-33B8-4480-B111-D955D127A68D}" dt="2021-06-11T19:13:07.604" v="994"/>
          <ac:spMkLst>
            <pc:docMk/>
            <pc:sldMk cId="2022065800" sldId="20253"/>
            <ac:spMk id="228354" creationId="{38C7E680-3D70-457F-8E8F-80820377DADD}"/>
          </ac:spMkLst>
        </pc:spChg>
        <pc:spChg chg="mod">
          <ac:chgData name="shuyu Gui" userId="0f266002f048006d" providerId="LiveId" clId="{00C5E4F7-33B8-4480-B111-D955D127A68D}" dt="2021-06-11T19:14:34.743" v="1013" actId="20577"/>
          <ac:spMkLst>
            <pc:docMk/>
            <pc:sldMk cId="2022065800" sldId="20253"/>
            <ac:spMk id="228355" creationId="{412C8F67-CE84-4E77-8755-497C44EB81D6}"/>
          </ac:spMkLst>
        </pc:spChg>
      </pc:sldChg>
      <pc:sldChg chg="modSp add mod modAnim">
        <pc:chgData name="shuyu Gui" userId="0f266002f048006d" providerId="LiveId" clId="{00C5E4F7-33B8-4480-B111-D955D127A68D}" dt="2021-06-11T19:42:30.637" v="1083" actId="20577"/>
        <pc:sldMkLst>
          <pc:docMk/>
          <pc:sldMk cId="214429526" sldId="20254"/>
        </pc:sldMkLst>
        <pc:spChg chg="mod">
          <ac:chgData name="shuyu Gui" userId="0f266002f048006d" providerId="LiveId" clId="{00C5E4F7-33B8-4480-B111-D955D127A68D}" dt="2021-06-11T19:15:45.218" v="1026"/>
          <ac:spMkLst>
            <pc:docMk/>
            <pc:sldMk cId="214429526" sldId="20254"/>
            <ac:spMk id="228354" creationId="{38C7E680-3D70-457F-8E8F-80820377DADD}"/>
          </ac:spMkLst>
        </pc:spChg>
        <pc:spChg chg="mod">
          <ac:chgData name="shuyu Gui" userId="0f266002f048006d" providerId="LiveId" clId="{00C5E4F7-33B8-4480-B111-D955D127A68D}" dt="2021-06-11T19:42:30.637" v="1083" actId="20577"/>
          <ac:spMkLst>
            <pc:docMk/>
            <pc:sldMk cId="214429526" sldId="20254"/>
            <ac:spMk id="228355" creationId="{412C8F67-CE84-4E77-8755-497C44EB81D6}"/>
          </ac:spMkLst>
        </pc:spChg>
      </pc:sldChg>
      <pc:sldChg chg="modSp add mod modAnim">
        <pc:chgData name="shuyu Gui" userId="0f266002f048006d" providerId="LiveId" clId="{00C5E4F7-33B8-4480-B111-D955D127A68D}" dt="2021-06-11T19:22:39.823" v="1065"/>
        <pc:sldMkLst>
          <pc:docMk/>
          <pc:sldMk cId="3844403057" sldId="20255"/>
        </pc:sldMkLst>
        <pc:spChg chg="mod">
          <ac:chgData name="shuyu Gui" userId="0f266002f048006d" providerId="LiveId" clId="{00C5E4F7-33B8-4480-B111-D955D127A68D}" dt="2021-06-11T19:17:30.502" v="1034"/>
          <ac:spMkLst>
            <pc:docMk/>
            <pc:sldMk cId="3844403057" sldId="20255"/>
            <ac:spMk id="228354" creationId="{38C7E680-3D70-457F-8E8F-80820377DADD}"/>
          </ac:spMkLst>
        </pc:spChg>
        <pc:spChg chg="mod">
          <ac:chgData name="shuyu Gui" userId="0f266002f048006d" providerId="LiveId" clId="{00C5E4F7-33B8-4480-B111-D955D127A68D}" dt="2021-06-11T19:19:01.774" v="1047" actId="20577"/>
          <ac:spMkLst>
            <pc:docMk/>
            <pc:sldMk cId="3844403057" sldId="20255"/>
            <ac:spMk id="228355" creationId="{412C8F67-CE84-4E77-8755-497C44EB81D6}"/>
          </ac:spMkLst>
        </pc:spChg>
      </pc:sldChg>
      <pc:sldChg chg="modSp add mod modAnim">
        <pc:chgData name="shuyu Gui" userId="0f266002f048006d" providerId="LiveId" clId="{00C5E4F7-33B8-4480-B111-D955D127A68D}" dt="2021-06-11T19:26:35.916" v="1081"/>
        <pc:sldMkLst>
          <pc:docMk/>
          <pc:sldMk cId="4035821971" sldId="20256"/>
        </pc:sldMkLst>
        <pc:spChg chg="mod">
          <ac:chgData name="shuyu Gui" userId="0f266002f048006d" providerId="LiveId" clId="{00C5E4F7-33B8-4480-B111-D955D127A68D}" dt="2021-06-11T19:25:27.931" v="1078" actId="20577"/>
          <ac:spMkLst>
            <pc:docMk/>
            <pc:sldMk cId="4035821971" sldId="20256"/>
            <ac:spMk id="228355" creationId="{412C8F67-CE84-4E77-8755-497C44EB81D6}"/>
          </ac:spMkLst>
        </pc:spChg>
      </pc:sldChg>
      <pc:sldChg chg="modSp add mod modAnim">
        <pc:chgData name="shuyu Gui" userId="0f266002f048006d" providerId="LiveId" clId="{00C5E4F7-33B8-4480-B111-D955D127A68D}" dt="2021-06-11T19:22:59.325" v="1069"/>
        <pc:sldMkLst>
          <pc:docMk/>
          <pc:sldMk cId="1207690736" sldId="20257"/>
        </pc:sldMkLst>
        <pc:spChg chg="mod">
          <ac:chgData name="shuyu Gui" userId="0f266002f048006d" providerId="LiveId" clId="{00C5E4F7-33B8-4480-B111-D955D127A68D}" dt="2021-06-11T19:22:23.214" v="1062" actId="20577"/>
          <ac:spMkLst>
            <pc:docMk/>
            <pc:sldMk cId="1207690736" sldId="20257"/>
            <ac:spMk id="228355" creationId="{412C8F67-CE84-4E77-8755-497C44EB81D6}"/>
          </ac:spMkLst>
        </pc:spChg>
      </pc:sldChg>
      <pc:sldChg chg="modSp add mod modAnim">
        <pc:chgData name="shuyu Gui" userId="0f266002f048006d" providerId="LiveId" clId="{00C5E4F7-33B8-4480-B111-D955D127A68D}" dt="2021-06-11T19:23:39.476" v="1073"/>
        <pc:sldMkLst>
          <pc:docMk/>
          <pc:sldMk cId="2343690268" sldId="20258"/>
        </pc:sldMkLst>
        <pc:spChg chg="mod">
          <ac:chgData name="shuyu Gui" userId="0f266002f048006d" providerId="LiveId" clId="{00C5E4F7-33B8-4480-B111-D955D127A68D}" dt="2021-06-11T19:23:11.832" v="1070"/>
          <ac:spMkLst>
            <pc:docMk/>
            <pc:sldMk cId="2343690268" sldId="20258"/>
            <ac:spMk id="228354" creationId="{38C7E680-3D70-457F-8E8F-80820377DADD}"/>
          </ac:spMkLst>
        </pc:spChg>
        <pc:spChg chg="mod">
          <ac:chgData name="shuyu Gui" userId="0f266002f048006d" providerId="LiveId" clId="{00C5E4F7-33B8-4480-B111-D955D127A68D}" dt="2021-06-11T19:23:33.939" v="1072" actId="12"/>
          <ac:spMkLst>
            <pc:docMk/>
            <pc:sldMk cId="2343690268" sldId="20258"/>
            <ac:spMk id="228355" creationId="{412C8F67-CE84-4E77-8755-497C44EB81D6}"/>
          </ac:spMkLst>
        </pc:spChg>
      </pc:sldChg>
      <pc:sldMasterChg chg="del delSldLayout">
        <pc:chgData name="shuyu Gui" userId="0f266002f048006d" providerId="LiveId" clId="{00C5E4F7-33B8-4480-B111-D955D127A68D}" dt="2021-06-09T18:18:48.247" v="145" actId="47"/>
        <pc:sldMasterMkLst>
          <pc:docMk/>
          <pc:sldMasterMk cId="2800264417" sldId="2147505442"/>
        </pc:sldMasterMkLst>
        <pc:sldLayoutChg chg="del">
          <pc:chgData name="shuyu Gui" userId="0f266002f048006d" providerId="LiveId" clId="{00C5E4F7-33B8-4480-B111-D955D127A68D}" dt="2021-06-09T18:18:48.247" v="145" actId="47"/>
          <pc:sldLayoutMkLst>
            <pc:docMk/>
            <pc:sldMasterMk cId="2800264417" sldId="2147505442"/>
            <pc:sldLayoutMk cId="2670153339" sldId="2147505443"/>
          </pc:sldLayoutMkLst>
        </pc:sldLayoutChg>
        <pc:sldLayoutChg chg="del">
          <pc:chgData name="shuyu Gui" userId="0f266002f048006d" providerId="LiveId" clId="{00C5E4F7-33B8-4480-B111-D955D127A68D}" dt="2021-06-09T18:18:48.247" v="145" actId="47"/>
          <pc:sldLayoutMkLst>
            <pc:docMk/>
            <pc:sldMasterMk cId="2800264417" sldId="2147505442"/>
            <pc:sldLayoutMk cId="1757305860" sldId="2147505444"/>
          </pc:sldLayoutMkLst>
        </pc:sldLayoutChg>
        <pc:sldLayoutChg chg="del">
          <pc:chgData name="shuyu Gui" userId="0f266002f048006d" providerId="LiveId" clId="{00C5E4F7-33B8-4480-B111-D955D127A68D}" dt="2021-06-09T18:18:48.247" v="145" actId="47"/>
          <pc:sldLayoutMkLst>
            <pc:docMk/>
            <pc:sldMasterMk cId="2800264417" sldId="2147505442"/>
            <pc:sldLayoutMk cId="465273301" sldId="2147505445"/>
          </pc:sldLayoutMkLst>
        </pc:sldLayoutChg>
        <pc:sldLayoutChg chg="del">
          <pc:chgData name="shuyu Gui" userId="0f266002f048006d" providerId="LiveId" clId="{00C5E4F7-33B8-4480-B111-D955D127A68D}" dt="2021-06-09T18:18:48.247" v="145" actId="47"/>
          <pc:sldLayoutMkLst>
            <pc:docMk/>
            <pc:sldMasterMk cId="2800264417" sldId="2147505442"/>
            <pc:sldLayoutMk cId="3537526530" sldId="2147505446"/>
          </pc:sldLayoutMkLst>
        </pc:sldLayoutChg>
        <pc:sldLayoutChg chg="del">
          <pc:chgData name="shuyu Gui" userId="0f266002f048006d" providerId="LiveId" clId="{00C5E4F7-33B8-4480-B111-D955D127A68D}" dt="2021-06-09T18:18:48.247" v="145" actId="47"/>
          <pc:sldLayoutMkLst>
            <pc:docMk/>
            <pc:sldMasterMk cId="2800264417" sldId="2147505442"/>
            <pc:sldLayoutMk cId="3267131812" sldId="2147505447"/>
          </pc:sldLayoutMkLst>
        </pc:sldLayoutChg>
        <pc:sldLayoutChg chg="del">
          <pc:chgData name="shuyu Gui" userId="0f266002f048006d" providerId="LiveId" clId="{00C5E4F7-33B8-4480-B111-D955D127A68D}" dt="2021-06-09T18:18:48.247" v="145" actId="47"/>
          <pc:sldLayoutMkLst>
            <pc:docMk/>
            <pc:sldMasterMk cId="2800264417" sldId="2147505442"/>
            <pc:sldLayoutMk cId="4176838419" sldId="2147505448"/>
          </pc:sldLayoutMkLst>
        </pc:sldLayoutChg>
        <pc:sldLayoutChg chg="del">
          <pc:chgData name="shuyu Gui" userId="0f266002f048006d" providerId="LiveId" clId="{00C5E4F7-33B8-4480-B111-D955D127A68D}" dt="2021-06-09T18:18:48.247" v="145" actId="47"/>
          <pc:sldLayoutMkLst>
            <pc:docMk/>
            <pc:sldMasterMk cId="2800264417" sldId="2147505442"/>
            <pc:sldLayoutMk cId="1198761921" sldId="2147505449"/>
          </pc:sldLayoutMkLst>
        </pc:sldLayoutChg>
        <pc:sldLayoutChg chg="del">
          <pc:chgData name="shuyu Gui" userId="0f266002f048006d" providerId="LiveId" clId="{00C5E4F7-33B8-4480-B111-D955D127A68D}" dt="2021-06-09T18:18:48.247" v="145" actId="47"/>
          <pc:sldLayoutMkLst>
            <pc:docMk/>
            <pc:sldMasterMk cId="2800264417" sldId="2147505442"/>
            <pc:sldLayoutMk cId="4174414903" sldId="2147505450"/>
          </pc:sldLayoutMkLst>
        </pc:sldLayoutChg>
        <pc:sldLayoutChg chg="del">
          <pc:chgData name="shuyu Gui" userId="0f266002f048006d" providerId="LiveId" clId="{00C5E4F7-33B8-4480-B111-D955D127A68D}" dt="2021-06-09T18:18:48.247" v="145" actId="47"/>
          <pc:sldLayoutMkLst>
            <pc:docMk/>
            <pc:sldMasterMk cId="2800264417" sldId="2147505442"/>
            <pc:sldLayoutMk cId="4176797733" sldId="2147505451"/>
          </pc:sldLayoutMkLst>
        </pc:sldLayoutChg>
        <pc:sldLayoutChg chg="del">
          <pc:chgData name="shuyu Gui" userId="0f266002f048006d" providerId="LiveId" clId="{00C5E4F7-33B8-4480-B111-D955D127A68D}" dt="2021-06-09T18:18:48.247" v="145" actId="47"/>
          <pc:sldLayoutMkLst>
            <pc:docMk/>
            <pc:sldMasterMk cId="2800264417" sldId="2147505442"/>
            <pc:sldLayoutMk cId="1030880397" sldId="214750545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2021/6/15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14E48B-46DA-4AF6-954E-076E6F77736A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984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14E48B-46DA-4AF6-954E-076E6F77736A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917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14E48B-46DA-4AF6-954E-076E6F77736A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738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14E48B-46DA-4AF6-954E-076E6F77736A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057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14E48B-46DA-4AF6-954E-076E6F77736A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901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14E48B-46DA-4AF6-954E-076E6F77736A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55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A7E6C-4A99-403E-A97A-C4E3632A0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D2A22-B214-4B2E-BDD8-21F6C838BF54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156BA-ACD2-45D9-BCE2-32622FF28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CECFF-77A2-4622-9E33-78FEA1807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2E6DA-5666-40E2-9AB7-519BBF16779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24622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BA1BB-CA32-4168-B053-7CDDAEA9F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04EE6-428A-4E86-952F-A1C47C48AA24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8680C-42D3-46F5-B7D7-0B11E4C88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09B40-89E1-4328-A745-348B5D766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D0E5-0B95-4437-AAA0-40E1D8D6434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9468893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142C157-EAB0-49E9-AF72-09B29725F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08F86-2F83-4246-869B-2724CE844F5C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029C22C-89FF-430D-A757-D1DB2DF1D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3C039C-7929-4116-8832-31785C773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BEA4C-38E3-4D4C-B0B4-95484BCE0A2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193025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2FB99E5-3C8A-45F9-B84C-9EADF998A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9D32A-BBBF-4430-84EA-21CFA2B2D108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00B3ADF-78F0-4AC6-9B00-E965E4900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4A7BAE0-14E7-4B87-9FE7-188542976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8A0DC-12D4-48D9-9695-8B157E831BF0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99C8BBD-BABD-4297-91E1-6F1CF132C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AD528-6635-48B5-A827-E1060431AC66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3C0E1E0-91D7-4A23-976F-8663468CC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1E2E48C-FEC2-47A9-86B2-488E3BB0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F5EBD-C359-4E63-865A-2CF65672F1F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8821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A647A03-E91D-4E5E-A938-FD99B4264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6BEFA-38B2-45EA-9A19-4B6E47B0FA8F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F13062A-1281-4B92-BA01-81A1C1F15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C98F554-3639-430F-938F-F604BD81F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EC7EA-C77E-4064-9111-4A00F2C60C8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354348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A88904-2A48-4A35-A51E-6BE4C0342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83879-C1C5-4285-B020-B4C9CDE05C15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284E53E-94E9-4AB9-83D6-4F0ABA54A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F83D1B5-0E6E-4AE1-AF59-839EA30CD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A37EC-90BA-4C32-AB28-C27F33034FB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4522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B70B0C9-B38F-40CF-BCB0-144AFE944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5C602-1419-47FE-AF47-2F381C745081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A57412A-5F8F-4713-819F-A6EDD2257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1E2A2C6-41F6-4751-BAE1-B963D7F9F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68AB2-E352-476D-AF7E-CBF40431DC0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395898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66A8B-AAAA-48B4-96CC-3A7DB7AB6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8DC7D-0DC2-4277-BE62-CF4C5A29B53E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F87D7-0B1E-4BDD-9BE9-D51F1D71F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1F7BA-44C3-4DC0-ABE2-983D39FC4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5FCAC-F073-4441-BF05-020F75C55B7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618156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807C9-6E8A-40CA-A146-C85716ABD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02B72-D733-49A0-A7A5-6D5EA7FA913F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F1318-E5A4-4E4D-9210-F97B4A811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46B23-7018-47CD-8C1E-E8760992E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BB3A6-2592-40B5-B84C-43860D22183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78311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0BA1BB-BDA9-46B1-82E8-C8D5EED222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2D3EA7-AA8F-42E0-BAF9-1DB7111AB1C8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8C085E-C59B-4B1D-A4DA-10E30D70C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7D3208-F411-419D-879B-A6A2C4EF7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63ED595-1E3C-4B34-926C-2D81FCCB793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28590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37BAAB-C584-4F10-A793-D86504852D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3832E87-45A8-4C7B-B51A-EF216DB207EF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DE2C64-14A7-4399-94CB-09C4343FD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F9FDC8-A7C1-45B5-BCF8-CCE8D9C8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1D259C7-76EF-446E-B151-67A65F8DFD3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078929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0CF67D-F0B0-4305-A8A7-B45B587C84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036944C-96A0-4656-82F5-719667BC164F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F7F2C1-6942-4EAE-968D-35CECB308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108A31-B3BB-4B8E-B380-1FB9CBB5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AB6E5434-0CD7-4ADF-A9EB-449C1E0138F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8697590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BEC41AA-FDFE-41A8-9CB2-4D6AF18AE7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7798AD-11B4-4DC6-A318-9E7A562FD37D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DB6FBB6-B6DB-420B-B1E8-8A5B239A4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F860B00-56CC-4336-9F48-D4A78EB48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88FA799-E399-48E6-83C5-FFE7BB16C5B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0234829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CA4DC0F-7018-4929-8A74-0DB99C8DD4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613BEA-0A46-4FF7-9519-0D193206E818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38FE7D1-29D2-428A-9F7B-C1C46127B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60ED4AA-7972-4887-920B-213624265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A328D5E-4EE3-4CE4-B19C-EBFD666CDC4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7120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384198FF-4C70-4DBB-B669-171A2D7DDE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5BAF8AE-6FDF-49B2-A43E-050222E3B5A7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C4F6DA9-4952-4345-B977-D68312A05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8E702DD-E161-48A9-BC5B-14E19D988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E90C80D-6B80-4068-A356-23EB6BBFCD1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5545001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07E71331-6E53-4E6B-A1D6-8CF1FB5888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E84B118-A6A6-4AAC-8C42-0F09C5ED41C8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52116EB-980C-4C4A-BCC9-4C11CAEC9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39F534F-1C9E-469F-82B8-45A1EFDB9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B2F4614-9919-46AF-921C-A920C37C238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1588079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064654C-450A-43C5-AB12-89F9364540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5476CBD-A5BA-4DED-8E10-4D9C974336A6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2EDF389-B32B-4071-B1CF-76023901E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B96FED1-43D1-4A4F-83A4-D0BA04D74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9EDF21C-96F1-4737-B919-AB4EF9CDAEF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760968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ED51997-D42B-4A9E-AEAE-0303245D86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FECE00F-B24F-4EB6-8394-2374E385137D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A3F2583-47EF-4B9D-99B7-43776CCFA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D31506F-E5F9-4B5C-8B86-259758E25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CE855FA-9AEE-47FE-9413-74E266D5902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9191004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39D061-D97E-4330-A468-ABDE9208BE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92EAE07-A38F-481C-A2C1-7C4576CEB7F6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6CE569-CF46-4F71-AC83-8CA15C608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765A0C-570A-44D0-A94D-2F4C2928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4EC1570-2C47-4DFE-BBEA-EB69624B5C30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145073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52FE7D-E4D7-458C-B08E-40C2D459B1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7E7F22C-E3E6-4A46-8DD7-5982E76A0411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B9AE98-9BC5-45D9-B77D-37DD9920A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3DA17E-1001-4E5B-BB71-93FE99982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166FC11-8E44-4136-B3FB-EF62F976A08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2309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15.06.2021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7">
            <a:extLst>
              <a:ext uri="{FF2B5EF4-FFF2-40B4-BE49-F238E27FC236}">
                <a16:creationId xmlns:a16="http://schemas.microsoft.com/office/drawing/2014/main" id="{0AB27EC1-2308-4367-9B1B-D29923E84EF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>
            <a:extLst>
              <a:ext uri="{FF2B5EF4-FFF2-40B4-BE49-F238E27FC236}">
                <a16:creationId xmlns:a16="http://schemas.microsoft.com/office/drawing/2014/main" id="{DF319B3A-8320-4D9F-A0B6-0D901237D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3076" name="Text Placeholder 2">
            <a:extLst>
              <a:ext uri="{FF2B5EF4-FFF2-40B4-BE49-F238E27FC236}">
                <a16:creationId xmlns:a16="http://schemas.microsoft.com/office/drawing/2014/main" id="{F483466D-6BCF-4AF5-9C17-D13434784F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AD137-0C19-48C2-8D6F-1F3706C302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73D052-EF78-4D76-AC6C-23FD8617A4BD}" type="datetimeFigureOut">
              <a:rPr lang="de-DE" altLang="zh-CN"/>
              <a:pPr>
                <a:defRPr/>
              </a:pPr>
              <a:t>15.06.2021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E6773-897F-4AA2-A67E-B1316D972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59333-A359-4C84-97FB-9CFE83AAB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BEC1BD4-2E72-451D-8D70-E33A7B7197BB}" type="slidenum">
              <a:rPr lang="de-DE" altLang="zh-CN"/>
              <a:pPr/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E6F34BD2-CD3B-40A4-807D-9DB484BD8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80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65" r:id="rId1"/>
    <p:sldLayoutId id="2147505466" r:id="rId2"/>
    <p:sldLayoutId id="2147505467" r:id="rId3"/>
    <p:sldLayoutId id="2147505468" r:id="rId4"/>
    <p:sldLayoutId id="2147505469" r:id="rId5"/>
    <p:sldLayoutId id="2147505470" r:id="rId6"/>
    <p:sldLayoutId id="2147505471" r:id="rId7"/>
    <p:sldLayoutId id="2147505472" r:id="rId8"/>
    <p:sldLayoutId id="2147505473" r:id="rId9"/>
    <p:sldLayoutId id="2147505474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fontAlgn="base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07A02D-D4ED-4B82-93EE-A2D2BF88C2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3075" name="Grafik 7">
            <a:extLst>
              <a:ext uri="{FF2B5EF4-FFF2-40B4-BE49-F238E27FC236}">
                <a16:creationId xmlns:a16="http://schemas.microsoft.com/office/drawing/2014/main" id="{BAE469A5-8501-4696-B637-714A5638C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4097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76" r:id="rId1"/>
    <p:sldLayoutId id="2147505477" r:id="rId2"/>
    <p:sldLayoutId id="2147505478" r:id="rId3"/>
    <p:sldLayoutId id="2147505479" r:id="rId4"/>
    <p:sldLayoutId id="2147505480" r:id="rId5"/>
    <p:sldLayoutId id="2147505481" r:id="rId6"/>
    <p:sldLayoutId id="2147505482" r:id="rId7"/>
    <p:sldLayoutId id="2147505483" r:id="rId8"/>
    <p:sldLayoutId id="2147505484" r:id="rId9"/>
    <p:sldLayoutId id="2147505485" r:id="rId10"/>
    <p:sldLayoutId id="21475054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de-DE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事奉的态度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69674" y="42672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lang="zh-CN" altLang="de-DE" sz="3200" b="0" dirty="0">
                <a:solidFill>
                  <a:srgbClr val="000000"/>
                </a:solidFill>
              </a:rPr>
              <a:t>吴振忠 牧师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引言：</a:t>
            </a:r>
            <a:endParaRPr kumimoji="0" lang="de-DE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marR="0" lvl="0" indent="-51435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谁可以事奉神？你在什么岗位上事奉神呢？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514350" marR="0" lvl="0" indent="-51435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事奉神很多时候是在带领人，还是在服待人呢？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514350" marR="0" lvl="0" indent="-51435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当带领和服待人时，有人埋怨你，你的感受如何？你会如何做？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514350" marR="0" lvl="0" indent="-51435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在事奉中，神会帮助你吗？祂会给你指示吗？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06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引言：</a:t>
            </a:r>
            <a:endParaRPr kumimoji="0" lang="de-DE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marR="0" lvl="0" indent="-51435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神要求我们的事奉态度为何？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514350" marR="0" lvl="0" indent="-51435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事奉神、带领和服待人的最终目标和果效是什么？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514350" marR="0" lvl="0" indent="-51435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zh-CN" altLang="de-DE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神</a:t>
            </a: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是要发怒，处罚我们不正确的事奉态度吗？</a:t>
            </a:r>
            <a:endParaRPr kumimoji="0" lang="en-US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2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经文理解与应用：</a:t>
            </a:r>
            <a:endParaRPr kumimoji="0" lang="de-DE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720000" marR="0" lvl="0" indent="-72000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摩西、亚伦、米利暗都是事奉神的人，各人有他们自己的性格、长处、短处和神给他们的结局；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720000" marR="0" lvl="0" indent="-72000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百姓在加低斯对摩西、亚伦的攻击和争闹内容并不是第一次；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720000" marR="0" lvl="0" indent="-72000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摩西、亚伦向神的请示得到神的立时回应，清楚的吩咐；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440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经文理解与应用：</a:t>
            </a:r>
            <a:endParaRPr kumimoji="0" lang="de-DE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720000" marR="0" lvl="0" indent="-72000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摩西手拿著代表神权柄的杖，以私意和忿怒去回应百姓和敲打磐石出水；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720000" marR="0" lvl="0" indent="-72000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神不喜悦摩西、亚伦这个事奉态度，因为他们在此事上显出了「信靠神」的不足，使百姓看不到神的神圣和尊荣；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82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经文理解与应用：</a:t>
            </a:r>
            <a:endParaRPr kumimoji="0" lang="de-DE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720000" marR="0" lvl="0" indent="-72000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摩西、亚伦到此已经失去了继续完成神的旨意 </a:t>
            </a:r>
            <a:r>
              <a:rPr kumimoji="0" lang="de-DE" altLang="zh-CN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- </a:t>
            </a: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带领百姓进入迦南地的位分；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720000" marR="0" lvl="0" indent="-72000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神是恩待祂的仆人的主，以恩慈赐福给每一位事奉者的神。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769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总结：</a:t>
            </a:r>
            <a:endParaRPr kumimoji="0" lang="de-DE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事奉者的态度，首先要完全相信神，祂是真正的带领者和审判者，祂自有计划和旨意；我们不要发怒埋怨服待对象，自以为义，也不要忽略神的指引，自以为是的行事；不要使神的原意变了质，在事奉中失却了神应得尊荣；神的判决是包含祂的慈爱和美善的。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369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5.xml><?xml version="1.0" encoding="utf-8"?>
<a:theme xmlns:a="http://schemas.openxmlformats.org/drawingml/2006/main" name="2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1260</Words>
  <Application>Microsoft Office PowerPoint</Application>
  <PresentationFormat>Bildschirmpräsentation (4:3)</PresentationFormat>
  <Paragraphs>65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7</vt:i4>
      </vt:variant>
    </vt:vector>
  </HeadingPairs>
  <TitlesOfParts>
    <vt:vector size="18" baseType="lpstr">
      <vt:lpstr>SimHei</vt:lpstr>
      <vt:lpstr>SimSun</vt:lpstr>
      <vt:lpstr>Arial</vt:lpstr>
      <vt:lpstr>Calibri</vt:lpstr>
      <vt:lpstr>Calibri Light</vt:lpstr>
      <vt:lpstr>3_Benutzerdefiniertes Design</vt:lpstr>
      <vt:lpstr>6_Benutzerdefiniertes Design</vt:lpstr>
      <vt:lpstr>12_Benutzerdefiniertes Design</vt:lpstr>
      <vt:lpstr>5_PPT2</vt:lpstr>
      <vt:lpstr>2_Muster</vt:lpstr>
      <vt:lpstr>6_PPT2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2016</cp:revision>
  <cp:lastPrinted>2021-04-07T14:28:01Z</cp:lastPrinted>
  <dcterms:created xsi:type="dcterms:W3CDTF">2013-12-13T09:03:28Z</dcterms:created>
  <dcterms:modified xsi:type="dcterms:W3CDTF">2021-06-15T18:29:08Z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