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45" name="Shape 104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</Relationships>
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</Relationships>
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</Relationships>
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</Relationships>
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</Relationships>
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</Relationships>
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</Relationships>
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31.xml"/><Relationship Id="rId2" Type="http://schemas.openxmlformats.org/officeDocument/2006/relationships/notesMaster" Target="../notesMasters/notesMaster1.xml"/></Relationships>
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32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0" name="Shape 105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Shape 109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7" name="Shape 109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Shape 110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2" name="Shape 110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Shape 110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7" name="Shape 110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Shape 111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2" name="Shape 111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Shape 111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7" name="Shape 111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Shape 112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2" name="Shape 112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Shape 112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7" name="Shape 112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Shape 113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2" name="Shape 113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Shape 113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7" name="Shape 113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Shape 114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3" name="Shape 114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5" name="Shape 105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Shape 114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8" name="Shape 114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Shape 115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3" name="Shape 115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Shape 115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8" name="Shape 115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Shape 116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3" name="Shape 116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" name="Shape 116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8" name="Shape 116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Shape 117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4" name="Shape 117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Shape 117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9" name="Shape 117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Shape 118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84" name="Shape 118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Shape 118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89" name="Shape 118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Shape 105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0" name="Shape 106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Shape 106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5" name="Shape 106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Shape 107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1" name="Shape 107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Shape 107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6" name="Shape 107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Shape 108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1" name="Shape 108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Shape 108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6" name="Shape 108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Shape 109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2" name="Shape 109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0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66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7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4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5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6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7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8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9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0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1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1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3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5" name="Title Text"/>
          <p:cNvSpPr txBox="1"/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66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6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7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5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7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8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9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0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0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4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6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7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8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3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4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5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6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6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0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3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4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4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5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6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7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8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9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0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1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43.xml"/><Relationship Id="rId45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45.xml"/><Relationship Id="rId47" Type="http://schemas.openxmlformats.org/officeDocument/2006/relationships/slideLayout" Target="../slideLayouts/slideLayout46.xml"/><Relationship Id="rId48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49.xml"/><Relationship Id="rId51" Type="http://schemas.openxmlformats.org/officeDocument/2006/relationships/slideLayout" Target="../slideLayouts/slideLayout50.xml"/><Relationship Id="rId52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53.xml"/><Relationship Id="rId55" Type="http://schemas.openxmlformats.org/officeDocument/2006/relationships/slideLayout" Target="../slideLayouts/slideLayout54.xml"/><Relationship Id="rId56" Type="http://schemas.openxmlformats.org/officeDocument/2006/relationships/slideLayout" Target="../slideLayouts/slideLayout55.xml"/><Relationship Id="rId57" Type="http://schemas.openxmlformats.org/officeDocument/2006/relationships/slideLayout" Target="../slideLayouts/slideLayout56.xml"/><Relationship Id="rId58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58.xml"/><Relationship Id="rId60" Type="http://schemas.openxmlformats.org/officeDocument/2006/relationships/slideLayout" Target="../slideLayouts/slideLayout59.xml"/><Relationship Id="rId61" Type="http://schemas.openxmlformats.org/officeDocument/2006/relationships/slideLayout" Target="../slideLayouts/slideLayout60.xml"/><Relationship Id="rId62" Type="http://schemas.openxmlformats.org/officeDocument/2006/relationships/slideLayout" Target="../slideLayouts/slideLayout61.xml"/><Relationship Id="rId63" Type="http://schemas.openxmlformats.org/officeDocument/2006/relationships/slideLayout" Target="../slideLayouts/slideLayout62.xml"/><Relationship Id="rId64" Type="http://schemas.openxmlformats.org/officeDocument/2006/relationships/slideLayout" Target="../slideLayouts/slideLayout63.xml"/><Relationship Id="rId65" Type="http://schemas.openxmlformats.org/officeDocument/2006/relationships/slideLayout" Target="../slideLayouts/slideLayout64.xml"/><Relationship Id="rId66" Type="http://schemas.openxmlformats.org/officeDocument/2006/relationships/slideLayout" Target="../slideLayouts/slideLayout65.xml"/><Relationship Id="rId67" Type="http://schemas.openxmlformats.org/officeDocument/2006/relationships/slideLayout" Target="../slideLayouts/slideLayout66.xml"/><Relationship Id="rId68" Type="http://schemas.openxmlformats.org/officeDocument/2006/relationships/slideLayout" Target="../slideLayouts/slideLayout67.xml"/><Relationship Id="rId69" Type="http://schemas.openxmlformats.org/officeDocument/2006/relationships/slideLayout" Target="../slideLayouts/slideLayout68.xml"/><Relationship Id="rId70" Type="http://schemas.openxmlformats.org/officeDocument/2006/relationships/slideLayout" Target="../slideLayouts/slideLayout69.xml"/><Relationship Id="rId71" Type="http://schemas.openxmlformats.org/officeDocument/2006/relationships/slideLayout" Target="../slideLayouts/slideLayout70.xml"/><Relationship Id="rId72" Type="http://schemas.openxmlformats.org/officeDocument/2006/relationships/slideLayout" Target="../slideLayouts/slideLayout71.xml"/><Relationship Id="rId73" Type="http://schemas.openxmlformats.org/officeDocument/2006/relationships/slideLayout" Target="../slideLayouts/slideLayout72.xml"/><Relationship Id="rId74" Type="http://schemas.openxmlformats.org/officeDocument/2006/relationships/slideLayout" Target="../slideLayouts/slideLayout73.xml"/><Relationship Id="rId75" Type="http://schemas.openxmlformats.org/officeDocument/2006/relationships/slideLayout" Target="../slideLayouts/slideLayout74.xml"/><Relationship Id="rId76" Type="http://schemas.openxmlformats.org/officeDocument/2006/relationships/slideLayout" Target="../slideLayouts/slideLayout75.xml"/><Relationship Id="rId77" Type="http://schemas.openxmlformats.org/officeDocument/2006/relationships/slideLayout" Target="../slideLayouts/slideLayout76.xml"/><Relationship Id="rId78" Type="http://schemas.openxmlformats.org/officeDocument/2006/relationships/slideLayout" Target="../slideLayouts/slideLayout77.xml"/><Relationship Id="rId79" Type="http://schemas.openxmlformats.org/officeDocument/2006/relationships/slideLayout" Target="../slideLayouts/slideLayout78.xml"/><Relationship Id="rId80" Type="http://schemas.openxmlformats.org/officeDocument/2006/relationships/slideLayout" Target="../slideLayouts/slideLayout79.xml"/><Relationship Id="rId81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1.xml"/><Relationship Id="rId83" Type="http://schemas.openxmlformats.org/officeDocument/2006/relationships/slideLayout" Target="../slideLayouts/slideLayout82.xml"/><Relationship Id="rId84" Type="http://schemas.openxmlformats.org/officeDocument/2006/relationships/slideLayout" Target="../slideLayouts/slideLayout83.xml"/><Relationship Id="rId85" Type="http://schemas.openxmlformats.org/officeDocument/2006/relationships/slideLayout" Target="../slideLayouts/slideLayout84.xml"/><Relationship Id="rId86" Type="http://schemas.openxmlformats.org/officeDocument/2006/relationships/slideLayout" Target="../slideLayouts/slideLayout85.xml"/><Relationship Id="rId87" Type="http://schemas.openxmlformats.org/officeDocument/2006/relationships/slideLayout" Target="../slideLayouts/slideLayout86.xml"/><Relationship Id="rId88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8.xml"/><Relationship Id="rId90" Type="http://schemas.openxmlformats.org/officeDocument/2006/relationships/slideLayout" Target="../slideLayouts/slideLayout89.xml"/><Relationship Id="rId91" Type="http://schemas.openxmlformats.org/officeDocument/2006/relationships/slideLayout" Target="../slideLayouts/slideLayout90.xml"/><Relationship Id="rId92" Type="http://schemas.openxmlformats.org/officeDocument/2006/relationships/slideLayout" Target="../slideLayouts/slideLayout91.xml"/><Relationship Id="rId93" Type="http://schemas.openxmlformats.org/officeDocument/2006/relationships/slideLayout" Target="../slideLayouts/slideLayout92.xml"/><Relationship Id="rId94" Type="http://schemas.openxmlformats.org/officeDocument/2006/relationships/slideLayout" Target="../slideLayouts/slideLayout93.xml"/><Relationship Id="rId95" Type="http://schemas.openxmlformats.org/officeDocument/2006/relationships/slideLayout" Target="../slideLayouts/slideLayout94.xml"/><Relationship Id="rId96" Type="http://schemas.openxmlformats.org/officeDocument/2006/relationships/slideLayout" Target="../slideLayouts/slideLayout95.xml"/><Relationship Id="rId97" Type="http://schemas.openxmlformats.org/officeDocument/2006/relationships/slideLayout" Target="../slideLayouts/slideLayout96.xml"/><Relationship Id="rId98" Type="http://schemas.openxmlformats.org/officeDocument/2006/relationships/slideLayout" Target="../slideLayouts/slideLayout97.xml"/><Relationship Id="rId99" Type="http://schemas.openxmlformats.org/officeDocument/2006/relationships/slideLayout" Target="../slideLayouts/slideLayout98.xml"/><Relationship Id="rId100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0.xml"/><Relationship Id="rId102" Type="http://schemas.openxmlformats.org/officeDocument/2006/relationships/slideLayout" Target="../slideLayouts/slideLayout101.xml"/><Relationship Id="rId103" Type="http://schemas.openxmlformats.org/officeDocument/2006/relationships/slideLayout" Target="../slideLayouts/slideLayout102.xml"/><Relationship Id="rId104" Type="http://schemas.openxmlformats.org/officeDocument/2006/relationships/slideLayout" Target="../slideLayouts/slideLayout103.xml"/><Relationship Id="rId105" Type="http://schemas.openxmlformats.org/officeDocument/2006/relationships/slideLayout" Target="../slideLayouts/slideLayout104.xml"/><Relationship Id="rId106" Type="http://schemas.openxmlformats.org/officeDocument/2006/relationships/slideLayout" Target="../slideLayouts/slideLayout105.xml"/><Relationship Id="rId107" Type="http://schemas.openxmlformats.org/officeDocument/2006/relationships/slideLayout" Target="../slideLayouts/slideLayout106.xml"/><Relationship Id="rId108" Type="http://schemas.openxmlformats.org/officeDocument/2006/relationships/slideLayout" Target="../slideLayouts/slideLayout107.xml"/><Relationship Id="rId109" Type="http://schemas.openxmlformats.org/officeDocument/2006/relationships/slideLayout" Target="../slideLayouts/slideLayout108.xml"/><Relationship Id="rId110" Type="http://schemas.openxmlformats.org/officeDocument/2006/relationships/slideLayout" Target="../slideLayouts/slideLayout109.xml"/><Relationship Id="rId111" Type="http://schemas.openxmlformats.org/officeDocument/2006/relationships/slideLayout" Target="../slideLayouts/slideLayout110.xml"/><Relationship Id="rId112" Type="http://schemas.openxmlformats.org/officeDocument/2006/relationships/slideLayout" Target="../slideLayouts/slideLayout111.xml"/><Relationship Id="rId113" Type="http://schemas.openxmlformats.org/officeDocument/2006/relationships/slideLayout" Target="../slideLayouts/slideLayout112.xml"/><Relationship Id="rId114" Type="http://schemas.openxmlformats.org/officeDocument/2006/relationships/slideLayout" Target="../slideLayouts/slideLayout113.xml"/><Relationship Id="rId115" Type="http://schemas.openxmlformats.org/officeDocument/2006/relationships/slideLayout" Target="../slideLayouts/slideLayout1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5673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b="0" sz="1200">
                <a:solidFill>
                  <a:srgbClr val="898989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  <p:sldLayoutId id="2147483707" r:id="rId60"/>
    <p:sldLayoutId id="2147483708" r:id="rId61"/>
    <p:sldLayoutId id="2147483709" r:id="rId62"/>
    <p:sldLayoutId id="2147483710" r:id="rId63"/>
    <p:sldLayoutId id="2147483711" r:id="rId64"/>
    <p:sldLayoutId id="2147483712" r:id="rId65"/>
    <p:sldLayoutId id="2147483713" r:id="rId66"/>
    <p:sldLayoutId id="2147483714" r:id="rId67"/>
    <p:sldLayoutId id="2147483715" r:id="rId68"/>
    <p:sldLayoutId id="2147483716" r:id="rId69"/>
    <p:sldLayoutId id="2147483717" r:id="rId70"/>
    <p:sldLayoutId id="2147483718" r:id="rId71"/>
    <p:sldLayoutId id="2147483719" r:id="rId72"/>
    <p:sldLayoutId id="2147483720" r:id="rId73"/>
    <p:sldLayoutId id="2147483721" r:id="rId74"/>
    <p:sldLayoutId id="2147483722" r:id="rId75"/>
    <p:sldLayoutId id="2147483723" r:id="rId76"/>
    <p:sldLayoutId id="2147483724" r:id="rId77"/>
    <p:sldLayoutId id="2147483725" r:id="rId78"/>
    <p:sldLayoutId id="2147483726" r:id="rId79"/>
    <p:sldLayoutId id="2147483727" r:id="rId80"/>
    <p:sldLayoutId id="2147483728" r:id="rId81"/>
    <p:sldLayoutId id="2147483729" r:id="rId82"/>
    <p:sldLayoutId id="2147483730" r:id="rId83"/>
    <p:sldLayoutId id="2147483731" r:id="rId84"/>
    <p:sldLayoutId id="2147483732" r:id="rId85"/>
    <p:sldLayoutId id="2147483733" r:id="rId86"/>
    <p:sldLayoutId id="2147483734" r:id="rId87"/>
    <p:sldLayoutId id="2147483735" r:id="rId88"/>
    <p:sldLayoutId id="2147483736" r:id="rId89"/>
    <p:sldLayoutId id="2147483737" r:id="rId90"/>
    <p:sldLayoutId id="2147483738" r:id="rId91"/>
    <p:sldLayoutId id="2147483739" r:id="rId92"/>
    <p:sldLayoutId id="2147483740" r:id="rId93"/>
    <p:sldLayoutId id="2147483741" r:id="rId94"/>
    <p:sldLayoutId id="2147483742" r:id="rId95"/>
    <p:sldLayoutId id="2147483743" r:id="rId96"/>
    <p:sldLayoutId id="2147483744" r:id="rId97"/>
    <p:sldLayoutId id="2147483745" r:id="rId98"/>
    <p:sldLayoutId id="2147483746" r:id="rId99"/>
    <p:sldLayoutId id="2147483747" r:id="rId100"/>
    <p:sldLayoutId id="2147483748" r:id="rId101"/>
    <p:sldLayoutId id="2147483749" r:id="rId102"/>
    <p:sldLayoutId id="2147483750" r:id="rId103"/>
    <p:sldLayoutId id="2147483751" r:id="rId104"/>
    <p:sldLayoutId id="2147483752" r:id="rId105"/>
    <p:sldLayoutId id="2147483753" r:id="rId106"/>
    <p:sldLayoutId id="2147483754" r:id="rId107"/>
    <p:sldLayoutId id="2147483755" r:id="rId108"/>
    <p:sldLayoutId id="2147483756" r:id="rId109"/>
    <p:sldLayoutId id="2147483757" r:id="rId110"/>
    <p:sldLayoutId id="2147483758" r:id="rId111"/>
    <p:sldLayoutId id="2147483759" r:id="rId112"/>
    <p:sldLayoutId id="2147483760" r:id="rId113"/>
    <p:sldLayoutId id="2147483761" r:id="rId114"/>
    <p:sldLayoutId id="2147483762" r:id="rId115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0" marR="0" indent="-34131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4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5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7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8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讲题：耶稣与别西卜</a:t>
            </a:r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可3:20-35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细心察看神的工作</a:t>
            </a:r>
          </a:p>
        </p:txBody>
      </p:sp>
      <p:sp>
        <p:nvSpPr>
          <p:cNvPr id="1090" name="弗2:11-22"/>
          <p:cNvSpPr txBox="1"/>
          <p:nvPr/>
        </p:nvSpPr>
        <p:spPr>
          <a:xfrm>
            <a:off x="435605" y="1402034"/>
            <a:ext cx="6995160" cy="376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可三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22-27</a:t>
            </a:r>
            <a:r>
              <a:t>：“</a:t>
            </a:r>
            <a:r>
              <a:rPr sz="130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23</a:t>
            </a:r>
            <a:r>
              <a:t>耶稣叫他们来，用比喻对他们说：“撒但怎能赶出撒但呢？</a:t>
            </a:r>
            <a:r>
              <a:rPr sz="130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24</a:t>
            </a:r>
            <a:r>
              <a:t>若一国自相纷争，那国就站立不住；</a:t>
            </a:r>
            <a:r>
              <a:rPr sz="130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25</a:t>
            </a:r>
            <a:r>
              <a:t>若一家自相纷争，那家就站立不住。</a:t>
            </a:r>
            <a:r>
              <a:rPr sz="130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26</a:t>
            </a:r>
            <a:r>
              <a:t>若撒但自相攻打纷争，他就站立不住，必要灭亡。</a:t>
            </a:r>
            <a:r>
              <a:rPr sz="130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27</a:t>
            </a:r>
            <a:r>
              <a:t>没有人能进壮士家里，抢夺他的家具；必先捆住那壮士，才可以抢夺他的家。”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细心察看神的工作</a:t>
            </a:r>
          </a:p>
        </p:txBody>
      </p:sp>
      <p:sp>
        <p:nvSpPr>
          <p:cNvPr id="1095" name="弗2:11-22"/>
          <p:cNvSpPr txBox="1"/>
          <p:nvPr/>
        </p:nvSpPr>
        <p:spPr>
          <a:xfrm>
            <a:off x="435605" y="1402034"/>
            <a:ext cx="6995160" cy="432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文士指耶稣是靠别西卜，鬼王赶鬼。耶稣用了两个论点回应。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首先指出，邪恶的力量也要团结的，鬼与鬼之间不会互相攻击，这是逻辑问题。赶鬼所达到的释放，是将人从一个国度，领到另一国度，是正邪的争战。赶鬼是将人从属于魔鬼的国度，迁到属神的国度，是正邪的争战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细心察看神的工作</a:t>
            </a:r>
          </a:p>
        </p:txBody>
      </p:sp>
      <p:sp>
        <p:nvSpPr>
          <p:cNvPr id="1100" name="弗2:11-22"/>
          <p:cNvSpPr txBox="1"/>
          <p:nvPr/>
        </p:nvSpPr>
        <p:spPr>
          <a:xfrm>
            <a:off x="435605" y="1402035"/>
            <a:ext cx="6995160" cy="4788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然后在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27</a:t>
            </a:r>
            <a:r>
              <a:t>节，耶稣用了一个抢劫的比喻，这个比喻里，比较难解释的是，我们不会想到耶稣将不良角色放到自己身上，那位进到人家里去抢夺家具的贼，是指耶稣。那抢夺的“家具”是指耶稣能释放被鬼附的人，是因他制服了最强的鬼，才可把被鬼附的人抢过来。故此，耶稣不单没有和鬼王合作，更是把鬼王压倒了，才可能把那人释放，抢夺过来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细心察看神的工作</a:t>
            </a:r>
          </a:p>
        </p:txBody>
      </p:sp>
      <p:sp>
        <p:nvSpPr>
          <p:cNvPr id="1105" name="弗2:11-22"/>
          <p:cNvSpPr txBox="1"/>
          <p:nvPr/>
        </p:nvSpPr>
        <p:spPr>
          <a:xfrm>
            <a:off x="435605" y="1402034"/>
            <a:ext cx="6995160" cy="4882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可见文士对耶稣的指控，是不成立的，不是真话。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但耶稣没有停在这里，更指出他们的话是亵渎的话，是不得赦免的，我们来看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28-30</a:t>
            </a:r>
            <a:r>
              <a:t>节：“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28</a:t>
            </a:r>
            <a:r>
              <a:t>我实在告诉你们，世人一切的罪和一切亵渎的话都可得赦免；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29</a:t>
            </a:r>
            <a:r>
              <a:t>凡亵渎圣灵的，却永不得赦免，乃要担当永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远</a:t>
            </a:r>
            <a:r>
              <a:t>的罪。”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30</a:t>
            </a:r>
            <a:r>
              <a:rPr>
                <a:solidFill>
                  <a:srgbClr val="777777"/>
                </a:solidFill>
              </a:rPr>
              <a:t>这话是</a:t>
            </a:r>
            <a:r>
              <a:t>因为他们说：『他是被污鬼附着的。』”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细心察看神的工作</a:t>
            </a:r>
          </a:p>
        </p:txBody>
      </p:sp>
      <p:sp>
        <p:nvSpPr>
          <p:cNvPr id="1110" name="弗2:11-22"/>
          <p:cNvSpPr txBox="1"/>
          <p:nvPr/>
        </p:nvSpPr>
        <p:spPr>
          <a:xfrm>
            <a:off x="435605" y="1402034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若说是一个不认识神的人，因为不理解，那还好，文士却不能够分辨圣灵的工作，看不到神同工的记号，却说成是魔鬼的工作，那比不认识神的人更悲惨。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细心察看神的工作</a:t>
            </a:r>
          </a:p>
        </p:txBody>
      </p:sp>
      <p:sp>
        <p:nvSpPr>
          <p:cNvPr id="1115" name="弗2:11-22"/>
          <p:cNvSpPr txBox="1"/>
          <p:nvPr/>
        </p:nvSpPr>
        <p:spPr>
          <a:xfrm>
            <a:off x="435605" y="1402034"/>
            <a:ext cx="6995160" cy="3230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在可二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21-22</a:t>
            </a:r>
            <a:r>
              <a:t>，耶稣说：“</a:t>
            </a:r>
            <a:r>
              <a:rPr sz="130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21</a:t>
            </a:r>
            <a:r>
              <a:t>没有人把新布缝在旧衣服上，恐怕所补上的新布带坏了旧衣服，破的就更大了。</a:t>
            </a:r>
            <a:r>
              <a:rPr sz="130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22</a:t>
            </a:r>
            <a:r>
              <a:t>也没有人把新酒装在旧皮袋里，恐怕酒把皮袋裂开，酒和皮袋就都坏了；惟把新酒装在新皮袋里。”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细心察看神的工作</a:t>
            </a:r>
          </a:p>
        </p:txBody>
      </p:sp>
      <p:sp>
        <p:nvSpPr>
          <p:cNvPr id="1120" name="弗2:11-22"/>
          <p:cNvSpPr txBox="1"/>
          <p:nvPr/>
        </p:nvSpPr>
        <p:spPr>
          <a:xfrm>
            <a:off x="435605" y="1402034"/>
            <a:ext cx="6995160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若果，我们限制神只可按我心所愿的成就，就没法看到神的心意，神如何与人同在。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细心察看神的工作</a:t>
            </a:r>
          </a:p>
        </p:txBody>
      </p:sp>
      <p:sp>
        <p:nvSpPr>
          <p:cNvPr id="1125" name="弗2:11-22"/>
          <p:cNvSpPr txBox="1"/>
          <p:nvPr/>
        </p:nvSpPr>
        <p:spPr>
          <a:xfrm>
            <a:off x="435605" y="1402034"/>
            <a:ext cx="6995160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在今日的经文里，我们很快就会站在耶稣一边，认为要学耶稣，但其实我们也可以站在文士的一方，而有所学习。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细心察看神的工作</a:t>
            </a:r>
          </a:p>
        </p:txBody>
      </p:sp>
      <p:sp>
        <p:nvSpPr>
          <p:cNvPr id="1130" name="弗2:11-22"/>
          <p:cNvSpPr txBox="1"/>
          <p:nvPr/>
        </p:nvSpPr>
        <p:spPr>
          <a:xfrm>
            <a:off x="435605" y="1402034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其实我们身边也有许多让人觉得不顺眼的人，但他却不是你的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人，而很可能是神派来，帮助我们成长的。使这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人成为你的朋友，是神给每一个基督徒的功课。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7" y="267335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1. 引言</a:t>
            </a:r>
          </a:p>
        </p:txBody>
      </p:sp>
      <p:sp>
        <p:nvSpPr>
          <p:cNvPr id="1053" name="弗2:11-22"/>
          <p:cNvSpPr txBox="1"/>
          <p:nvPr/>
        </p:nvSpPr>
        <p:spPr>
          <a:xfrm>
            <a:off x="426718" y="1295399"/>
            <a:ext cx="6709003" cy="19938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b="0" sz="2900">
                <a:latin typeface="+mj-lt"/>
                <a:ea typeface="+mj-ea"/>
                <a:cs typeface="+mj-cs"/>
                <a:sym typeface="Calibri"/>
              </a:defRPr>
            </a:pPr>
            <a:r>
              <a:t>今天我们换个题目，来谈谈耶稣面对别人的诋毁，题目是耶稣与别西卜。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00494" indent="-87160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b="0" sz="120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细心察看神的工作</a:t>
            </a:r>
          </a:p>
        </p:txBody>
      </p:sp>
      <p:sp>
        <p:nvSpPr>
          <p:cNvPr id="1135" name="弗2:11-22"/>
          <p:cNvSpPr txBox="1"/>
          <p:nvPr/>
        </p:nvSpPr>
        <p:spPr>
          <a:xfrm>
            <a:off x="435605" y="1402034"/>
            <a:ext cx="6995160" cy="2189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路六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27-28</a:t>
            </a:r>
            <a:r>
              <a:t>，耶稣说：“</a:t>
            </a:r>
            <a:r>
              <a:rPr sz="1300">
                <a:latin typeface="Helvetica Neue"/>
                <a:ea typeface="Helvetica Neue"/>
                <a:cs typeface="Helvetica Neue"/>
                <a:sym typeface="Helvetica Neue"/>
              </a:rPr>
              <a:t>27</a:t>
            </a:r>
            <a:r>
              <a:t>“只是我告诉你们这听道的人，你们的仇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，要爱他！恨你们的，要待他好！</a:t>
            </a:r>
            <a:r>
              <a:rPr sz="130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28</a:t>
            </a:r>
            <a:r>
              <a:t>咒诅你们的，要为他祝福！凌辱你们的，要为他祷告！”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愿祢国降临</a:t>
            </a:r>
          </a:p>
        </p:txBody>
      </p:sp>
      <p:sp>
        <p:nvSpPr>
          <p:cNvPr id="1141" name="弗2:11-22"/>
          <p:cNvSpPr txBox="1"/>
          <p:nvPr/>
        </p:nvSpPr>
        <p:spPr>
          <a:xfrm>
            <a:off x="435605" y="1402034"/>
            <a:ext cx="6995160" cy="27155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我们来读可三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31-32</a:t>
            </a:r>
            <a:r>
              <a:t>节，“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31</a:t>
            </a:r>
            <a:r>
              <a:t>当下，耶稣的母亲和弟兄来，站在外边，打发人去叫他。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32</a:t>
            </a:r>
            <a:r>
              <a:t>有许多人在耶稣周围坐着，他们就告诉他说：『看哪，你母亲和你弟兄在外边找你。』</a:t>
            </a:r>
            <a:r>
              <a:rPr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</a:rPr>
              <a:t>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愿祢国降临</a:t>
            </a:r>
          </a:p>
        </p:txBody>
      </p:sp>
      <p:sp>
        <p:nvSpPr>
          <p:cNvPr id="1146" name="弗2:11-22"/>
          <p:cNvSpPr txBox="1"/>
          <p:nvPr/>
        </p:nvSpPr>
        <p:spPr>
          <a:xfrm>
            <a:off x="435605" y="1402034"/>
            <a:ext cx="6995160" cy="3215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大家看到耶稣很激进吗？若你看不到，还以为耶稣是很温和的，那就是过去将信仰宗教化的刻版耶稣印象，在今日的经文里，你应该能看出耶稣的情况，对于那些在信仰外的人看来，真的是很激进的，很不可思议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愿祢国降临</a:t>
            </a:r>
          </a:p>
        </p:txBody>
      </p:sp>
      <p:sp>
        <p:nvSpPr>
          <p:cNvPr id="1151" name="弗2:11-22"/>
          <p:cNvSpPr txBox="1"/>
          <p:nvPr/>
        </p:nvSpPr>
        <p:spPr>
          <a:xfrm>
            <a:off x="435605" y="1402034"/>
            <a:ext cx="6995160" cy="373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这样的被劝不要太激进的情境，不知大家有没有似曾相识的感觉？有没有人也劝你在信仰上不要太激进呢？那个意思就是即使有信仰，还是要理性一点，若信仰叫你在困难时得到安慰，这还好，但若信仰叫你要付出代价，就应该将信仰放在一旁。大家觉得这合理吗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愿祢国降临</a:t>
            </a:r>
          </a:p>
        </p:txBody>
      </p:sp>
      <p:sp>
        <p:nvSpPr>
          <p:cNvPr id="1156" name="弗2:11-22"/>
          <p:cNvSpPr txBox="1"/>
          <p:nvPr/>
        </p:nvSpPr>
        <p:spPr>
          <a:xfrm>
            <a:off x="435605" y="1402034"/>
            <a:ext cx="6995160" cy="269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在33-35节，耶稣说：</a:t>
            </a:r>
            <a:r>
              <a:rPr>
                <a:solidFill>
                  <a:srgbClr val="AAAAAA"/>
                </a:solidFill>
              </a:rPr>
              <a:t>“33</a:t>
            </a:r>
            <a:r>
              <a:t>耶稣回答说：『谁是我的母亲？谁是我的弟兄？</a:t>
            </a:r>
            <a:r>
              <a:rPr>
                <a:solidFill>
                  <a:srgbClr val="AAAAAA"/>
                </a:solidFill>
              </a:rPr>
              <a:t>』34</a:t>
            </a:r>
            <a:r>
              <a:t>就四面观看那周围坐着的人，说：『看哪，我的母亲，我的弟兄。</a:t>
            </a:r>
            <a:r>
              <a:rPr>
                <a:solidFill>
                  <a:srgbClr val="AAAAAA"/>
                </a:solidFill>
              </a:rPr>
              <a:t>35</a:t>
            </a:r>
            <a:r>
              <a:t>凡遵行神旨意的人就是我的弟兄姐妹和母亲了。</a:t>
            </a:r>
            <a:r>
              <a:rPr>
                <a:solidFill>
                  <a:srgbClr val="AAAAAA"/>
                </a:solidFill>
              </a:rPr>
              <a:t>』</a:t>
            </a:r>
            <a:r>
              <a:t>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愿祢国降临</a:t>
            </a:r>
          </a:p>
        </p:txBody>
      </p:sp>
      <p:sp>
        <p:nvSpPr>
          <p:cNvPr id="1161" name="弗2:11-22"/>
          <p:cNvSpPr txBox="1"/>
          <p:nvPr/>
        </p:nvSpPr>
        <p:spPr>
          <a:xfrm>
            <a:off x="435605" y="1402034"/>
            <a:ext cx="6995160" cy="542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有人认为耶稣这样说是很不孝顺的，不认母亲！没有亲情！但我们要知道耶稣是从祂是天父的儿子的角度来说的，那不是从血源来的关系，而是从信仰而来的关系。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而且，马利亚在怀胎时，已经是耶稣最忠心的门徒，耶稣的弟弟们，其中有雅各书的作者，也是耶稣的门徒。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他们来看耶稣，却没有来劝耶稣，因为在耶稣的身上，他们看到神的工作，看到圣灵在耶稣身上的作为。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愿祢国降临</a:t>
            </a:r>
          </a:p>
        </p:txBody>
      </p:sp>
      <p:sp>
        <p:nvSpPr>
          <p:cNvPr id="1166" name="弗2:11-22"/>
          <p:cNvSpPr txBox="1"/>
          <p:nvPr/>
        </p:nvSpPr>
        <p:spPr>
          <a:xfrm>
            <a:off x="435605" y="1402034"/>
            <a:ext cx="6995160" cy="4841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若信仰只是平平无奇的，可有可无的，没有坚持的，人云亦云的，甚至可以不遵守神的旨意，不付代价的，这个信仰只是一种心灵的慰借，只是我们美好生活里的点缀。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而耶稣说：“</a:t>
            </a:r>
            <a:r>
              <a:rPr>
                <a:solidFill>
                  <a:srgbClr val="AAAAAA"/>
                </a:solidFill>
              </a:rPr>
              <a:t>35</a:t>
            </a:r>
            <a:r>
              <a:t>凡遵行神旨意的人就是我的弟兄姐妹和母亲了。”感谢主，走在这条信仰的路上，有弟兄姐妹一同面对，信仰不是个人孤独地去承受的事情。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5. 总结</a:t>
            </a:r>
          </a:p>
        </p:txBody>
      </p:sp>
      <p:sp>
        <p:nvSpPr>
          <p:cNvPr id="1172" name="弗2:11-22"/>
          <p:cNvSpPr txBox="1"/>
          <p:nvPr/>
        </p:nvSpPr>
        <p:spPr>
          <a:xfrm>
            <a:off x="426719" y="1295400"/>
            <a:ext cx="6995160" cy="373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在总结时，我们回想今天的经文，耶稣面对指控，祂清楚神在祂身上的工作和计划，也一一面对回应对祂的攻击。我们也看到文士，他因为狭窄的视野，否定神的工作，错过了经历神的机会。当我们说要遵行神的旨意，一定是一个挑战，但感恩，有弟兄姐妹一同面对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讲题：在基督里合一"/>
          <p:cNvSpPr txBox="1"/>
          <p:nvPr/>
        </p:nvSpPr>
        <p:spPr>
          <a:xfrm>
            <a:off x="426717" y="267335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1. 引言</a:t>
            </a:r>
          </a:p>
        </p:txBody>
      </p:sp>
      <p:sp>
        <p:nvSpPr>
          <p:cNvPr id="1058" name="弗2:11-22"/>
          <p:cNvSpPr txBox="1"/>
          <p:nvPr/>
        </p:nvSpPr>
        <p:spPr>
          <a:xfrm>
            <a:off x="426718" y="1295399"/>
            <a:ext cx="6709003" cy="2677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b="0" sz="2900">
                <a:latin typeface="+mj-lt"/>
                <a:ea typeface="+mj-ea"/>
                <a:cs typeface="+mj-cs"/>
                <a:sym typeface="Calibri"/>
              </a:defRPr>
            </a:pPr>
            <a:r>
              <a:t>不知你们有没有人跟你说，“有信仰作为寄托也是好的，但不要太沉迷。”</a:t>
            </a: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b="0" sz="2900">
                <a:latin typeface="+mj-lt"/>
                <a:ea typeface="+mj-ea"/>
                <a:cs typeface="+mj-cs"/>
                <a:sym typeface="Calibri"/>
              </a:defRPr>
            </a:pPr>
            <a:r>
              <a:t>这是什么意思呢？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00494" indent="-87160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b="0" sz="120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5. 总结</a:t>
            </a:r>
          </a:p>
        </p:txBody>
      </p:sp>
      <p:sp>
        <p:nvSpPr>
          <p:cNvPr id="1177" name="弗2:11-22"/>
          <p:cNvSpPr txBox="1"/>
          <p:nvPr/>
        </p:nvSpPr>
        <p:spPr>
          <a:xfrm>
            <a:off x="426719" y="1295400"/>
            <a:ext cx="6995160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我们过去有因信仰受到攻击吗？我们怎样回应？我们有因为压力放弃自己的立场吗？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5. 总结</a:t>
            </a:r>
          </a:p>
        </p:txBody>
      </p:sp>
      <p:sp>
        <p:nvSpPr>
          <p:cNvPr id="1182" name="弗2:11-22"/>
          <p:cNvSpPr txBox="1"/>
          <p:nvPr/>
        </p:nvSpPr>
        <p:spPr>
          <a:xfrm>
            <a:off x="426719" y="1295400"/>
            <a:ext cx="6995160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我们有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人吗？你有看不顺眼的人吗？我们可以在这些地方有什么成长的地方呢？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5. 总结</a:t>
            </a:r>
          </a:p>
        </p:txBody>
      </p:sp>
      <p:sp>
        <p:nvSpPr>
          <p:cNvPr id="1187" name="弗2:11-22"/>
          <p:cNvSpPr txBox="1"/>
          <p:nvPr/>
        </p:nvSpPr>
        <p:spPr>
          <a:xfrm>
            <a:off x="426719" y="1295400"/>
            <a:ext cx="6995160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感谢主！我们有弟兄姐妹一同面对信仰的挑战和困难。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讲题：在基督里合一"/>
          <p:cNvSpPr txBox="1"/>
          <p:nvPr/>
        </p:nvSpPr>
        <p:spPr>
          <a:xfrm>
            <a:off x="426717" y="267335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1. 引言</a:t>
            </a:r>
          </a:p>
        </p:txBody>
      </p:sp>
      <p:sp>
        <p:nvSpPr>
          <p:cNvPr id="1063" name="弗2:11-22"/>
          <p:cNvSpPr txBox="1"/>
          <p:nvPr/>
        </p:nvSpPr>
        <p:spPr>
          <a:xfrm>
            <a:off x="426718" y="1295399"/>
            <a:ext cx="6709003" cy="3555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b="0" sz="2900">
                <a:latin typeface="+mj-lt"/>
                <a:ea typeface="+mj-ea"/>
                <a:cs typeface="+mj-cs"/>
                <a:sym typeface="Calibri"/>
              </a:defRPr>
            </a:pPr>
            <a:r>
              <a:t>沉迷一件事情，通常都是不好的，比如说沉迷打游戏、沉迷赌博、沉迷女色，但若说在信仰上太沉迷，那又是怎样一回事？我们应该在当中找一个平衡吗？我们今天来思考这件事情，愿主带领。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00494" indent="-87160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b="0" sz="120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面对指控，说非成是</a:t>
            </a:r>
          </a:p>
        </p:txBody>
      </p:sp>
      <p:sp>
        <p:nvSpPr>
          <p:cNvPr id="1069" name="弗2:11-22"/>
          <p:cNvSpPr txBox="1"/>
          <p:nvPr/>
        </p:nvSpPr>
        <p:spPr>
          <a:xfrm>
            <a:off x="435605" y="1402034"/>
            <a:ext cx="6995160" cy="32351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可三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20-22</a:t>
            </a:r>
            <a:r>
              <a:t>。“</a:t>
            </a:r>
            <a:r>
              <a:rPr sz="130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20</a:t>
            </a:r>
            <a:r>
              <a:t>耶稣进了一个屋子，众人又聚集，甚至他连饭也顾不得吃。</a:t>
            </a:r>
            <a:r>
              <a:rPr sz="130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21</a:t>
            </a:r>
            <a:r>
              <a:t>耶稣的亲属听见，就出来要拉住他，因为他们说他癫狂了。</a:t>
            </a:r>
            <a:r>
              <a:rPr sz="130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22</a:t>
            </a:r>
            <a:r>
              <a:t>从耶路撒冷下来的文士说：『他是被别西卜附着』；又说：『他是靠着鬼王赶鬼。』”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面对指控，说非成是</a:t>
            </a:r>
          </a:p>
        </p:txBody>
      </p:sp>
      <p:sp>
        <p:nvSpPr>
          <p:cNvPr id="1074" name="弗2:11-22"/>
          <p:cNvSpPr txBox="1"/>
          <p:nvPr/>
        </p:nvSpPr>
        <p:spPr>
          <a:xfrm>
            <a:off x="435605" y="1402035"/>
            <a:ext cx="6995160" cy="5298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我们看马可稍前的记载，耶稣在禁食和安息日的问题上，显然不同，也引起一些冲突。但伴随着耶稣所行的神迹，显出他是有神同在的，但若是一个有神同在的人，他的教导和行事为人，却和当时的宗教领袖有不同，这很可能表示其中一方是有错的。文士要显出自己的正确，就要指出耶稣是错的，也要解释为什么这么错的一方，也有这能力，就指耶稣是被别西卜附着，靠鬼王赶鬼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面对指控，说非成是</a:t>
            </a:r>
          </a:p>
        </p:txBody>
      </p:sp>
      <p:sp>
        <p:nvSpPr>
          <p:cNvPr id="1079" name="弗2:11-22"/>
          <p:cNvSpPr txBox="1"/>
          <p:nvPr/>
        </p:nvSpPr>
        <p:spPr>
          <a:xfrm>
            <a:off x="435605" y="1402034"/>
            <a:ext cx="6995160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人人都会维护自己的立场，当别人与自己立场不同时，我们要维持自己正确，也就很快会说是别人的立场有问题。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面对指控，说非成是</a:t>
            </a:r>
          </a:p>
        </p:txBody>
      </p:sp>
      <p:sp>
        <p:nvSpPr>
          <p:cNvPr id="1084" name="弗2:11-22"/>
          <p:cNvSpPr txBox="1"/>
          <p:nvPr/>
        </p:nvSpPr>
        <p:spPr>
          <a:xfrm>
            <a:off x="435605" y="1402034"/>
            <a:ext cx="6995160" cy="3215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耶稣面对着这样的指控，那指控是从有权力的人而来，但耶稣没有因此改变立场，或者去按着大家喜欢的做法，迎合宗教领袖，以求平安无事度日。祂捍卫自己的立场，指出他们的指控是无理的，指出真相。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