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C25D78A-A9D1-4713-A256-3FDC4D337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1F2B7E3E-4E0D-4349-9984-25EE5732A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19EFC8A-B999-4C9F-B76D-822B5CE33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4D53277-544D-491F-9D4C-162C6ADEB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B52602C-6541-45BF-A8E8-65E222470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2405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B31BD50-B8F5-43EB-9A3B-787DD941A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ABB2530B-982C-4A2E-B498-D6C474551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865CCAB-BDE0-46FD-9FA5-BE58F5744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4782842-0F65-45AA-82EC-FCFE7DEC8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30A7278-4CD4-440B-ADED-65FFA3C63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2473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2691166B-155E-4963-8591-DA02AD6C7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A49799BB-ADDA-4905-BB21-E5DDA75BB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59891A6-57F1-4EA6-A734-1301332D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EB1C91-6836-4E17-BCF8-8C3BC6A8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0573B6A-8B1B-49FD-9E87-5A4DDC1E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4167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D2A6349-274F-4A61-9E31-145680CA4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D7F2EB2-D851-4661-A1E5-227166B35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DE75406-E9B9-4CB2-B981-A42A488AD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7E37F17-D689-4EF5-8F4A-068D5955E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DCC4156-49D7-497B-A177-62ABEDD5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963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03D6B2F-CD05-44E5-99B6-C682CB3E0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347210F7-CD1B-49FA-BE53-DBD823534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FC8B385-F011-4AA4-9558-5A39B0996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AD738F9-A2D0-4BC9-B2DA-B94E00A73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4229DF6-3817-40B7-9A2F-3CF3CB137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3781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1077215-917A-4F67-B3B3-81C5DDC6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A51A7A7-DFE4-413F-9AF6-58F5EAF0F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9BFB1466-DC9F-410D-A324-42A00C99E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F795631E-FC6B-4BC9-9E85-F4BB197CB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A7298B54-0DFF-4D43-92C4-035157662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2A52BB7F-B8F6-461B-B844-A309075A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7785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3D8BC4A-EDE4-434D-AD06-395C8015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104C842D-CFEA-44A3-8873-55E6F734F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97A9B867-4470-4FC2-A37A-433DBCB00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F9847F19-BE3F-4580-B40F-107D61E174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E42D084B-98BD-4DA2-8277-D060ECBD3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9CD1AB32-1130-45A6-A081-8B6B47F33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7A29D880-99B2-41E0-881B-2C4F2A5B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6B7EF6CB-B889-4AB5-9063-E910C7D5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4187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19539B8-17FF-4B04-9C7E-7695FE75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F13FFE8A-164E-48CF-ADFC-B051AD89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8356B512-A764-4171-9A71-D3FF7BFD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D3F0922F-64B8-4A6D-A24C-71EB09E8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0200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BC73C075-5E13-4F05-B639-2628DD84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EDAFF89B-2543-4112-A867-E996DD5A4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C1D85343-37AF-4ED0-915F-1B5530E6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2255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915090A-609E-4640-B13A-190D3E5CB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0D7A2B7-DA12-42F1-8D2F-449D39972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A60DFD9C-D649-484B-B6FA-6E8EB21CB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3B76165F-ECBD-4175-A7B3-957930D4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29DD1D0D-3BED-45EF-8805-43F26769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9648235E-41A5-46B5-A395-2B716376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73185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8195D01-A935-458C-B8F9-58727CF14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A95CC151-660C-4475-9D3D-23E212FA0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C1CBA3AB-DC37-44C0-A52F-44E73E7BF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88B154B7-C7AD-4ED0-9A85-E7EFE2BCA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954DB173-2913-4AD2-B7B6-BA25B0AE1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688CDFDD-A2C5-44C7-929E-89AA6D17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3190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EAE7F8C1-A33E-4F5E-990E-6868F1A43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026F591A-0FC9-4795-91CF-4EDD4C513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662D6E1-CFE6-4C39-9414-D193ADFCE3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6AEB-2C7F-446D-B2A3-76493FF79EB4}" type="datetimeFigureOut">
              <a:rPr lang="de-DE" smtClean="0"/>
              <a:pPr/>
              <a:t>15.05.2021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16EB4CA-E62E-49DC-B962-9C6FB7AA2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94F5585-04E7-4762-BB03-29C3E52F9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10FAD-9469-4BFF-9E31-3C9B6B4AA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4591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3442E43-2E87-4EB9-A4D4-AD76B548BD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dirty="0"/>
              <a:t>无奈的雅各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865BF901-E419-4DC8-82B0-4D84F37EED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3600" dirty="0"/>
              <a:t>                               创世记</a:t>
            </a:r>
            <a:r>
              <a:rPr lang="de-DE" altLang="zh-CN" sz="3600" dirty="0"/>
              <a:t>42:29 – 43:14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xmlns="" val="238829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D70178D-25AF-486A-97CC-D3DB0E90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8F7F578-A1A8-4AAE-9862-9A6FC0A21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altLang="zh-CN" dirty="0"/>
              <a:t>1</a:t>
            </a:r>
            <a:r>
              <a:rPr lang="de-DE" altLang="zh-CN" dirty="0" smtClean="0"/>
              <a:t>. </a:t>
            </a:r>
            <a:r>
              <a:rPr lang="zh-CN" altLang="de-DE" dirty="0" smtClean="0"/>
              <a:t>每</a:t>
            </a:r>
            <a:r>
              <a:rPr lang="zh-CN" altLang="de-DE" dirty="0"/>
              <a:t>个人都期望成为生活的强者，驾驭人生，成为命运的主人。</a:t>
            </a:r>
          </a:p>
          <a:p>
            <a:pPr>
              <a:buNone/>
            </a:pPr>
            <a:r>
              <a:rPr lang="de-DE" altLang="zh-CN" dirty="0"/>
              <a:t>2. </a:t>
            </a:r>
            <a:r>
              <a:rPr lang="zh-CN" altLang="de-DE" dirty="0" smtClean="0"/>
              <a:t>成</a:t>
            </a:r>
            <a:r>
              <a:rPr lang="zh-CN" altLang="de-DE" dirty="0"/>
              <a:t>功而有作为的人，始于生命的方向感和目标的具体性，并倾其力量付出辛勤和努力，为实现目标而奋斗。</a:t>
            </a:r>
          </a:p>
          <a:p>
            <a:pPr>
              <a:buNone/>
            </a:pPr>
            <a:r>
              <a:rPr lang="de-DE" altLang="zh-CN" dirty="0"/>
              <a:t>3</a:t>
            </a:r>
            <a:r>
              <a:rPr lang="de-DE" altLang="zh-CN" dirty="0" smtClean="0"/>
              <a:t>. </a:t>
            </a:r>
            <a:r>
              <a:rPr lang="zh-CN" altLang="de-DE" dirty="0" smtClean="0"/>
              <a:t>目</a:t>
            </a:r>
            <a:r>
              <a:rPr lang="zh-CN" altLang="de-DE" dirty="0"/>
              <a:t>标和目的实现，也使人产生对命运的掌控感，体验成功与成就，确认自我的力量与能力，增强自我价值感和自信心。</a:t>
            </a:r>
          </a:p>
          <a:p>
            <a:pPr>
              <a:buNone/>
            </a:pPr>
            <a:r>
              <a:rPr lang="de-DE" altLang="zh-CN" dirty="0"/>
              <a:t>4</a:t>
            </a:r>
            <a:r>
              <a:rPr lang="de-DE" altLang="zh-CN" dirty="0" smtClean="0"/>
              <a:t>. </a:t>
            </a:r>
            <a:r>
              <a:rPr lang="zh-CN" altLang="de-DE" dirty="0" smtClean="0"/>
              <a:t>但</a:t>
            </a:r>
            <a:r>
              <a:rPr lang="zh-CN" altLang="de-DE" dirty="0"/>
              <a:t>失败、困境，走投无路的艰难也是生命中不可分割的经验和经历。作为基督徒，如何面对这样的经历，神在哪里？祂可靠吗？神如何帮助我？我们的盼望和出路在何处？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5663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0654A08-54B0-459B-9F72-453E3F53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C343AC6-D70A-4143-8064-D21D727DF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altLang="zh-CN" dirty="0" smtClean="0"/>
              <a:t>1. </a:t>
            </a:r>
            <a:r>
              <a:rPr lang="zh-CN" altLang="de-DE" dirty="0" smtClean="0"/>
              <a:t>每</a:t>
            </a:r>
            <a:r>
              <a:rPr lang="zh-CN" altLang="de-DE" dirty="0"/>
              <a:t>个人在神的创造中都有神所赋予的生命使命和意义，但个人</a:t>
            </a:r>
            <a:r>
              <a:rPr lang="zh-CN" altLang="de-DE" dirty="0" smtClean="0"/>
              <a:t>却常</a:t>
            </a:r>
            <a:r>
              <a:rPr lang="zh-CN" altLang="de-DE" dirty="0"/>
              <a:t>只是活在自己的需要和愿望中。</a:t>
            </a:r>
          </a:p>
          <a:p>
            <a:pPr>
              <a:buNone/>
            </a:pPr>
            <a:r>
              <a:rPr lang="de-DE" altLang="zh-CN" dirty="0"/>
              <a:t>2</a:t>
            </a:r>
            <a:r>
              <a:rPr lang="de-DE" altLang="zh-CN" dirty="0" smtClean="0"/>
              <a:t>. </a:t>
            </a:r>
            <a:r>
              <a:rPr lang="zh-CN" altLang="de-DE" dirty="0" smtClean="0"/>
              <a:t>神</a:t>
            </a:r>
            <a:r>
              <a:rPr lang="zh-CN" altLang="de-DE" dirty="0"/>
              <a:t>的拣选、计划和应许：雅各承接神对亚伯拉罕及后裔的应许和</a:t>
            </a:r>
            <a:r>
              <a:rPr lang="zh-CN" altLang="de-DE" dirty="0" smtClean="0"/>
              <a:t>计划（ 创</a:t>
            </a:r>
            <a:r>
              <a:rPr lang="de-DE" altLang="zh-CN" dirty="0" smtClean="0"/>
              <a:t>12:1-3</a:t>
            </a:r>
            <a:r>
              <a:rPr lang="zh-CN" altLang="de-DE" dirty="0" smtClean="0"/>
              <a:t>；</a:t>
            </a:r>
            <a:r>
              <a:rPr lang="de-DE" altLang="zh-CN" dirty="0" smtClean="0"/>
              <a:t>17:1-8</a:t>
            </a:r>
            <a:r>
              <a:rPr lang="zh-CN" altLang="de-DE" dirty="0" smtClean="0"/>
              <a:t>；</a:t>
            </a:r>
            <a:r>
              <a:rPr lang="de-DE" altLang="zh-CN" dirty="0" smtClean="0"/>
              <a:t>26:2-5;    28:13-15</a:t>
            </a:r>
            <a:r>
              <a:rPr lang="zh-CN" altLang="de-DE" dirty="0" smtClean="0"/>
              <a:t>），包括    </a:t>
            </a:r>
            <a:endParaRPr lang="de-DE" altLang="zh-CN" dirty="0" smtClean="0"/>
          </a:p>
          <a:p>
            <a:pPr marL="0" indent="0">
              <a:buNone/>
            </a:pPr>
            <a:r>
              <a:rPr lang="de-DE" altLang="zh-CN" dirty="0" smtClean="0"/>
              <a:t>           </a:t>
            </a:r>
            <a:r>
              <a:rPr lang="de-DE" altLang="zh-CN" dirty="0"/>
              <a:t>1</a:t>
            </a:r>
            <a:r>
              <a:rPr lang="zh-CN" altLang="de-DE" dirty="0"/>
              <a:t>）对未来</a:t>
            </a:r>
            <a:r>
              <a:rPr lang="de-DE" altLang="zh-CN" dirty="0"/>
              <a:t>: </a:t>
            </a:r>
            <a:r>
              <a:rPr lang="zh-CN" altLang="de-DE" dirty="0"/>
              <a:t>赐土地、后裔，成为大国</a:t>
            </a:r>
          </a:p>
          <a:p>
            <a:pPr marL="0" indent="0">
              <a:buNone/>
            </a:pPr>
            <a:r>
              <a:rPr lang="de-DE" altLang="zh-CN" dirty="0"/>
              <a:t>           2</a:t>
            </a:r>
            <a:r>
              <a:rPr lang="zh-CN" altLang="de-DE" dirty="0"/>
              <a:t>）成为他人的祝福，万族因他和他的后裔得祝福</a:t>
            </a:r>
          </a:p>
          <a:p>
            <a:pPr marL="0" indent="0">
              <a:buNone/>
            </a:pPr>
            <a:r>
              <a:rPr lang="de-DE" altLang="zh-CN" dirty="0"/>
              <a:t>           3</a:t>
            </a:r>
            <a:r>
              <a:rPr lang="zh-CN" altLang="de-DE" dirty="0"/>
              <a:t>）对个人的保护</a:t>
            </a:r>
            <a:r>
              <a:rPr lang="de-DE" altLang="zh-CN" dirty="0"/>
              <a:t>, </a:t>
            </a:r>
            <a:r>
              <a:rPr lang="zh-CN" altLang="de-DE" dirty="0"/>
              <a:t>同在和不离弃</a:t>
            </a:r>
            <a:endParaRPr lang="de-DE" altLang="zh-CN" dirty="0"/>
          </a:p>
          <a:p>
            <a:pPr>
              <a:buNone/>
            </a:pPr>
            <a:r>
              <a:rPr lang="de-DE" altLang="zh-CN" dirty="0" smtClean="0"/>
              <a:t>3</a:t>
            </a:r>
            <a:r>
              <a:rPr lang="de-DE" altLang="zh-CN" dirty="0"/>
              <a:t>. </a:t>
            </a:r>
            <a:r>
              <a:rPr lang="zh-CN" altLang="de-DE" dirty="0" smtClean="0"/>
              <a:t>雅</a:t>
            </a:r>
            <a:r>
              <a:rPr lang="zh-CN" altLang="de-DE" dirty="0"/>
              <a:t>各的个人欲望：为尊为大得祝福</a:t>
            </a:r>
          </a:p>
          <a:p>
            <a:pPr>
              <a:buNone/>
            </a:pPr>
            <a:r>
              <a:rPr lang="de-DE" altLang="zh-CN" dirty="0" smtClean="0"/>
              <a:t>4</a:t>
            </a:r>
            <a:r>
              <a:rPr lang="de-DE" altLang="zh-CN" dirty="0"/>
              <a:t>. </a:t>
            </a:r>
            <a:r>
              <a:rPr lang="zh-CN" altLang="de-DE" dirty="0"/>
              <a:t>圣经历史两条线索的交织：人的行为（显）和神的作为与引导（隐）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75408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1DF6F38-1962-49D5-87E1-ACE3696E9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1CBE9D1-8140-44B9-A394-EBC6688D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altLang="zh-CN" dirty="0"/>
              <a:t>5</a:t>
            </a:r>
            <a:r>
              <a:rPr lang="de-DE" altLang="zh-CN" dirty="0" smtClean="0"/>
              <a:t>. </a:t>
            </a:r>
            <a:r>
              <a:rPr lang="zh-CN" altLang="de-DE" dirty="0" smtClean="0"/>
              <a:t>雅</a:t>
            </a:r>
            <a:r>
              <a:rPr lang="zh-CN" altLang="de-DE" dirty="0"/>
              <a:t>各的个性本质特征：试图以个人力量和方式掌控人生，为达到个人目的和目标不择手段，不惜代价。</a:t>
            </a:r>
          </a:p>
          <a:p>
            <a:pPr>
              <a:buNone/>
            </a:pPr>
            <a:r>
              <a:rPr lang="de-DE" altLang="zh-CN" dirty="0"/>
              <a:t>6</a:t>
            </a:r>
            <a:r>
              <a:rPr lang="de-DE" altLang="zh-CN" dirty="0" smtClean="0"/>
              <a:t>. </a:t>
            </a:r>
            <a:r>
              <a:rPr lang="zh-CN" altLang="de-DE" dirty="0" smtClean="0"/>
              <a:t>强</a:t>
            </a:r>
            <a:r>
              <a:rPr lang="zh-CN" altLang="de-DE" dirty="0"/>
              <a:t>悍角力的雅各陷入生命的困境，看见自己的无力和无能。</a:t>
            </a:r>
          </a:p>
          <a:p>
            <a:pPr>
              <a:buNone/>
            </a:pPr>
            <a:r>
              <a:rPr lang="de-DE" altLang="zh-CN" dirty="0"/>
              <a:t>7</a:t>
            </a:r>
            <a:r>
              <a:rPr lang="de-DE" altLang="zh-CN" dirty="0" smtClean="0"/>
              <a:t>. </a:t>
            </a:r>
            <a:r>
              <a:rPr lang="zh-CN" altLang="de-DE" dirty="0" smtClean="0"/>
              <a:t>人</a:t>
            </a:r>
            <a:r>
              <a:rPr lang="zh-CN" altLang="de-DE" dirty="0"/>
              <a:t>生的困境，使雅各在自己无力与无奈中放下自我，以信心依靠神的保守和带领。</a:t>
            </a:r>
            <a:r>
              <a:rPr lang="de-DE" altLang="zh-CN" dirty="0"/>
              <a:t>	</a:t>
            </a:r>
            <a:endParaRPr lang="zh-CN" altLang="de-DE" dirty="0"/>
          </a:p>
          <a:p>
            <a:pPr>
              <a:buNone/>
            </a:pPr>
            <a:r>
              <a:rPr lang="de-DE" altLang="zh-CN" dirty="0"/>
              <a:t>8</a:t>
            </a:r>
            <a:r>
              <a:rPr lang="de-DE" altLang="zh-CN" dirty="0" smtClean="0"/>
              <a:t>. </a:t>
            </a:r>
            <a:r>
              <a:rPr lang="zh-CN" altLang="de-DE" dirty="0" smtClean="0"/>
              <a:t>神</a:t>
            </a:r>
            <a:r>
              <a:rPr lang="zh-CN" altLang="de-DE" dirty="0"/>
              <a:t>并非按人的愿望，而是以祂自己的方式和带领成就祂的计划和应许。人在自己的软弱中看到神的刚强，在自己的有限里看到神的完全。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01759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CDC984B-CBA3-4CBF-A232-44168CD1A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4C8BB14-952C-40D3-83E0-66C93F4D5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755039" cy="4351338"/>
          </a:xfrm>
        </p:spPr>
        <p:txBody>
          <a:bodyPr/>
          <a:lstStyle/>
          <a:p>
            <a:pPr marL="0">
              <a:buNone/>
            </a:pPr>
            <a:r>
              <a:rPr lang="zh-CN" altLang="de-DE" smtClean="0">
                <a:latin typeface="+mn-ea"/>
              </a:rPr>
              <a:t>神的</a:t>
            </a:r>
            <a:r>
              <a:rPr lang="zh-CN" altLang="de-DE" dirty="0">
                <a:latin typeface="+mn-ea"/>
              </a:rPr>
              <a:t>儿女不应只是活在自己的心愿</a:t>
            </a:r>
            <a:r>
              <a:rPr lang="de-DE" altLang="zh-CN" dirty="0">
                <a:latin typeface="+mn-ea"/>
              </a:rPr>
              <a:t>(</a:t>
            </a:r>
            <a:r>
              <a:rPr lang="zh-CN" altLang="de-DE" dirty="0">
                <a:latin typeface="+mn-ea"/>
              </a:rPr>
              <a:t>欲望</a:t>
            </a:r>
            <a:r>
              <a:rPr lang="de-DE" altLang="zh-CN" dirty="0">
                <a:latin typeface="+mn-ea"/>
              </a:rPr>
              <a:t>)</a:t>
            </a:r>
            <a:r>
              <a:rPr lang="zh-CN" altLang="de-DE" dirty="0">
                <a:latin typeface="+mn-ea"/>
              </a:rPr>
              <a:t>、能力、眼光和追求</a:t>
            </a:r>
            <a:r>
              <a:rPr lang="zh-CN" altLang="de-DE" dirty="0" smtClean="0">
                <a:latin typeface="+mn-ea"/>
              </a:rPr>
              <a:t>中，而是活</a:t>
            </a:r>
            <a:r>
              <a:rPr lang="zh-CN" altLang="de-DE" dirty="0">
                <a:latin typeface="+mn-ea"/>
              </a:rPr>
              <a:t>在神的带领、计划、应许和同在中。在人生困境中，自我的有限和无奈并非神的有限和无奈。当以信心学习交托、顺服和仰望，神仍在历史和生命中行使作为，超过人的眼目和视野。而神的掌权和不离不弃的带领才是生命的盼望，仰望祂的人必然看见。</a:t>
            </a:r>
            <a:endParaRPr lang="de-DE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868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</Words>
  <Application>Microsoft Office PowerPoint</Application>
  <PresentationFormat>Benutzerdefiniert</PresentationFormat>
  <Paragraphs>23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</vt:lpstr>
      <vt:lpstr>无奈的雅各</vt:lpstr>
      <vt:lpstr>引言</vt:lpstr>
      <vt:lpstr>经文的理解和应用</vt:lpstr>
      <vt:lpstr>经文的理解和应用</vt:lpstr>
      <vt:lpstr>总结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无奈的雅各</dc:title>
  <dc:creator>HP</dc:creator>
  <cp:lastModifiedBy>Dongdong</cp:lastModifiedBy>
  <cp:revision>15</cp:revision>
  <dcterms:created xsi:type="dcterms:W3CDTF">2021-05-14T08:31:05Z</dcterms:created>
  <dcterms:modified xsi:type="dcterms:W3CDTF">2021-05-15T15:28:30Z</dcterms:modified>
</cp:coreProperties>
</file>