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Layouts/slideLayout225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Layouts/slideLayout227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34.xml" ContentType="application/vnd.openxmlformats-officedocument.presentationml.slideLayout+xml"/>
  <Override PartName="/ppt/theme/theme23.xml" ContentType="application/vnd.openxmlformats-officedocument.theme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217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06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24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docProps/custom.xml" ContentType="application/vnd.openxmlformats-officedocument.custom-properties+xml"/>
  <Override PartName="/ppt/theme/theme14.xml" ContentType="application/vnd.openxmlformats-officedocument.theme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215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2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</p:sldMasterIdLst>
  <p:notesMasterIdLst>
    <p:notesMasterId r:id="rId27"/>
  </p:notesMasterIdLst>
  <p:handoutMasterIdLst>
    <p:handoutMasterId r:id="rId28"/>
  </p:handoutMasterIdLst>
  <p:sldIdLst>
    <p:sldId id="2091" r:id="rId23"/>
    <p:sldId id="20224" r:id="rId24"/>
    <p:sldId id="20184" r:id="rId25"/>
    <p:sldId id="20187" r:id="rId26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3300"/>
    <a:srgbClr val="3333CC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22" autoAdjust="0"/>
    <p:restoredTop sz="88104" autoAdjust="0"/>
  </p:normalViewPr>
  <p:slideViewPr>
    <p:cSldViewPr>
      <p:cViewPr varScale="1">
        <p:scale>
          <a:sx n="146" d="100"/>
          <a:sy n="146" d="100"/>
        </p:scale>
        <p:origin x="-25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xmlns="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xmlns="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xmlns="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xmlns="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2021/5/10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xmlns="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xmlns="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xmlns="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xmlns="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证道题目可以在当月月报上找到。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xmlns="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168670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2751503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167042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630635541"/>
      </p:ext>
    </p:extLst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269237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4472766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207948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5792415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006650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849750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82247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340787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8991778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1260716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2815181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0966581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3434756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4275934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647154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9297417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1746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3213861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8934884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294498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260919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7847430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9624824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9770066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2676866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3937644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1758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6401637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880709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4334342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956030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7403698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1458557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8911917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3713901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9086303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29132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5147178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5754936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2663688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2562399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6811168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261579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3374920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53144061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0425517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8556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4466865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5337244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87302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8026223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50559984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5734715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2152480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0694556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8772935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7649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5626302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2541433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8019374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7368642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7315752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4193842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1432114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8550935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1314697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97858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0390330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2147135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4070037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7660713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9975929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9252353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9356020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2992797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9786868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930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722462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6414087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6927924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9493607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569888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5579796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4244806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0584226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89504349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57120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9389887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3463368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98454525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3005492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9087789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39553877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6439813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29741970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03332274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19442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4890924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68443913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82842865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89651282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5475551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7950583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9922472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2423153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28850792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21973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5986341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378052252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6368033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41577356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9993674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7380465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5221776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8382654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1714294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86172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82206575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528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9610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3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xmlns="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xmlns="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xmlns="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xmlns="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xmlns="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xmlns="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xmlns="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xmlns="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xmlns="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xmlns="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xmlns="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xmlns="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xmlns="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xmlns="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xmlns="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xmlns="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xmlns="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xmlns="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xmlns="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xmlns="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xmlns="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xmlns="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xmlns="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xmlns="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xmlns="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xmlns="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xmlns="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xmlns="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xmlns="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xmlns="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xmlns="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xmlns="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xmlns="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xmlns="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xmlns="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10.05.2021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xmlns="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xmlns="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xmlns="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xmlns="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xmlns="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xmlns="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xmlns="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xmlns="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xmlns="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xmlns="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xmlns="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xmlns="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xmlns="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xmlns="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xmlns="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xmlns="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xmlns="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xmlns="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xmlns="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xmlns="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xmlns="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xmlns="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10.05.2021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xmlns="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xmlns="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福音就是重生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生命之道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xmlns="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证道：吴振忠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65070"/>
            <a:ext cx="6461764" cy="701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  <a:r>
              <a:rPr lang="de-DE" altLang="zh-CN" sz="4400" b="0" dirty="0">
                <a:solidFill>
                  <a:srgbClr val="3333CC"/>
                </a:solidFill>
              </a:rPr>
              <a:t>(</a:t>
            </a:r>
            <a:r>
              <a:rPr lang="zh-CN" altLang="en-US" sz="4400" b="0" dirty="0">
                <a:solidFill>
                  <a:srgbClr val="3333CC"/>
                </a:solidFill>
              </a:rPr>
              <a:t>彼前</a:t>
            </a:r>
            <a:r>
              <a:rPr lang="en-US" altLang="zh-CN" sz="4400" b="0" dirty="0">
                <a:solidFill>
                  <a:srgbClr val="3333CC"/>
                </a:solidFill>
              </a:rPr>
              <a:t>1:12-25</a:t>
            </a:r>
            <a:r>
              <a:rPr lang="de-DE" altLang="zh-CN" sz="4400" b="0" dirty="0">
                <a:solidFill>
                  <a:srgbClr val="3333CC"/>
                </a:solidFill>
              </a:rPr>
              <a:t>)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659881" cy="4167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indent="-514350" eaLnBrk="1" hangingPunct="1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福音的内容是什么？</a:t>
            </a:r>
            <a:endParaRPr lang="de-DE" altLang="zh-CN" sz="34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重生是什么意思？</a:t>
            </a:r>
            <a:endParaRPr lang="de-DE" altLang="zh-CN" sz="34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生命之道是「道理」还是「道路」？</a:t>
            </a:r>
            <a:endParaRPr lang="de-DE" altLang="zh-CN" sz="34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整全的基督福音与整全的基督徒生命有什么关系？</a:t>
            </a:r>
            <a:endParaRPr lang="de-DE" altLang="zh-CN" sz="34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我们传讲的福音与我们传递的生命有什么分别？</a:t>
            </a: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xmlns="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281804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1170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4011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福音是圣灵传的，是从启示而来</a:t>
            </a:r>
            <a:endParaRPr lang="de-DE" altLang="zh-CN" sz="34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圣洁的就是不同、分别出来的</a:t>
            </a:r>
            <a:endParaRPr lang="de-DE" altLang="zh-CN" sz="34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以敬畏的心行走在世上的路程</a:t>
            </a:r>
            <a:endParaRPr lang="en-US" altLang="zh-CN" sz="34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新生命的重新获得是因基督的牺牲与复活</a:t>
            </a:r>
            <a:endParaRPr lang="de-DE" altLang="zh-CN" sz="34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神活泼常存的道是从切实的行动彰显出来的</a:t>
            </a: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xmlns="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377458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总结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7" y="1295400"/>
            <a:ext cx="6659883" cy="1661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algn="just">
              <a:buNone/>
            </a:pPr>
            <a:r>
              <a:rPr lang="zh-CN" altLang="en-US" sz="3400" dirty="0"/>
              <a:t>福音是从圣灵而来，经过我们的生命传出；是基督的救赎，要我们顺从神，活出的生命之道</a:t>
            </a: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xmlns="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0643695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335</Words>
  <Application>Microsoft Office PowerPoint</Application>
  <PresentationFormat>Bildschirmpräsentation (4:3)</PresentationFormat>
  <Paragraphs>38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22</vt:i4>
      </vt:variant>
      <vt:variant>
        <vt:lpstr>Folientitel</vt:lpstr>
      </vt:variant>
      <vt:variant>
        <vt:i4>4</vt:i4>
      </vt:variant>
    </vt:vector>
  </HeadingPairs>
  <TitlesOfParts>
    <vt:vector size="26" baseType="lpstr"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Folie 1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2000</cp:revision>
  <cp:lastPrinted>2021-04-07T14:28:01Z</cp:lastPrinted>
  <dcterms:created xsi:type="dcterms:W3CDTF">2013-12-13T09:03:28Z</dcterms:created>
  <dcterms:modified xsi:type="dcterms:W3CDTF">2021-05-09T23:30:41Z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