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Layouts/slideLayout227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100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34.xml" ContentType="application/vnd.openxmlformats-officedocument.presentationml.slideLayout+xml"/>
  <Override PartName="/ppt/theme/theme23.xml" ContentType="application/vnd.openxmlformats-officedocument.theme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8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theme/theme24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20.xml" ContentType="application/vnd.openxmlformats-officedocument.presentationml.slideLayout+xml"/>
  <Override PartName="/ppt/theme/theme20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docProps/custom.xml" ContentType="application/vnd.openxmlformats-officedocument.custom-properties+xml"/>
  <Override PartName="/ppt/theme/theme14.xml" ContentType="application/vnd.openxmlformats-officedocument.theme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215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240.xml" ContentType="application/vnd.openxmlformats-officedocument.presentationml.slideLayout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27"/>
  </p:notesMasterIdLst>
  <p:handoutMasterIdLst>
    <p:handoutMasterId r:id="rId28"/>
  </p:handoutMasterIdLst>
  <p:sldIdLst>
    <p:sldId id="2091" r:id="rId23"/>
    <p:sldId id="20224" r:id="rId24"/>
    <p:sldId id="20184" r:id="rId25"/>
    <p:sldId id="20187" r:id="rId26"/>
  </p:sldIdLst>
  <p:sldSz cx="9144000" cy="6858000" type="screen4x3"/>
  <p:notesSz cx="6889750" cy="10021888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003300"/>
    <a:srgbClr val="3333CC"/>
    <a:srgbClr val="FFFFFF"/>
    <a:srgbClr val="DEEBF7"/>
    <a:srgbClr val="A9AFB5"/>
    <a:srgbClr val="07B5EB"/>
    <a:srgbClr val="50D2FA"/>
    <a:srgbClr val="A7E13F"/>
    <a:srgbClr val="FF0000"/>
    <a:srgbClr val="FF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22" autoAdjust="0"/>
    <p:restoredTop sz="88104" autoAdjust="0"/>
  </p:normalViewPr>
  <p:slideViewPr>
    <p:cSldViewPr>
      <p:cViewPr varScale="1">
        <p:scale>
          <a:sx n="146" d="100"/>
          <a:sy n="146" d="100"/>
        </p:scale>
        <p:origin x="-25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xmlns="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xmlns="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3186" y="0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t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xmlns="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91"/>
            <a:ext cx="2984976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defTabSz="932236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xmlns="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3186" y="9518491"/>
            <a:ext cx="2984975" cy="501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97" tIns="46649" rIns="93297" bIns="46649" numCol="1" anchor="b" anchorCtr="0" compatLnSpc="1">
            <a:prstTxWarp prst="textNoShape">
              <a:avLst/>
            </a:prstTxWarp>
          </a:bodyPr>
          <a:lstStyle>
            <a:lvl1pPr algn="r" defTabSz="932236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xmlns="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3186" y="0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2021/5/10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xmlns="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7" tIns="45738" rIns="91477" bIns="45738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xmlns="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9452" y="4822766"/>
            <a:ext cx="5510847" cy="3946187"/>
          </a:xfrm>
          <a:prstGeom prst="rect">
            <a:avLst/>
          </a:prstGeom>
        </p:spPr>
        <p:txBody>
          <a:bodyPr vert="horz" wrap="square" lIns="91477" tIns="45738" rIns="91477" bIns="457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520079"/>
            <a:ext cx="2984976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3186" y="9520079"/>
            <a:ext cx="2984975" cy="501809"/>
          </a:xfrm>
          <a:prstGeom prst="rect">
            <a:avLst/>
          </a:prstGeom>
        </p:spPr>
        <p:txBody>
          <a:bodyPr vert="horz" wrap="square" lIns="91477" tIns="45738" rIns="91477" bIns="457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xmlns="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xmlns="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dirty="0"/>
              <a:t>证道题目可以在当月月报上找到。</a:t>
            </a:r>
            <a:endParaRPr kumimoji="0" lang="en-US" altLang="zh-CN" dirty="0"/>
          </a:p>
          <a:p>
            <a:pPr marL="228691" indent="-228691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dirty="0"/>
              <a:t>标题为</a:t>
            </a:r>
            <a:r>
              <a:rPr kumimoji="0" lang="de-DE" altLang="zh-CN" dirty="0"/>
              <a:t>42</a:t>
            </a:r>
            <a:r>
              <a:rPr kumimoji="0" lang="zh-CN" altLang="en-US" dirty="0"/>
              <a:t>正文字体</a:t>
            </a:r>
            <a:r>
              <a:rPr kumimoji="0" lang="en-US" altLang="zh-CN" dirty="0"/>
              <a:t>66</a:t>
            </a:r>
            <a:r>
              <a:rPr kumimoji="0" lang="zh-CN" altLang="en-US" dirty="0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xmlns="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3247" indent="-285864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457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840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8223" indent="-228691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5606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2989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30372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7754" indent="-228691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defTabSz="914766">
              <a:defRPr/>
            </a:pPr>
            <a:fld id="{33DFFDA3-2982-4F8E-9ADE-632416F2178C}" type="slidenum">
              <a:rPr lang="zh-CN" altLang="en-US" sz="1200" b="0">
                <a:solidFill>
                  <a:srgbClr val="000000"/>
                </a:solidFill>
              </a:rPr>
              <a:pPr defTabSz="914766">
                <a:defRPr/>
              </a:pPr>
              <a:t>1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1686705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2751503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Shape 114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4" name="Shape 114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讲道内容可在周五晚上或周六早上从同工处获得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请尽量在周六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rPr dirty="0"/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牧师提供的讲道大纲是繁体字的，请尽量转换成简体字。推荐网站：</a:t>
            </a:r>
            <a:r>
              <a:rPr dirty="0" err="1">
                <a:latin typeface="+mj-lt"/>
                <a:ea typeface="+mj-ea"/>
                <a:cs typeface="+mj-cs"/>
                <a:sym typeface="Calibri"/>
              </a:rPr>
              <a:t>http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 err="1"/>
              <a:t>正文内容是由牧师逐项播放的，请为每项内容加入动画</a:t>
            </a:r>
            <a:r>
              <a:rPr dirty="0"/>
              <a:t>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rPr dirty="0"/>
              <a:t>请保持正文对齐，标题为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rPr dirty="0"/>
              <a:t>，字体</a:t>
            </a:r>
            <a:r>
              <a:rPr dirty="0"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rPr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xmlns="" val="1670425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630635541"/>
      </p:ext>
    </p:extLst>
  </p:cSld>
  <p:clrMapOvr>
    <a:masterClrMapping/>
  </p:clrMapOvr>
  <p:transition spd="med"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2692375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4472766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2079483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5792415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00665095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849750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82247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3407877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8991778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12607167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28151819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0966581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343475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42759347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647154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92974175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17463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32138618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8934884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2944984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2609193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78474308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96248249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97700660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2676866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39376448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17585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640163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880709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43343421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95603078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7403698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14585578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89119171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3713901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9086303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291324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1471780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5754936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2663688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25623994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6811168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6157990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3374920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531440619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0425517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85561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4466865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53372446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873020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8026223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50559984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57347152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21524808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0694556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87729353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76494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5626302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25414330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8019374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73686425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73157527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4193842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14321142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85509358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13146972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978584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03903304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2147135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40700373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76607130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9975929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9252353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93560202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2992797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9786868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9309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722462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64140876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69279243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94936072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56988811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55797965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42448064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05842261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89504349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57120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9389887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34633682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98454525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3005492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9087789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39553877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664398135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9741970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03332274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19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48909249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68443913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82842865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89651282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54755511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7950583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99224729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24231531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28850792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219735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59863416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78052252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6368033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41577356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99936742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7380465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52217766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83826545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1714294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861724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2206575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xmlns="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xmlns="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xmlns="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xmlns="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xmlns="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xmlns="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xmlns="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xmlns="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xmlns="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xmlns="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xmlns="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xmlns="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slideLayout" Target="../slideLayouts/slideLayout122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Relationship Id="rId14" Type="http://schemas.openxmlformats.org/officeDocument/2006/relationships/image" Target="../media/image3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5.xml"/><Relationship Id="rId7" Type="http://schemas.openxmlformats.org/officeDocument/2006/relationships/slideLayout" Target="../slideLayouts/slideLayout129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4.xml"/><Relationship Id="rId1" Type="http://schemas.openxmlformats.org/officeDocument/2006/relationships/slideLayout" Target="../slideLayouts/slideLayout123.xml"/><Relationship Id="rId6" Type="http://schemas.openxmlformats.org/officeDocument/2006/relationships/slideLayout" Target="../slideLayouts/slideLayout128.xml"/><Relationship Id="rId11" Type="http://schemas.openxmlformats.org/officeDocument/2006/relationships/slideLayout" Target="../slideLayouts/slideLayout133.xml"/><Relationship Id="rId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32.xml"/><Relationship Id="rId4" Type="http://schemas.openxmlformats.org/officeDocument/2006/relationships/slideLayout" Target="../slideLayouts/slideLayout126.xml"/><Relationship Id="rId9" Type="http://schemas.openxmlformats.org/officeDocument/2006/relationships/slideLayout" Target="../slideLayouts/slideLayout13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6.xml"/><Relationship Id="rId7" Type="http://schemas.openxmlformats.org/officeDocument/2006/relationships/slideLayout" Target="../slideLayouts/slideLayout140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34.xml"/><Relationship Id="rId6" Type="http://schemas.openxmlformats.org/officeDocument/2006/relationships/slideLayout" Target="../slideLayouts/slideLayout139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8.xml"/><Relationship Id="rId10" Type="http://schemas.openxmlformats.org/officeDocument/2006/relationships/slideLayout" Target="../slideLayouts/slideLayout143.xml"/><Relationship Id="rId4" Type="http://schemas.openxmlformats.org/officeDocument/2006/relationships/slideLayout" Target="../slideLayouts/slideLayout137.xml"/><Relationship Id="rId9" Type="http://schemas.openxmlformats.org/officeDocument/2006/relationships/slideLayout" Target="../slideLayouts/slideLayout142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4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9.xml"/><Relationship Id="rId7" Type="http://schemas.openxmlformats.org/officeDocument/2006/relationships/slideLayout" Target="../slideLayouts/slideLayout183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8.xml"/><Relationship Id="rId1" Type="http://schemas.openxmlformats.org/officeDocument/2006/relationships/slideLayout" Target="../slideLayouts/slideLayout177.xml"/><Relationship Id="rId6" Type="http://schemas.openxmlformats.org/officeDocument/2006/relationships/slideLayout" Target="../slideLayouts/slideLayout182.xml"/><Relationship Id="rId11" Type="http://schemas.openxmlformats.org/officeDocument/2006/relationships/slideLayout" Target="../slideLayouts/slideLayout187.xml"/><Relationship Id="rId5" Type="http://schemas.openxmlformats.org/officeDocument/2006/relationships/slideLayout" Target="../slideLayouts/slideLayout181.xml"/><Relationship Id="rId10" Type="http://schemas.openxmlformats.org/officeDocument/2006/relationships/slideLayout" Target="../slideLayouts/slideLayout186.xml"/><Relationship Id="rId4" Type="http://schemas.openxmlformats.org/officeDocument/2006/relationships/slideLayout" Target="../slideLayouts/slideLayout180.xml"/><Relationship Id="rId9" Type="http://schemas.openxmlformats.org/officeDocument/2006/relationships/slideLayout" Target="../slideLayouts/slideLayout185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9.xml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6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01.xml"/><Relationship Id="rId7" Type="http://schemas.openxmlformats.org/officeDocument/2006/relationships/slideLayout" Target="../slideLayouts/slideLayout205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200.xml"/><Relationship Id="rId1" Type="http://schemas.openxmlformats.org/officeDocument/2006/relationships/slideLayout" Target="../slideLayouts/slideLayout199.xml"/><Relationship Id="rId6" Type="http://schemas.openxmlformats.org/officeDocument/2006/relationships/slideLayout" Target="../slideLayouts/slideLayout204.xml"/><Relationship Id="rId11" Type="http://schemas.openxmlformats.org/officeDocument/2006/relationships/slideLayout" Target="../slideLayouts/slideLayout209.xml"/><Relationship Id="rId5" Type="http://schemas.openxmlformats.org/officeDocument/2006/relationships/slideLayout" Target="../slideLayouts/slideLayout203.xml"/><Relationship Id="rId10" Type="http://schemas.openxmlformats.org/officeDocument/2006/relationships/slideLayout" Target="../slideLayouts/slideLayout208.xml"/><Relationship Id="rId4" Type="http://schemas.openxmlformats.org/officeDocument/2006/relationships/slideLayout" Target="../slideLayouts/slideLayout202.xml"/><Relationship Id="rId9" Type="http://schemas.openxmlformats.org/officeDocument/2006/relationships/slideLayout" Target="../slideLayouts/slideLayout20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7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12.xml"/><Relationship Id="rId7" Type="http://schemas.openxmlformats.org/officeDocument/2006/relationships/slideLayout" Target="../slideLayouts/slideLayout216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1.xml"/><Relationship Id="rId1" Type="http://schemas.openxmlformats.org/officeDocument/2006/relationships/slideLayout" Target="../slideLayouts/slideLayout210.xml"/><Relationship Id="rId6" Type="http://schemas.openxmlformats.org/officeDocument/2006/relationships/slideLayout" Target="../slideLayouts/slideLayout215.xml"/><Relationship Id="rId11" Type="http://schemas.openxmlformats.org/officeDocument/2006/relationships/slideLayout" Target="../slideLayouts/slideLayout220.xml"/><Relationship Id="rId5" Type="http://schemas.openxmlformats.org/officeDocument/2006/relationships/slideLayout" Target="../slideLayouts/slideLayout214.xml"/><Relationship Id="rId10" Type="http://schemas.openxmlformats.org/officeDocument/2006/relationships/slideLayout" Target="../slideLayouts/slideLayout219.xml"/><Relationship Id="rId4" Type="http://schemas.openxmlformats.org/officeDocument/2006/relationships/slideLayout" Target="../slideLayouts/slideLayout213.xml"/><Relationship Id="rId9" Type="http://schemas.openxmlformats.org/officeDocument/2006/relationships/slideLayout" Target="../slideLayouts/slideLayout218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3.xml"/><Relationship Id="rId7" Type="http://schemas.openxmlformats.org/officeDocument/2006/relationships/slideLayout" Target="../slideLayouts/slideLayout227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2.xml"/><Relationship Id="rId1" Type="http://schemas.openxmlformats.org/officeDocument/2006/relationships/slideLayout" Target="../slideLayouts/slideLayout221.xml"/><Relationship Id="rId6" Type="http://schemas.openxmlformats.org/officeDocument/2006/relationships/slideLayout" Target="../slideLayouts/slideLayout226.xml"/><Relationship Id="rId11" Type="http://schemas.openxmlformats.org/officeDocument/2006/relationships/slideLayout" Target="../slideLayouts/slideLayout231.xml"/><Relationship Id="rId5" Type="http://schemas.openxmlformats.org/officeDocument/2006/relationships/slideLayout" Target="../slideLayouts/slideLayout225.xml"/><Relationship Id="rId10" Type="http://schemas.openxmlformats.org/officeDocument/2006/relationships/slideLayout" Target="../slideLayouts/slideLayout230.xml"/><Relationship Id="rId4" Type="http://schemas.openxmlformats.org/officeDocument/2006/relationships/slideLayout" Target="../slideLayouts/slideLayout224.xml"/><Relationship Id="rId9" Type="http://schemas.openxmlformats.org/officeDocument/2006/relationships/slideLayout" Target="../slideLayouts/slideLayout229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9.xml"/><Relationship Id="rId3" Type="http://schemas.openxmlformats.org/officeDocument/2006/relationships/slideLayout" Target="../slideLayouts/slideLayout234.xml"/><Relationship Id="rId7" Type="http://schemas.openxmlformats.org/officeDocument/2006/relationships/slideLayout" Target="../slideLayouts/slideLayout238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33.xml"/><Relationship Id="rId1" Type="http://schemas.openxmlformats.org/officeDocument/2006/relationships/slideLayout" Target="../slideLayouts/slideLayout232.xml"/><Relationship Id="rId6" Type="http://schemas.openxmlformats.org/officeDocument/2006/relationships/slideLayout" Target="../slideLayouts/slideLayout237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6.xml"/><Relationship Id="rId10" Type="http://schemas.openxmlformats.org/officeDocument/2006/relationships/slideLayout" Target="../slideLayouts/slideLayout241.xml"/><Relationship Id="rId4" Type="http://schemas.openxmlformats.org/officeDocument/2006/relationships/slideLayout" Target="../slideLayouts/slideLayout235.xml"/><Relationship Id="rId9" Type="http://schemas.openxmlformats.org/officeDocument/2006/relationships/slideLayout" Target="../slideLayouts/slideLayout24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xmlns="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xmlns="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xmlns="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xmlns="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xmlns="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xmlns="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xmlns="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xmlns="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xmlns="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xmlns="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xmlns="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  <p:sldLayoutId id="21475054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xmlns="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xmlns="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xmlns="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xmlns="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xmlns="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xmlns="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xmlns="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xmlns="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xmlns="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xmlns="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xmlns="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xmlns="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xmlns="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xmlns="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xmlns="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xmlns="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xmlns="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xmlns="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xmlns="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xmlns="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xmlns="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xmlns="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xmlns="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xmlns="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10.05.2021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xmlns="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xmlns="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xmlns="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xmlns="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xmlns="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xmlns="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xmlns="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xmlns="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xmlns="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xmlns="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xmlns="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xmlns="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xmlns="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xmlns="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xmlns="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xmlns="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xmlns="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xmlns="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xmlns="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xmlns="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xmlns="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xmlns="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xmlns="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xmlns="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10.05.2021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xmlns="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xmlns="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xmlns="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228600" y="1524000"/>
            <a:ext cx="73914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福音就是重生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生命之道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4" name="Inhaltsplatzhalter 2">
            <a:extLst>
              <a:ext uri="{FF2B5EF4-FFF2-40B4-BE49-F238E27FC236}">
                <a16:creationId xmlns:a16="http://schemas.microsoft.com/office/drawing/2014/main" xmlns="" id="{DBA04443-959B-48F8-8096-4996A7CAF2E4}"/>
              </a:ext>
            </a:extLst>
          </p:cNvPr>
          <p:cNvSpPr txBox="1">
            <a:spLocks/>
          </p:cNvSpPr>
          <p:nvPr/>
        </p:nvSpPr>
        <p:spPr bwMode="auto">
          <a:xfrm>
            <a:off x="876300" y="4343400"/>
            <a:ext cx="6096000" cy="150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证道：吴振忠 牧师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65070"/>
            <a:ext cx="6461764" cy="7017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引言</a:t>
            </a:r>
            <a:r>
              <a:rPr lang="de-DE" altLang="zh-CN" sz="4400" b="0" dirty="0">
                <a:solidFill>
                  <a:srgbClr val="3333CC"/>
                </a:solidFill>
              </a:rPr>
              <a:t>(</a:t>
            </a:r>
            <a:r>
              <a:rPr lang="zh-CN" altLang="en-US" sz="4400" b="0" dirty="0">
                <a:solidFill>
                  <a:srgbClr val="3333CC"/>
                </a:solidFill>
              </a:rPr>
              <a:t>彼前</a:t>
            </a:r>
            <a:r>
              <a:rPr lang="en-US" altLang="zh-CN" sz="4400" b="0" dirty="0">
                <a:solidFill>
                  <a:srgbClr val="3333CC"/>
                </a:solidFill>
              </a:rPr>
              <a:t>1:12-25</a:t>
            </a:r>
            <a:r>
              <a:rPr lang="de-DE" altLang="zh-CN" sz="4400" b="0" dirty="0">
                <a:solidFill>
                  <a:srgbClr val="3333CC"/>
                </a:solidFill>
              </a:rPr>
              <a:t>)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659881" cy="41672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福音的内容是什么？</a:t>
            </a:r>
            <a:endParaRPr lang="de-DE" altLang="zh-CN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重生是什么意思？</a:t>
            </a:r>
            <a:endParaRPr lang="de-DE" altLang="zh-CN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生命之道是「道理」还是「道路」？</a:t>
            </a:r>
            <a:endParaRPr lang="de-DE" altLang="zh-CN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整全的基督福音与整全的基督徒生命有什么关系？</a:t>
            </a:r>
            <a:endParaRPr lang="de-DE" altLang="zh-CN" sz="3400" dirty="0">
              <a:solidFill>
                <a:schemeClr val="tx1">
                  <a:lumMod val="95000"/>
                  <a:lumOff val="5000"/>
                </a:schemeClr>
              </a:solidFill>
              <a:latin typeface="SimHei" panose="02010609060101010101" pitchFamily="49" charset="-122"/>
              <a:ea typeface="SimHei" panose="02010609060101010101" pitchFamily="49" charset="-122"/>
              <a:cs typeface="SimHei"/>
            </a:endParaRPr>
          </a:p>
          <a:p>
            <a:pPr marL="514350" indent="-514350" eaLnBrk="1" hangingPunct="1">
              <a:lnSpc>
                <a:spcPct val="90000"/>
              </a:lnSpc>
              <a:spcBef>
                <a:spcPts val="600"/>
              </a:spcBef>
              <a:buFont typeface="+mj-lt"/>
              <a:buAutoNum type="arabicPeriod"/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3400" dirty="0">
                <a:solidFill>
                  <a:schemeClr val="tx1">
                    <a:lumMod val="95000"/>
                    <a:lumOff val="5000"/>
                  </a:schemeClr>
                </a:solidFill>
                <a:latin typeface="SimHei" panose="02010609060101010101" pitchFamily="49" charset="-122"/>
                <a:ea typeface="SimHei" panose="02010609060101010101" pitchFamily="49" charset="-122"/>
                <a:cs typeface="SimHei"/>
              </a:rPr>
              <a:t>我们传讲的福音与我们传递的生命有什么分别？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xmlns="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2818044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7117082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经文理解与应用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9" y="1295400"/>
            <a:ext cx="6964681" cy="4011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福音是圣灵传的，是从启示而来</a:t>
            </a:r>
            <a:endParaRPr lang="de-DE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圣洁的就是不同、分别出来的</a:t>
            </a:r>
            <a:endParaRPr lang="de-DE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以敬畏的心行走在世上的路程</a:t>
            </a:r>
            <a:endParaRPr lang="en-US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新生命的重新获得是因基督的牺牲与复活</a:t>
            </a:r>
            <a:endParaRPr lang="de-DE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神活泼常存的道是从切实的行动彰显出来的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xmlns="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377458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讲题：在基督里合一"/>
          <p:cNvSpPr txBox="1"/>
          <p:nvPr/>
        </p:nvSpPr>
        <p:spPr>
          <a:xfrm>
            <a:off x="426718" y="392770"/>
            <a:ext cx="6461764" cy="67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lang="zh-CN" altLang="en-US" sz="4200" b="0" dirty="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总结</a:t>
            </a:r>
            <a:endParaRPr sz="4200" b="0" dirty="0">
              <a:solidFill>
                <a:srgbClr val="3333CC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42" name="弗2:11-22"/>
          <p:cNvSpPr txBox="1"/>
          <p:nvPr/>
        </p:nvSpPr>
        <p:spPr>
          <a:xfrm>
            <a:off x="426717" y="1295400"/>
            <a:ext cx="6659883" cy="16619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>
            <a:lvl1pPr marL="120315" indent="-120315" defTabSz="457200">
              <a:spcBef>
                <a:spcPts val="500"/>
              </a:spcBef>
              <a:buSzPct val="100000"/>
              <a:buChar char="•"/>
              <a:defRPr sz="29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marL="0" indent="0" algn="just">
              <a:buNone/>
            </a:pPr>
            <a:r>
              <a:rPr lang="zh-CN" altLang="en-US" sz="3400" dirty="0"/>
              <a:t>福音是从圣灵而来，经过我们的生命传出；是基督的救赎，要我们顺从神，活出的生命之道</a:t>
            </a:r>
          </a:p>
        </p:txBody>
      </p:sp>
      <p:sp>
        <p:nvSpPr>
          <p:cNvPr id="5" name="弗2:11-22">
            <a:extLst>
              <a:ext uri="{FF2B5EF4-FFF2-40B4-BE49-F238E27FC236}">
                <a16:creationId xmlns:a16="http://schemas.microsoft.com/office/drawing/2014/main" xmlns="" id="{ED8F7008-C476-43A3-BE88-3B28D553AA57}"/>
              </a:ext>
            </a:extLst>
          </p:cNvPr>
          <p:cNvSpPr txBox="1"/>
          <p:nvPr/>
        </p:nvSpPr>
        <p:spPr>
          <a:xfrm>
            <a:off x="320040" y="1143000"/>
            <a:ext cx="6766560" cy="5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algn="just" eaLnBrk="1" hangingPunct="1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306436953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335</Words>
  <Application>Microsoft Office PowerPoint</Application>
  <PresentationFormat>Bildschirmpräsentation (4:3)</PresentationFormat>
  <Paragraphs>38</Paragraphs>
  <Slides>4</Slides>
  <Notes>4</Notes>
  <HiddenSlides>0</HiddenSlides>
  <MMClips>0</MMClips>
  <ScaleCrop>false</ScaleCrop>
  <HeadingPairs>
    <vt:vector size="4" baseType="variant">
      <vt:variant>
        <vt:lpstr>Design</vt:lpstr>
      </vt:variant>
      <vt:variant>
        <vt:i4>22</vt:i4>
      </vt:variant>
      <vt:variant>
        <vt:lpstr>Folientitel</vt:lpstr>
      </vt:variant>
      <vt:variant>
        <vt:i4>4</vt:i4>
      </vt:variant>
    </vt:vector>
  </HeadingPairs>
  <TitlesOfParts>
    <vt:vector size="26" baseType="lpstr"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Folie 1</vt:lpstr>
      <vt:lpstr>Folie 2</vt:lpstr>
      <vt:lpstr>Folie 3</vt:lpstr>
      <vt:lpstr>Folie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2000</cp:revision>
  <cp:lastPrinted>2021-04-07T14:28:01Z</cp:lastPrinted>
  <dcterms:created xsi:type="dcterms:W3CDTF">2013-12-13T09:03:28Z</dcterms:created>
  <dcterms:modified xsi:type="dcterms:W3CDTF">2021-05-09T23:30:41Z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