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34.xml" ContentType="application/vnd.openxmlformats-officedocument.presentationml.slideLayout+xml"/>
  <Override PartName="/ppt/theme/theme23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9"/>
  </p:notesMasterIdLst>
  <p:handoutMasterIdLst>
    <p:handoutMasterId r:id="rId30"/>
  </p:handoutMasterIdLst>
  <p:sldIdLst>
    <p:sldId id="2091" r:id="rId23"/>
    <p:sldId id="20181" r:id="rId24"/>
    <p:sldId id="20184" r:id="rId25"/>
    <p:sldId id="20185" r:id="rId26"/>
    <p:sldId id="20186" r:id="rId27"/>
    <p:sldId id="20187" r:id="rId28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88104" autoAdjust="0"/>
  </p:normalViewPr>
  <p:slideViewPr>
    <p:cSldViewPr>
      <p:cViewPr varScale="1">
        <p:scale>
          <a:sx n="146" d="100"/>
          <a:sy n="146" d="100"/>
        </p:scale>
        <p:origin x="-25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=""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=""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=""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=""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2021/4/25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=""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=""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=""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=""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=""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75137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2751503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3189777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3372626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="" xmlns:p14="http://schemas.microsoft.com/office/powerpoint/2010/main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63063554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=""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=""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=""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=""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=""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=""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=""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=""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=""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=""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=""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=""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=""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=""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=""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=""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=""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=""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=""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=""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=""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=""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=""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=""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=""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=""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=""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=""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=""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=""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=""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=""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=""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=""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=""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=""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=""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=""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=""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=""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=""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=""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=""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=""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=""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=""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=""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=""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=""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=""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=""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=""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25.04.2021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=""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=""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=""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=""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=""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=""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=""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=""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=""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=""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=""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=""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=""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=""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=""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=""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=""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=""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=""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=""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=""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=""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=""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=""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=""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=""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25.04.2021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=""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=""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772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被神鉴察扶持的生命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=""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660400" y="3448756"/>
            <a:ext cx="6096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诗篇 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139)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766560" cy="5062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寻求成长的人，渴望更深、更全面地认识自己的真实。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人生之路动荡不平，人性脆弱有限，生命中也需良师益友的扶持和警戒。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他人的有限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, </a:t>
            </a: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自我的盲点，常使人无法完全真实看清自我的内在，走出误区的迷雾。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知己难求的人生，我们如何看清自我本相？谁是我们的终极帮助，引领我们超越有限而软弱的自己？</a:t>
            </a:r>
            <a:endParaRPr lang="zh-CN" altLang="en-US" sz="42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</p:txBody>
      </p:sp>
      <p:sp>
        <p:nvSpPr>
          <p:cNvPr id="5" name="弗2:11-22">
            <a:extLst>
              <a:ext uri="{FF2B5EF4-FFF2-40B4-BE49-F238E27FC236}">
                <a16:creationId xmlns=""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59880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诗篇 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139)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5785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人不完全，却害怕面对自己内在的黑暗和软弱，常以逃避寻求暂时安心。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对神本质和性情认识和经历的深度与广度，影响我们对神的态度和信靠深度，以及自由意志和生命主权交托的程度。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大卫：动荡人生中找到可以全然信赖的至高者，单纯如婴孩般向神敞开生命，让神鉴察自己的真实内在，成为生命坚实的依靠。</a:t>
            </a:r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5" name="弗2:11-22">
            <a:extLst>
              <a:ext uri="{FF2B5EF4-FFF2-40B4-BE49-F238E27FC236}">
                <a16:creationId xmlns=""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377458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0408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诗篇 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139)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888481" cy="5862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 startAt="4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渴慕神，与祂亲近的人，能被神全面深刻的认识，并触摸心灵以慈爱和诚实扶持引导。</a:t>
            </a:r>
            <a:endParaRPr lang="en-US" altLang="zh-CN" sz="32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 startAt="4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神对人认识的深度和广度超乎人自己所能理解范围，祂对人所怀的意念也为良善和美好，但人常不</a:t>
            </a:r>
            <a:r>
              <a:rPr lang="zh-CN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明</a:t>
            </a:r>
            <a:r>
              <a:rPr lang="zh-CN" altLang="de-DE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白。</a:t>
            </a:r>
            <a:r>
              <a:rPr lang="zh-CN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 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 startAt="4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认识神的真实本质，帮助人找到自己生命的位置和位份，明白人为受造者，不能单向摆脱、回避神的鉴察。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 startAt="4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>
              <a:buFont typeface="+mj-lt"/>
              <a:buAutoNum type="arabicPeriod" startAt="4"/>
            </a:pPr>
            <a:endParaRPr lang="zh-CN" altLang="en-US" dirty="0"/>
          </a:p>
        </p:txBody>
      </p:sp>
      <p:sp>
        <p:nvSpPr>
          <p:cNvPr id="5" name="弗2:11-22">
            <a:extLst>
              <a:ext uri="{FF2B5EF4-FFF2-40B4-BE49-F238E27FC236}">
                <a16:creationId xmlns=""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284383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诗篇 </a:t>
            </a:r>
            <a:r>
              <a:rPr lang="en-US" altLang="zh-CN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139)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812281" cy="4302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 startAt="7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神的鉴察触及内在深处，揭开隐藏的角落。神扶持诚实转向祂的人，使人有能力面对自己的软弱和无助，并赐人勇气和力量面对。</a:t>
            </a:r>
          </a:p>
          <a:p>
            <a:pPr marL="514350" indent="-514350" eaLnBrk="1" hangingPunct="1">
              <a:lnSpc>
                <a:spcPct val="90000"/>
              </a:lnSpc>
              <a:spcBef>
                <a:spcPts val="1200"/>
              </a:spcBef>
              <a:buFont typeface="+mj-lt"/>
              <a:buAutoNum type="arabicPeriod" startAt="7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被神鉴察扶持的生命可以面对被罪、被世界、被欲望扭曲的自我，在祂的帮助下复原回归，更新为被神喜悦的样式。</a:t>
            </a:r>
          </a:p>
          <a:p>
            <a:pPr marL="514350" indent="-514350">
              <a:buFont typeface="+mj-lt"/>
              <a:buAutoNum type="arabicPeriod" startAt="7"/>
            </a:pPr>
            <a:endParaRPr lang="zh-CN" altLang="en-US" dirty="0"/>
          </a:p>
        </p:txBody>
      </p:sp>
      <p:sp>
        <p:nvSpPr>
          <p:cNvPr id="5" name="弗2:11-22">
            <a:extLst>
              <a:ext uri="{FF2B5EF4-FFF2-40B4-BE49-F238E27FC236}">
                <a16:creationId xmlns=""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307040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4049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spcBef>
                <a:spcPts val="600"/>
              </a:spcBef>
              <a:buNone/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揭开生命的内在光景，常使人恐慌不安，无所适从。但赐生命气息的创造之主本为良善，祂对人所怀的意念是慈爱美善。以诚实信靠在神面前敞开生命，被祂认识和光照，祂的鉴察和扶持必成为人的生命中最坚实有力的帮助。</a:t>
            </a:r>
          </a:p>
          <a:p>
            <a:pPr marL="514350" indent="-514350">
              <a:buFont typeface="+mj-lt"/>
              <a:buAutoNum type="arabicPeriod" startAt="7"/>
            </a:pPr>
            <a:endParaRPr lang="zh-CN" altLang="en-US" dirty="0"/>
          </a:p>
        </p:txBody>
      </p:sp>
      <p:sp>
        <p:nvSpPr>
          <p:cNvPr id="5" name="弗2:11-22">
            <a:extLst>
              <a:ext uri="{FF2B5EF4-FFF2-40B4-BE49-F238E27FC236}">
                <a16:creationId xmlns="" xmlns:a16="http://schemas.microsoft.com/office/drawing/2014/main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0643695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839</Words>
  <Application>Microsoft Office PowerPoint</Application>
  <PresentationFormat>Bildschirmpräsentation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22</vt:i4>
      </vt:variant>
      <vt:variant>
        <vt:lpstr>Folientitel</vt:lpstr>
      </vt:variant>
      <vt:variant>
        <vt:i4>6</vt:i4>
      </vt:variant>
    </vt:vector>
  </HeadingPairs>
  <TitlesOfParts>
    <vt:vector size="28" baseType="lpstr"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1882</cp:revision>
  <cp:lastPrinted>2021-04-07T14:28:01Z</cp:lastPrinted>
  <dcterms:created xsi:type="dcterms:W3CDTF">2013-12-13T09:03:28Z</dcterms:created>
  <dcterms:modified xsi:type="dcterms:W3CDTF">2021-04-25T14:00:36Z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