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1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Masters/slideMaster19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71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heme/theme18.xml" ContentType="application/vnd.openxmlformats-officedocument.theme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Layouts/slideLayout225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theme/theme21.xml" ContentType="application/vnd.openxmlformats-officedocument.theme+xml"/>
  <Override PartName="/ppt/notesSlides/notesSlide7.xml" ContentType="application/vnd.openxmlformats-officedocument.presentationml.notesSlide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Layouts/slideLayout187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90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Layouts/slideLayout32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219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208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slideLayouts/slideLayout233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159.xml" ContentType="application/vnd.openxmlformats-officedocument.presentationml.slideLayout+xml"/>
  <Override PartName="/ppt/slideLayouts/slideLayout211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48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Layouts/slideLayout20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theme/theme23.xml" ContentType="application/vnd.openxmlformats-officedocument.theme+xml"/>
  <Override PartName="/ppt/notesSlides/notesSlide9.xml" ContentType="application/vnd.openxmlformats-officedocument.presentationml.notesSlid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Layouts/slideLayout189.xml" ContentType="application/vnd.openxmlformats-officedocument.presentationml.slideLayout+xml"/>
  <Override PartName="/ppt/slideLayouts/slideLayout241.xml" ContentType="application/vnd.openxmlformats-officedocument.presentationml.slide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30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8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Masters/slideMaster18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81.xml" ContentType="application/vnd.openxmlformats-officedocument.presentationml.slideLayout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notesSlides/notesSlide15.xml" ContentType="application/vnd.openxmlformats-officedocument.presentationml.notesSlide+xml"/>
  <Override PartName="/ppt/slideMasters/slideMaster14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7.xml" ContentType="application/vnd.openxmlformats-officedocument.theme+xml"/>
  <Override PartName="/ppt/slideLayouts/slideLayout217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Masters/slideMaster21.xml" ContentType="application/vnd.openxmlformats-officedocument.presentationml.slideMaster+xml"/>
  <Override PartName="/ppt/slideLayouts/slideLayout206.xml" ContentType="application/vnd.openxmlformats-officedocument.presentationml.slideLayout+xml"/>
  <Override PartName="/ppt/slideLayouts/slideLayout224.xml" ContentType="application/vnd.openxmlformats-officedocument.presentationml.slideLayout+xml"/>
  <Override PartName="/ppt/theme/theme24.xml" ContentType="application/vnd.openxmlformats-officedocument.theme+xml"/>
  <Override PartName="/ppt/notesSlides/notesSlide11.xml" ContentType="application/vnd.openxmlformats-officedocument.presentationml.notesSlid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Layouts/slideLayout179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31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20.xml" ContentType="application/vnd.openxmlformats-officedocument.presentationml.slideLayout+xml"/>
  <Override PartName="/ppt/theme/theme20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18.xml" ContentType="application/vnd.openxmlformats-officedocument.presentationml.slideLayout+xml"/>
  <Override PartName="/docProps/custom.xml" ContentType="application/vnd.openxmlformats-officedocument.custom-properties+xml"/>
  <Override PartName="/ppt/theme/theme14.xml" ContentType="application/vnd.openxmlformats-officedocument.theme+xml"/>
  <Override PartName="/ppt/notesSlides/notesSlide12.xml" ContentType="application/vnd.openxmlformats-officedocument.presentationml.notesSlide+xml"/>
  <Override PartName="/ppt/slideLayouts/slideLayout232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94.xml" ContentType="application/vnd.openxmlformats-officedocument.presentationml.slideLayout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50.xml" ContentType="application/vnd.openxmlformats-officedocument.presentationml.slideLayout+xml"/>
  <Override PartName="/ppt/theme/theme19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215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99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4.xml" ContentType="application/vnd.openxmlformats-officedocument.presentationml.slideLayout+xml"/>
  <Override PartName="/ppt/theme/theme22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240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91.xml" ContentType="application/vnd.openxmlformats-officedocument.presentationml.slideLayout+xml"/>
  <Default Extension="rels" ContentType="application/vnd.openxmlformats-package.relationships+xml"/>
  <Override PartName="/ppt/slideMasters/slideMaster17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6.xml" ContentType="application/vnd.openxmlformats-officedocument.theme+xml"/>
  <Override PartName="/ppt/notesSlides/notesSlide14.xml" ContentType="application/vnd.openxmlformats-officedocument.presentationml.notesSlide+xml"/>
  <Override PartName="/ppt/slideLayouts/slideLayout100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20.xml" ContentType="application/vnd.openxmlformats-officedocument.presentationml.slideMaster+xml"/>
  <Override PartName="/ppt/theme/theme8.xml" ContentType="application/vnd.openxmlformats-officedocument.theme+xml"/>
  <Override PartName="/ppt/slideLayouts/slideLayout22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6435" r:id="rId13"/>
    <p:sldMasterId id="2147486744" r:id="rId14"/>
    <p:sldMasterId id="2147487990" r:id="rId15"/>
    <p:sldMasterId id="2147489147" r:id="rId16"/>
    <p:sldMasterId id="2147491077" r:id="rId17"/>
    <p:sldMasterId id="2147491385" r:id="rId18"/>
    <p:sldMasterId id="2147491713" r:id="rId19"/>
    <p:sldMasterId id="2147491725" r:id="rId20"/>
    <p:sldMasterId id="2147492413" r:id="rId21"/>
    <p:sldMasterId id="2147493485" r:id="rId22"/>
  </p:sldMasterIdLst>
  <p:notesMasterIdLst>
    <p:notesMasterId r:id="rId38"/>
  </p:notesMasterIdLst>
  <p:handoutMasterIdLst>
    <p:handoutMasterId r:id="rId39"/>
  </p:handoutMasterIdLst>
  <p:sldIdLst>
    <p:sldId id="2091" r:id="rId23"/>
    <p:sldId id="257" r:id="rId24"/>
    <p:sldId id="20118" r:id="rId25"/>
    <p:sldId id="20119" r:id="rId26"/>
    <p:sldId id="20121" r:id="rId27"/>
    <p:sldId id="20122" r:id="rId28"/>
    <p:sldId id="20117" r:id="rId29"/>
    <p:sldId id="20123" r:id="rId30"/>
    <p:sldId id="20124" r:id="rId31"/>
    <p:sldId id="20125" r:id="rId32"/>
    <p:sldId id="20126" r:id="rId33"/>
    <p:sldId id="20127" r:id="rId34"/>
    <p:sldId id="20128" r:id="rId35"/>
    <p:sldId id="20129" r:id="rId36"/>
    <p:sldId id="278" r:id="rId37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3333CC"/>
    <a:srgbClr val="FFFFFF"/>
    <a:srgbClr val="DEEBF7"/>
    <a:srgbClr val="A9AFB5"/>
    <a:srgbClr val="07B5EB"/>
    <a:srgbClr val="50D2FA"/>
    <a:srgbClr val="003300"/>
    <a:srgbClr val="A7E13F"/>
    <a:srgbClr val="FF0000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22" autoAdjust="0"/>
    <p:restoredTop sz="91603" autoAdjust="0"/>
  </p:normalViewPr>
  <p:slideViewPr>
    <p:cSldViewPr>
      <p:cViewPr varScale="1">
        <p:scale>
          <a:sx n="113" d="100"/>
          <a:sy n="113" d="100"/>
        </p:scale>
        <p:origin x="-120" y="-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4.xml"/><Relationship Id="rId39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2.xml"/><Relationship Id="rId42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3.xml"/><Relationship Id="rId33" Type="http://schemas.openxmlformats.org/officeDocument/2006/relationships/slide" Target="slides/slide1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2.xml"/><Relationship Id="rId32" Type="http://schemas.openxmlformats.org/officeDocument/2006/relationships/slide" Target="slides/slide10.xml"/><Relationship Id="rId37" Type="http://schemas.openxmlformats.org/officeDocument/2006/relationships/slide" Target="slides/slide15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1.xml"/><Relationship Id="rId28" Type="http://schemas.openxmlformats.org/officeDocument/2006/relationships/slide" Target="slides/slide6.xml"/><Relationship Id="rId36" Type="http://schemas.openxmlformats.org/officeDocument/2006/relationships/slide" Target="slides/slide14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5.xml"/><Relationship Id="rId30" Type="http://schemas.openxmlformats.org/officeDocument/2006/relationships/slide" Target="slides/slide8.xml"/><Relationship Id="rId35" Type="http://schemas.openxmlformats.org/officeDocument/2006/relationships/slide" Target="slides/slide13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xmlns="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xmlns="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xmlns="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xmlns="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xmlns="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2021/4/19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xmlns="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xmlns="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xmlns="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xmlns="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证道题目可以在当月月报上找到。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xmlns="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xmlns="" val="3811271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xmlns="" val="4480766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xmlns="" val="3686284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xmlns="" val="38559192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xmlns="" val="30626863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xmlns="" val="3943309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xmlns="" val="3371773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xmlns="" val="22089924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xmlns="" val="9533064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xmlns="" val="2500821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xmlns="" val="99813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xmlns="" val="1068264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E0EDA25-AC68-48BF-9C9C-A8D8FFB0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B2DA-C6E3-4EEC-995E-8EFB3E8A6550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4FAB3AF-FEE7-4F24-BA06-FCC0F800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7CE8976-3263-4678-A725-400A183D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DFC9-C2AF-4932-83D8-ED4DDB7D33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5677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F771DA7-5153-4581-90F2-4CA4EA3A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A3C4-B19A-45EA-9673-4F4A83390D04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E842F36-DEEE-4941-9781-C151A7EC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7B3E401-8D2A-48BC-B7BE-B9328A5B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EAD06-A89E-48CC-AC24-B41A21BC88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74388814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D74EB8F-A2E3-41FB-8D05-41D999B1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CBB9-658B-4187-8464-73014655E8E7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4092909-9651-4D54-9388-3150D025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82B9368-32A0-48E5-8074-CCCEFADF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7F8A-7265-4528-99DE-1C713530D8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9711926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B76286E-BEAE-44BC-9AE1-9A223D1D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F0DF-36E0-4656-AEFE-2B6255B02DBC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DE0DBB5-4AED-499D-99CA-4184BFB0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5C718EA-6A86-475C-9E69-763BEEED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9C451-45FE-49BD-8134-423389B4871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20254678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D4ADC3F-30BB-4181-9BFA-06613532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2FEF-8B71-4F98-80DA-F77ACCBF0FB4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981975B-6AF5-4332-9237-F9706687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7B12D9D-D902-4F4A-BB1F-0AC8D6ED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C1109-52E7-476E-A922-4D356F6690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84083475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B33BC5F-05E8-4D81-B563-8BDE6450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E251-EBC4-48CC-A90F-A92ABF07E41E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257C8D7-FE62-427B-B550-51303F75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879ACB4A-CCAC-4158-9854-5BE1E92E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B6D4-C261-494A-B08F-182AE464E27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678408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72421ABD-5E23-4E0A-8DEC-1EA103775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1B04-9062-4255-9A4E-E6F15161D72D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D0ECA393-35DB-486A-8652-8659E37B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E5A11468-D579-4BAB-B5E0-ECF4101B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E8F74-1973-4461-BCFF-16D7E1EBA9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4628022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CFE59ADC-ED11-4A22-A7BA-B5B5BAC7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9E78-F750-4FF0-9283-43B5FB40DE78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0E0C0526-D3F3-43F0-A853-34F3B804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13629ACB-33A2-4B10-9130-5A1FFD1F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246D-CB6B-43C0-BF9D-73177F08AD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4582880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81742F51-D291-4A25-A4FB-1D47708D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8E2-1561-4F98-826F-034168369E99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6BC6BF7F-0551-4B8F-AF7D-463EE8EB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B5C3225E-9D5B-4962-9C03-9FC8BACD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5885F-F220-4FE4-ACB2-7308E88E005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4683045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7DACBB9-7E22-4FB9-8E36-6111CC20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72AE9-D3F3-410B-999C-5346C8BB946A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7CFAE207-EFBA-44BE-972E-BCADC5F2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D7274438-1ACC-4BD7-8910-C4F83A4A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880F-BF4F-4227-A6F3-B76A00E80F7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34749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1EF498A2-00BA-489E-8672-F4A8E6FE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68BA-D969-4634-B5C6-3F541F23A558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3A55AE2C-A08F-4EC0-BA9B-EAABDE46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FF55A9DF-7F91-4BFD-A062-EA0A408C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7540-2E8B-4DE3-AEB2-9F1F52E91E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681242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C7E78B0-7CB1-4345-B4B4-B3BF3F63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DB944-D5D5-49B7-BDAC-00976AA82D2E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B27BAE1-0DC6-4941-9685-899CF5074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E801A93-B4EF-4E12-A442-AEF764DF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31CB-05C6-4F90-8681-DD0BCC1C42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6605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D4F4110-E480-4AE4-B0FE-023BE109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1488-0169-47A6-B263-64E8A2D4D0CA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3C3E97C-2539-4513-945C-17BE59E6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578BD56-1E4C-46A7-B3B1-7580B00A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D5D3-8BB8-4232-B7B4-FBAE8974FC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67038275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2550506-6E98-4FA7-8DFF-D7B1AACC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E21CC-6CD6-465C-9E5B-F381A7324244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85E3AF1-F08B-4811-B091-7F56131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7F7F17E-1F19-456F-B997-7BAAAA92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1B05-789D-4B86-9176-D40DEAA649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76393761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06371367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7919770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6263273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4102522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3120752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4107840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303478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888056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37931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345883E-A7CE-4EFC-A68A-F77C7B5D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035D-A05F-4DD0-A35E-AE9DA6AF3614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B7B081B-3C4E-483B-BDA3-7A88F2DE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3DA0850-C41C-47AA-955B-66CCD95B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C441-D154-46C5-8C61-48E81929105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1450452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233340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39454488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630635541"/>
      </p:ext>
    </p:extLst>
  </p:cSld>
  <p:clrMapOvr>
    <a:masterClrMapping/>
  </p:clrMapOvr>
  <p:transition spd="med"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FDC7AA0-2A3D-49F9-AB5E-D27B02B7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FBE941-6072-476A-81F0-88E76E207DFA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303E11C-AC5B-41D5-A5FB-DEBC0BC1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621C5E5-FDE1-44E3-B33A-F2FBEB8E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9999C6-678C-4B94-A052-5C9AE4BC16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2692375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2910080-5482-4C7B-86FA-CA098674E0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E5CBDB0-5D59-4230-90B4-FDD46C720E2F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7658B62-D2F0-45D5-B4FD-DDC9831D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5DA4ED7-E56D-4C68-8AE1-D66EC881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F4134EA-98FD-4368-A5D7-94D7AA70BF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94472766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E8E1399-88BD-4ADE-AD57-DAA3796B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3D64EF-968F-4B84-AD43-647C0EA0F57A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BCF11B0-FAD4-476C-A434-2BE0DC3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3BD2755-9438-44B9-A6F9-36D8F48F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244F050-98CB-4748-8DB5-1FEBDD0F956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2079483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2A181DE7-D601-484D-8BCA-24ED9A18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FE44D8-5CD3-4323-8550-02B3AD936156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542891E-3130-4F96-BB4A-5535E36D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999355F4-3A5B-4AC7-BB2A-BCA3D21F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5659B5B-BB7A-43F7-A737-DE03908BFFB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05792415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EF4B5A76-3C83-41A9-96BB-BBA6E5EF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1E94728-E416-4B5D-9659-1831702A0EE3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E93D5C56-09C4-458E-9D62-5E726F10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37CB12B8-85AD-4AB5-B1BE-89B64B54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252A76A-E3CC-46F1-A523-08E3B5B4832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90066509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C5242C5F-72C9-41FB-8DB0-6C34B7B2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23D48DC-D5D4-445D-B3A6-CE1598214CE9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2DBD358D-199F-49D0-AA70-2AA1BCD6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019990F7-A550-4939-8E46-6C822147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B4B1FEF-7D5E-4DAE-AF4E-02BE6B32C4E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88497503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1E9513FF-99DF-4D8D-B620-3AFEFD4E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F766161-1300-4CFA-9A7A-B3371221C5C8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255DDCAC-6303-41B2-B641-23C85B84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A15F183E-F2E9-4A38-AE20-776695D2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B3000D4-23C2-4022-923F-7FBAF53B0D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82247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BF6FF8D-CEA2-4E1A-9CB7-B48D3FC1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44FD-04DC-4DE9-98D6-5C042E982748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4A15AA5-1553-45CA-98AF-4E7CBF5C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1A55B54-0D27-4AE2-980B-FC3F8665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7E1D-5BD2-4240-833C-F33D35E3F0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6746840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4DF5AB0F-241A-4F05-BD10-747F50901E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CEF019-D50E-4DA7-8CC4-1E381DB284EA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214D8D6-952D-43F6-B3C2-3B2B5DE1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DDCED756-7DC5-45C3-85A1-13453DE3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D924873-CBA3-4CE6-B2F1-5519FD69FB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3407877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E41A7230-6AE1-47CE-9645-E0DFB7BE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DC50B81-6C0D-4E2B-951E-73572F48D432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D637FB5-5A88-40C6-AE6C-951B54C1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BA92CFE-9D1E-4F30-99A5-8EDD0AAD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AD8E834-4F4E-4A02-AD71-3AF6BE7D1EC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8991778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1A4357C-64AB-4C2D-8DFB-138AAFB5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9BDB378-498B-4F98-9DBA-0675FB4BA7B9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5A7657A-C474-4F55-8B18-6B911BC6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03B3DDC-A9E4-4F61-9C8A-AEB91E71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7EFBC54-84C8-4183-8DD3-D076248FBBA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12607167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FDFFD41-4D9B-4386-A02B-F7E1343B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D09D95-C1AA-4ADA-A46D-73E6ECC211F5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54AF39-D555-4CE3-A867-F7CE33A4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F60C57E-778D-44F2-9A90-F2C401CA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F9D9515-9D88-4B21-B8BC-7E60466CC2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28151819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B653AA-CF1F-4145-BAE4-2B857816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1F31-1070-4861-9006-76DAB7C513AD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372BA75-FFC8-41CC-A616-62B468F1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3865F1F-31DB-43D6-BACD-3615E330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3D30-E2C3-4DF4-8D73-B7FA021D86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809665818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0B5A08-5FDA-4DB0-B405-419C1A77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BB5D8-7243-42B1-9D59-0F7A88E22780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4FAF41-1E86-4FEE-9402-B9AE5D45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2F80ADC-D021-4A60-8D20-EE93A5743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870F0-8819-4FB6-8EFD-D164657A3C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934347569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13DC821-4D06-4D8F-BD06-4DF12DAF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45984-0062-4608-A2FA-2B9573CAE044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086C2B0E-E4AD-4941-924F-7EB685DB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2F036CE-AE19-436E-961D-BB878F1A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99E5C-D355-4EE6-A281-D665214AE0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342759347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A4E60775-75CF-4CB9-8116-145DF9BB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E616C-C576-4319-9E10-032C83AE18B5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B361E707-9D52-46AA-8B88-7A29F6D5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67A013F2-D9CF-4290-B6C7-8D545FF5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FCE00-BE1B-44F2-9660-D9B30B5C654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6471547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C84235B8-ED35-46B7-8484-E5D48532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F868-42A5-4F39-8BCD-AF675070CFBF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7851A625-7AFA-4B64-A038-3D9EFC75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0430BF11-DF81-4B0C-ADB0-1829C8F7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B624-21AF-47B9-965E-FCAE9D0908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9297417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B6A96F5D-DB1C-4A9B-B146-B2E60E6E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E8B11-9F5D-4872-B11A-EA2A4478F4C9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83C77D09-B521-4D0E-BC9D-4FF6BEBD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F6A86279-6BEF-49E2-9077-C9E64D53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5118-043A-4EE0-98E0-7BFEE39A72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1746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03EE9A9-561C-4D84-942A-D74A52CC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0F582-DEDB-4488-B179-BC5F4F50517D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41A5F3F-7A01-4251-A4B8-04370E32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7F0A190-ECE2-4C08-83DB-306A9CA7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F845-0630-4745-A7B4-ADAC3739A6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24976294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47F21B0-10B3-45F3-BC2F-AAEA307A1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6F51-860B-4F92-B346-477FC45A81B6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6C76F773-1754-4B39-A6AE-95588FE0C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299BE6E-4EFC-46DE-9D27-A1C2BD8F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F4BAD-E210-40B6-A7AF-1B56D250A55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732138618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EDF4757B-CE0E-4478-863E-4959D180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63C43-E25E-48AD-9D63-69582568826D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8978D05A-A5F6-4AD5-9541-B08BAAF4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E107990-BDC7-4D6B-9038-D63C3382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5DA0-881B-4F91-BC6A-3F275FD965C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89348846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69DF80C-9532-46CA-B765-5861B2B7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81F3-4CF8-46FB-BAD1-EF04E455F5D3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8D2294B-4BD0-4A41-BE5F-F77D0933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6BDA7E5-B5ED-4A67-994F-2DAA7B59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BF21-F816-4481-8409-B61A352D499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22944984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76167B-CDBB-4D77-9625-1E39FC96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1B86-4FC9-41F1-844D-12099ACBB4E4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4AADD2-1043-4CA5-A914-90150B213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659ECE-495B-485F-8657-088A8C56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59AC-D681-4691-8CD5-C062F72FD8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2609193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4785697-9E68-4A06-8D6E-34F36A8A7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6F0F-7AFF-408D-97A2-C5CF73F76C87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84DC69C-8460-4CE7-9670-B7365CC7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4D4D937-4AA9-4B51-A809-ED3DD205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8B66-3619-4D6F-9D18-FA1E0F3171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78474308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1AA5E41-1C94-4AD8-B7E8-6B163D83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3AAC-589B-4855-BA5C-DB89C3287D4D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6C40285-8B18-402D-BD80-5E9510FA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3E0AA91-AFEF-45A6-A77B-0C5CF7141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89670-5F87-4165-8D88-44C5CF94DA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796248249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5F6C01E-CFC8-49E4-BA85-7774046C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E0633-648B-4C23-8D33-918D4B88B91B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5033D19-7ECC-4764-B72A-7A8B34D7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57A2435-88EE-441B-9DA7-8910F66E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76A65-3656-4A4F-8389-F7D7F3A76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97700660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C6A60337-E8F9-47C4-A094-EA07272F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289FE-B741-409F-B543-66DDED6D3C01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371C1AAE-A166-46DC-AD57-9142A9B8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AC02256-3A8C-42B8-B644-8A47D0C4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60F1-0521-48AA-A4EA-C61BF4B989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026768661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5DD0504D-A0FD-491A-A076-DF29A4C5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6D53-07B8-489D-9E67-00F80F61DFC3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B86493B2-D4BC-4A55-ADF1-08EABF9DF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F15BEDDB-0D07-498F-94CE-8941FC2B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780F7-B980-45BF-A897-6D063ECB352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39376448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C4CA7319-BE14-4118-BD21-4173CEF3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106B-EA16-4507-B6A1-4376DC540A2E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241C704A-FE08-45F1-BF98-643C25AF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C3796F58-61B4-4CE7-A3D9-9FE2EE5D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7B707-4337-402A-85D4-010FEB1071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617585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A296E78-9E1D-47EC-80BC-0238EA4A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AC8A4-529C-4130-879C-126479C15F3D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D3F59F63-B23A-4E9C-AF95-D2B85FDF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8DD3C675-A716-401B-ABC9-ABE9198D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9C63-FDB9-4325-A76F-3A2622FAEC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65970502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9079E2A1-4529-4628-ABD1-5010299F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F7DE-6345-408A-A60C-120A9B34D42F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F978E81F-314E-4345-918C-2D433099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8CB1AC25-394B-430D-B1AA-DA9E7905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ECAC-4F85-4F61-8F15-87EB7C252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964016373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EF65AB5B-A053-4121-BB0C-0822E761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2253-B86A-43D5-8F51-024035838E8F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25A9D50-916A-4591-8FE8-0204E29A5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FA09FDA7-981D-4136-921C-807C63FD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2FBB-C86D-4B30-97FD-C4D5EC6F81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8807092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3CA355FE-369E-473F-9219-CC51107F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89FA-1873-4E68-B904-2A6F894F7F1F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C907E32-4655-4DA5-B864-2592B707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5D6F524-2A7E-4C10-84B9-4EE24EF73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8D92-C1D4-42DC-B3CB-6A45C06712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743343421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E1A71FE-AD2F-412D-96A9-9C9D3DC2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AA818-6E70-485E-83BE-211DB9AC436E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3161CC1-9F58-46EB-BDB1-A06A9A19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FD5E6A6-1613-466E-922A-D3D5265F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8D8C-DD17-456A-9F93-8702586B1B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995603078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3B032D6-F186-450F-8489-E84E1334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C439-3889-47F7-9238-2A18FEA99426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3675026-79E7-4DFF-888F-9892B74F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438E988-7ACC-43BF-A107-3735115E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94B3D-41AD-4F17-91BD-15A0798225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274036980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9E3DC61-5132-445D-9430-AA443B4B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93DCDC9-81C9-43F4-81A8-0EF2B57B095F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0E52D9E-95F4-4E38-B9B6-9809DF09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C34099D-A151-4C94-A605-3766369DF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D058D3-3903-41AF-A78B-8AE93F05678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314585578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04CC20B-F83B-4D4F-AA1F-32CE69F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5964F91-1255-4D17-BF0D-3F9E24A22FCA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4B11F44-EA9C-466A-BF23-6F09B091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D33D606-04C4-48A5-9D78-97AE34CE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97B37-EBF1-45CF-8AC6-809A50B416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389119171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E5D01D0-CFFE-4481-8E9B-B5531EF0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DE6B461-2EFD-4CF2-A02E-85F10A2B0E86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A94EF17-073F-4C70-8FD6-BAF7E8F0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630242F-5E50-482A-BA09-FB7D28F9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F106EF-EB0D-4D00-9D8B-B1326FAF2A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37139014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9AF52870-1207-4512-BCBA-2045C2B12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4A7586-D54F-4B08-B6A5-49F36C9D901B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93EE833-8417-4387-A57A-2AEC08EA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875DA383-382E-4F09-AEE6-9B97D826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B1A17C7-5A16-4346-B5FF-97C0EA865B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90863038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3DE9742F-3594-4BFE-8C75-7CA8B763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2534689-846C-4FC8-8257-61130C2A66F3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990B79D0-1AE1-4380-93AE-2B86CDF1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445220CC-D8DB-48D7-A80B-97722B23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147A40-C7FB-4E01-8392-A8D7A287E5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29132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7C08EB40-3923-4704-84D1-0888864B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36587-F1DA-4ABE-8CF1-EED0701DF6EF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E3588B78-2E71-4E64-B433-2FD224E7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9AF6C48D-BE48-4804-B6C4-5B1FF592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0F26-3273-4EFB-808D-97EECB8506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25710143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9E0D1B4F-0497-408D-8268-F8659F0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344660-41C1-4038-967D-3D0CA31A3E0E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6F911A89-2745-470C-BFD0-7B170BE6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1CF39968-293E-465D-960B-9D44DE4A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1747040-26F2-4F5C-B3E5-7C18B0EB6F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51471780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51F8D77F-E795-42F0-8FE5-C4E1B977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72E27B1-999C-4D91-A2A6-58777DDEF3C5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CC61347F-8A15-479A-B4DE-DD8D81C5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C65A2CAD-9B10-49BA-A6EF-26D4E4A5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27B91B2-BB14-4030-A5E1-CFB17B6E5C0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857549362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8D2B0212-0087-481C-8D88-770E16F3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93763E4-DAE1-4846-8D6B-FC1360E264EA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B221561-4E97-498B-9992-5B9A3675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80C32C24-D747-408A-8A92-D191BDA4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CED62B3-9966-4CA7-9A4B-3A0A19BF23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72663688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EFC7744E-87D3-473F-BC46-046B7947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8E3B8BE-DC61-40B5-93D2-D92D886E7FBD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5AFDA6A0-916D-4DE0-8BF5-C4E648D4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FBCE8912-0B3E-487E-975D-819FBE86A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653C4E-5EEC-4353-B95F-E9D5F72F79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25623994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ABC62D1-419C-4CB6-92BC-AC640374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9425CC-5F3E-4D1D-8E29-AA3EDFCE2D29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F7D06DF-3669-40E2-9EA3-8375755A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CDC29DF-2EB3-4EE6-81C8-350BB946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8A85E64-3DFE-4C58-9D11-62D41420CD2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16811168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05E9B44-4852-4D57-819F-24441BF5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2B3946-906D-4CB0-9225-D212B8CF1108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FF132C5-7B27-49CD-964E-303D5C6C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E4048C3-AA14-46BF-B904-83B9A881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0EA755D-7478-48B1-8FBD-35D892FC14D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26157990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E7B71CF-D9E7-40BE-8FAC-C0160CE4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BC56-EF20-47FC-AA6D-C933F4FCC672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F285273-8F08-4121-89A1-E496C994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1F1B97A-BC7E-440F-A8E0-D6B9272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96C7-44B2-482E-996A-19853419EFF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93374920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1C7B45E-7F26-47F7-B6B6-E01455CFE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A636-1C64-4FFE-B948-4623DEA6440A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260124E-5113-4F3C-85D8-EBD4D800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88EDE50-A18B-42E8-8816-0693C83A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B4A56-44A3-49AC-8E34-A1EC0394E3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531440619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A067737-ADA6-49EA-90E9-21FB8491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03A3-6D26-4912-A4B3-5492DEBA6EAD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428A667-D336-4DE6-B69B-004E211E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EBB7C8F-3E49-46B8-9AD5-C0F3379B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9BAFA-D3C6-417A-949D-01DF119B6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90425517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988EAC6C-865B-4D2C-B8D3-46F2D5998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4206-224C-4E97-9DE3-FA8BC05C1552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EF0C4F4-59BC-425B-BA7F-3ABE8CA0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165775A-0891-488D-9EAF-F6A1D218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A7A61-77C8-4377-B535-9E62D19181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85561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6837F699-57D7-4814-BBE1-C213049B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FEF0B-2DF0-4D6E-AC93-41D5A2760725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176F42F8-DF95-47B6-9831-DD617271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1BBD4859-3FC0-47D3-ADD8-ECC8D36B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D9093-FB3A-43BC-84A4-248A408D7A1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90696345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C97CD91C-F1BC-46F3-A1A8-AEC1E2A8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8CA1A-379F-4519-AFBA-F39BBC6BE6DD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2842FB3E-2422-453E-AA94-E7DE00A5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C108B6CF-1096-4B43-80C1-EEFC5C53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870F-1393-4EA3-8718-64963D3D562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844668651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CA3929BD-1E21-4AA9-B1A3-C63E4DB9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5FFEE-14BB-4FF7-85E7-FC1BE6AB0E48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E7BDA273-0B25-45CF-BD89-B9E80029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62F892F9-DCFF-4C1F-A4FE-22B6485B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D5E1-5CDF-4916-9D13-985B881148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853372446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8E9D7B06-CCA2-418D-85CF-16D9C5A3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F4F99-06E7-4A91-B3DD-864C5D20A57F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E47AE2B2-C5F7-4A45-85EB-06EB7548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7022CF3C-6DD9-4C13-8199-1D75C1F6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0A73-ACD9-4770-97E1-25A9965166F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8873020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92E0FF2-D748-4F08-8354-B50E3744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D69E-B292-4E82-9574-33E23448B6DF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6CB51BDC-4B41-4726-AA64-96C75410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6DA14BD-CCBE-4710-971F-64B70A8D9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9BFC7-FD26-4055-8B98-69EBE9CE231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80262231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85BAD58A-5F1E-4CEA-A8AE-33984079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3802-486B-4D66-933B-AF46697D18A2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341A1FBF-AEDC-47D5-A321-769D7B5C7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2D0BDE1-1A7F-4AA6-8496-A0AE924F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40E6-5179-4FD4-8C06-D6E0804BDD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505599841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7B1D2F4-58C6-478C-A6A3-E75D32D5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171A-A293-4081-BE53-96D662BC5321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617F2CF-7BEB-4DA3-B670-ED5B7057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DD27D21-274D-4B50-A9BE-C3363936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C353-1EA5-4CE3-A4F3-21FD7A6608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757347152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1EE0904-7192-4CC2-8CC7-77C21078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6DA2-F090-4C2D-ABA0-F556C888BDC2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0E1DD05-BF57-4849-AF40-007A2BB4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3955B85-ACA5-40CE-9BEB-5BD3B6A73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C77A7-E0BE-4FB6-A012-58D394DA94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921524808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ED40B0E-B19A-4445-9F29-AFA0256D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39F47-2B03-4C59-9513-986B6860E806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4D74D70-02F0-4D75-99E4-2BB9E2BE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2BBDC2D-2ABA-4F71-AB91-2FF5928B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7DA7-D2FF-4852-96C7-0E0B46215BC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806945563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49781EE-93BA-445E-A44E-B1F24353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1303-DCD8-4F7C-83A6-2AFB20C3163A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A27F1FD-82C3-48C9-B425-6986DFD1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3CE710E-716D-4A6E-86B1-E86C5EF6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C4898-D74A-4582-B651-8D9959AFD1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87729353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FF7AF90-25F1-4D89-B990-9A099D68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BAFC5-854B-462D-9F39-840EFF4CF87B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579981C-DE82-4F32-AFBC-91136F21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7BF1166-0A61-4E1E-97A8-A75868AB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A4A3A-8619-4BAE-98EC-49C7800675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276494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5EB1D7B9-0327-404E-B213-46D38C77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CFF0-2C97-4AB7-8D98-48ABE9D434F5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38039D72-7C20-45A7-A9CB-EFFA3EEC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A4AC5CC2-15A3-4E99-AD11-01502821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FFE2-43CC-4349-B39B-B630ABBAF1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365523429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A796890-8C51-4146-9EFB-CC9170B9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4E75-3E67-488D-B3B0-D7AEAC588F78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4A8DD1C-03D3-4816-A96D-B77EC17C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6BC4E4D-8D66-415C-8504-AB0E9826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303A0-585C-41E7-A6AD-1E5C3A4A39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56263026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6045FB04-6BC8-4CDE-B67B-9BBB4954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0FCD-36C6-4DC2-A8D3-C74B9317A0B0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341864B2-5A28-4F09-AB43-17D43A3B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5C62E8A4-98EA-4325-927B-A05B5F97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3F0AD-C056-4B97-9094-250754211A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425414330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D892169E-21B4-4258-B540-8642F4E64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E9DEF-319E-4282-9008-11DC28DEEAA1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DD9D8074-C92B-4FC7-86D0-28C191C9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49F96ED4-0D32-4100-A7F5-64462EAD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4134-3542-423D-93FE-CD209296DB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980193745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DC07B990-047D-47C9-BA47-B8CF4346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D0ED-79C6-4CDA-A39E-4BC285D31871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50F0CB83-C9C1-4A24-AB54-FBC72685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AA8D72B6-57AF-46A3-8CB6-A9C05DE5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CA5EF-77B3-4B80-8893-5E842296BA4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73686425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E0E58007-3FC8-4619-9BD5-4AD16471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6D411-C38C-4EDC-AAE3-09F2D665D9D9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A708B8A-32DB-4FA5-938A-24809C900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D3A3BD6A-A86B-40A8-A9CE-6B3BEEF5D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9352-B792-4994-BE62-3AE249A58F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273157527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9480A42-9AEF-415D-A57D-EA922608E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DD43-6BC6-41D9-B27D-A3E4243BA5E2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D9BA9A8E-5ACC-4C0F-9249-93661D6A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4898CB2-CEA7-4550-97D0-689A09E4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0E8C-09A5-46A0-B628-706008F3BD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41938422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5B6B444-3890-49BE-989B-36AF0D9A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EA78-8B6B-457A-815F-FF7083765E21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F4C4014-50FF-4197-A081-E6025872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21B19A0-E34D-4761-AE22-95496523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CB7F0-ABFD-4402-9B4E-60EBED7B88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14321142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0370DA8-DDFB-41C9-9005-510A650C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9870-A3C9-4005-86A5-BE9747ED8B7A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0D8A6C7-98D2-4DA7-8911-F10E82CF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C100DF7-00F1-404B-8F06-C0736054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12B2-0347-458D-92BA-0E4F66F995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85509358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D393561-5201-419B-91CE-C2AF4CCC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EF175-FDBA-4AA9-A284-78BBD8ADD978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5C49FEA-F1C5-428C-91A7-8AD294BB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3107D0A-FB75-46E6-8587-E9CEDBC42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5630D-6759-4597-971F-DB6D2E25BA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213146972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4A19CC3-30C4-459F-A3F8-5C0AC645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B9-4648-40B6-8843-E9EE81CAFFAA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006F09E-B826-4174-8568-3731FAB6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0DAD15B-0BE7-486A-A2DB-26C560C5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AB9B4-A126-4BD1-8B98-60304494BF2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97858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B4FF8FD7-CE83-4D93-BD23-A46BD7B9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C298-54FF-487D-BDE6-13F7D5CACFE8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99ABFD4-72A9-4365-954F-605D5BA5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A5E2E033-87EE-4E22-B30E-FDD14590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C1090-6853-4305-B7ED-5014D6820AF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949199935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A6E52D5-C188-497F-B6C1-1DEDC2BA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0E378-1292-4C80-B9DE-B2B21B8597FF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046BEB0-12C1-4CEE-8C7B-29892340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59E0A95-6275-49C2-A2B9-3643F7FA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DC57-E326-4FA8-855F-6631F923A5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603903304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594A01D0-783E-4C72-9292-D04CBAC1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E3AEF-27EA-427C-87E4-696564B8243C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16E72EF-846F-4D47-8A20-5A6C3809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0196CAFA-CCEA-4902-ABA7-509B04C5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7E92-2860-4A22-8105-18651A4D4A7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21471358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0B06F263-6DC1-4689-BF0C-342B9170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6761-7BC9-4495-975E-A0A251DCECFF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B8912C3B-AD9A-400A-8D5A-E5667F6E6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1252C5B0-EF8D-43E4-ABBD-35EB5EE9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58081-A7F5-4FB0-A8B0-1A79BE5F87C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140700373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50FB34FC-C77B-45C3-9C3C-F57F98FE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75FC-0FF4-4C9D-88A3-07A9E8D3275F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3B0D3F0E-B1E4-46C4-9DA7-AD227C89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8C5E624D-BE92-42A7-93A8-D008A72F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ADB8-3F48-4CB0-A698-3329649CB8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176607130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44A73C65-1BDD-45B3-9144-90816239D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5EC24-F1EE-4314-A4F6-10C800E272A3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DA68861A-2670-4D9F-A820-9569423D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C25904FD-921D-445E-8904-D72162FF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E628-6E5D-49E7-B50B-992F0A8C03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99759293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3B982BD3-1F73-4B53-B7FD-40FCD83B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A872-7A61-4BC2-97BF-8FDBEE58CE26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4D0B521-74F6-442A-B4A1-11D28578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12F0E792-4B7B-4D0E-B220-BFC33F79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E5E77-6EB1-495E-952A-6C1936E4FDD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692523532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DD165305-C363-4C3C-9E39-C277635D3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E2B5-A519-41CE-B299-3CD36289112B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D1565DF-3802-488A-923B-B766F168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52A2E918-02EB-425A-B918-B6B211A8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D0F4-1325-4FF7-A4F9-F65B4641B0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993560202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9537816-8EFE-4B1C-9A3F-07D55A1D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DEF21-EE19-436C-BCE6-C06112AC5976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E6AE3AF-75E0-4AFF-B498-D0D83E0CA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04C935E-2246-4072-B3E0-9B972477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D10F-3686-43D1-B7CE-21FF73896C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729927975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F32ECCD-7F06-45E4-BB50-EB771B58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98EE-C073-4F09-AA0D-1A6DE2908BC7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95440C4-0A6C-4C6E-A7B4-09364A21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3B3D26D-37B3-4417-B114-5BE633B2A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7BC79-98F4-47F5-B777-BB7ABBFB75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297868685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19309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F486B95-8852-4011-811C-AC53CB9A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503A9-0AAB-4D4E-8082-69F8A369C4B0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C1C3A24-EDB6-4BAD-8839-8E640EBF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C3ACABA-256A-4BCA-9174-940FFA76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C48B-E4F1-4FD2-A66C-EF11D006FD2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756695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E91FEF08-A985-43F5-840B-607BD287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B028-09DE-4CE8-8E5C-750356BBC325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1412DA3-BAB0-40DE-8321-0FD9BE70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B825BD36-A278-469F-9E21-43C781F5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792B-9B77-45B3-8974-F666780398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285598559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7224626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64140876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69279243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994936072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756988811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955797965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642448064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405842261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89504349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57120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CB741A2-0084-436D-9B19-77D3E481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8865-4B16-4818-8699-61267552B4EB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D455C37-4A91-4EFD-9FA9-2606477A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30BB2A1-B63F-4C2C-BC33-194E1E87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8C12-D3C0-45CF-BEFC-8334BA9BD17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17950619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FD052F5-7820-4FEE-9222-ED4CDF32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E416-AD64-453D-92E5-52B1DF2D18A7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5EA5733-6109-467E-903C-32192BEF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EA511B-9B64-4720-862C-B3536279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78141-DCC7-4EBF-839A-46170CE5603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93898872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C070304-65C5-40B8-B3B6-8A897E0A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39DE-53A4-4A1F-AD90-9E0ECAA9EBF1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F88A60A-B52C-4F82-B12E-9340C674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D3D053C-BAFD-4E41-831A-99473B1A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F03F-7020-40F9-B93D-162AED3D7E9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34633682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DBB3DA3-3273-428D-B356-119B09100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DB66-FE31-4F94-B2AA-4F49429D1D6D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72DDD2F-EB16-47B2-BFEE-D708AD41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1588971-67C4-4FEB-9E5F-C08A1039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5F89-E725-4FCD-BCBA-915D2CAE4DB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998454525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F93F32E-7336-40A6-800F-B5B1C332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92C1-F252-4DB4-907E-DFF53071B744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F32D059E-A0C3-4591-896A-CB7AD540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EEF6B86-BEE0-4E6D-905F-CBA03A50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6CDEE-04D6-4FF2-A48B-E9AE5481F88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30054924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120390B2-929B-423B-AFA8-7763ACBA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26CFC-B671-4362-8F89-7B21455582F2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80DE4A44-0D45-4B86-BCC3-5DD35BF0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E8F8D5F6-3512-40F5-9DAE-6528D47E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185A3-9EB0-4777-991E-0064BB1C5D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90877894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D2BFB38E-058D-459B-B70F-5B17CA891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36EF-7C62-4ED3-B779-451BCC22EBCE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86E596CC-6B88-436C-B040-59A7602E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875C6DED-DC50-4AEA-A516-FF9C0E38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AC55B-38F5-4A74-94A3-124E1B8FB6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039553877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9F073289-D781-4DEF-9B1D-5BFD89AE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2CE22-63A6-4CB6-BC38-649B9CCCD849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97FB4FBA-7BED-4788-BAA2-E3273B50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74FC876A-D3D1-4DF9-951D-CB6FBF97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60BC-A490-4908-9276-08797195E5E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664398135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8F5BAC5-4812-4E5C-B356-07BA2E59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98A8-3292-4B30-8320-D044C2B0B1D3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367B72C-C415-43C8-B787-B8A5E208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309597C8-88E9-4B6A-A9FC-2E8CBC77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FB144-9691-4A19-90FE-2247473A956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29741970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4194D26-609A-44FE-9BEA-FE82522D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E73B-BB8E-42A2-9FBA-C6033812A63F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0802A1E-660E-4D22-83C2-A48AD384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B0060DCA-0EB8-4DAD-B996-3DD91F14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7EBA-585F-4300-8E41-B17EA7E807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403332274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119F663-7CDB-4D7A-BAB1-1606C647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EDBC-FF46-445D-9173-7C4A586D084F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6C6E331-2750-4C9A-A6BA-6AB895D5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393D03A-E14F-4E16-9D5E-AF2D8CBD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735A2-1585-44D6-BEB7-8EF3108C537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919442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BA22040-3A5D-46BF-B35C-66200DCA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5F60-1ECC-4280-8FA6-80383BF260E1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CCD817E-43A6-49D5-9384-EBF85F12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36EFEE5-0AD2-4F40-BD55-F1D4F442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D996-8660-4A44-B785-AB375B8C24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40350785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1359BF1-DF4D-44BF-9C12-5EFA298A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1E5B-729E-445C-9A99-7DA389A1A6E6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C21CC9E-D30C-4722-82FE-BDACF5BD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AEE8A4D-40FC-44DE-96A3-F1CD2EFE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B1B4-0AAE-4200-84FF-7672B24C6EB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48909249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68443913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82842865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89651282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754755511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79505838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899224729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24231531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28850792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4219735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B631217-CD3D-4B58-A1C7-18EAD73A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DE4B2A0-C06A-418B-8310-85E243C4CCCE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24DD3D0-4456-4DA5-AD6C-1488AF19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B9701DC-6CAC-4A06-88B2-29B4C522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42865D3-47AB-4781-AFD8-635F977CCB6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058817785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59863416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378052252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55171C-A11A-49E0-AEBC-B2FF681C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13C7-412D-429B-87C6-290776D8F8F7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6A9177-8453-4444-ABB5-31DDEBA00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161318-F823-49C9-BC30-22C07DC3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6F58-8A79-4B6A-9AB6-55701402FE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6368033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90FC22A-B28E-4DBC-93E9-54897D030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9F38D-BCDD-4398-A26D-DA82E21D49A5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7D3912-268B-48E1-8F1F-4859C86A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7554B8-2106-4AB6-B752-17BADE40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6376-5C0D-4F63-A4A0-1F3719CC931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041577356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53BA085-7959-46C7-9670-80E116EC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EC3A8-4EAD-4278-AC20-3682DF7B03AC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5A9531B-0A61-4A37-BCA7-BCEE3C5F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FC8D7956-CA18-4119-8661-CEF69CAE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02C71-7054-499B-B624-7B0F2B2FCAE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699936742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A71BB6DD-51F8-4CB3-BC8B-B384C9AB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112EA-8611-4541-801E-06BB1A4750A1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03E908D3-2417-4B2C-8F2C-CEEC375E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DC9906D2-5F5F-4949-9F48-1C086C73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E8B5-8AE6-4A67-9C74-8E1BE2DEB2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273804656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0348C5BA-0B5A-4CA6-B381-6EBA0248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E6DE-4BC8-4E88-9BF0-FF747C9C5875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4BBCB5FA-908E-48C9-9E96-4BE0F47C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33989F1A-47DF-407F-BFA7-538DA282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1D45-78BD-4863-835B-E77D5731B2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52217766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10746A5C-0FBD-43AC-B56A-BFAD1B95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0841-434C-41DA-B791-3FC672E5647C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40E19EEB-7E91-40C9-ACA8-E80F74C21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813175A8-648A-49DA-917E-0625C0AC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1C1D6-18A3-417A-AE5A-0CF2E51B39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283826545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9E7CF99E-4FE3-40D5-8EBD-194BAC6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9FEF-A1B8-4734-875B-E5E10842AF5B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7905443B-6122-4F6A-8F0C-9CB6DE7C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92C40317-025C-42E1-8CC6-2F28B704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5458-19D8-4E8E-9386-BECB12F111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17142940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F13FE5E4-9F08-46F5-9FEE-9C3B9423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5EE0E-5A2A-459D-8086-5568876627A7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AD0F6545-A654-4839-93FB-0AB88E3D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E48EB08-34DA-4478-81F7-A2299F46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C730-E6C2-4ABE-9003-1287583090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861724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7ED3BF1-3821-49C3-9560-C11EB0B0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45EB54F-2386-458F-92F9-1561451B2214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7ED076B-29EB-4A62-8A45-9E5A947C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1E2BA69-4D72-4FB2-AFE7-14C25859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4DE2EE-2C68-4260-BEE8-205D798D37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37390514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64DD2F-2CE9-457E-8559-2854FC21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1B27-216F-4E8B-A834-3CAD8459CA6E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9EC1F8-B611-49AA-90A3-F98C0535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BE6EE3C-1C70-4DAE-9493-11974D26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E2E37-0E81-497B-86FE-DA014B83B2F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882206575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22F3C0-9E1B-458A-A38F-798A5C41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3D86-F777-4B49-AF24-028FE3539214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AFD819-82E0-48F8-8A0C-052DD821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CB4276-7B2F-4120-8535-14C9DDC1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14F0-6A47-477D-8946-74E05B3E95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1528589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9CAE470-C3B3-44B6-B435-5023ED4E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79E0A3-B3BA-4BFA-BE87-4205DFE41B3F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48C3AE3-CE35-4A4A-8E80-9DB21C8F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97C2AD0-9E16-4564-A1B8-F4E875C6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A7376-EC3F-43A6-B9C9-CEB33AFEC5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4961049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98EF7D8A-82AE-4B7A-975C-988244A4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DB9C49-63DF-4BE0-B5D9-B82F0D1346F3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2C0BA64-4B3C-45C4-8835-C581EC11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556F922D-0DCC-437A-8909-BB86B86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DE77D5-40F6-4B9C-A67C-693A2052831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674732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9694ECBA-E1B2-4508-8571-BDBAB775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0B36808-6A7A-4D85-9107-E78630AE01E7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FC5D7764-8CB1-4E1C-90E9-1C40F7E0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8F9ED1DB-86BD-4B19-81A1-12C84FD4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9B3220-E87B-4706-AE23-806C3BF3E7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47947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61AFD322-EADE-4A9A-A3D5-45EF9236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8DC95F-234E-4193-9AA9-120A240CF075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B06F528C-F999-45D4-AAF6-E782B300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107B5CED-644D-44AC-854A-C01EE515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3497B5-0237-4E30-918C-E82D2CA893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09476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EE084125-5F0D-42C0-8ED2-11C3F927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E5A1713-B04E-403B-84F7-3516054588D5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5B18839F-1F07-4760-BE95-AEEECBE8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E2FBB375-91D4-4CAF-80BD-0035B739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F1D3DE7-DF11-4EB7-A33B-779198C4477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72059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27CD0C3-C005-4C56-9EF2-3DFF9BBF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CE82-40A7-4892-B9FE-C94769EF3EA8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6559A35-C43F-4D5B-9D5F-F279EEDB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E9D3F33-8CE4-4691-B528-289F37B7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052E-E15A-4C3D-A5B1-EF0210F2CE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984171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1C6B3078-F74C-429D-B238-E839FDB47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EB503C2-93DA-4F4D-A4A2-0ED00CB50D70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4A4307E-29E7-4D6D-99FE-6B3DA8E1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D9D2E00B-67EC-4E31-8DD8-A4151927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FF7F527-D2E5-464B-90D4-D9C88BDABB3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27864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6A790B1-1AF0-4B31-9785-921B8DE78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264224-6351-489A-A379-34CC3C0B3C84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F5EFC33D-C4B3-4430-97C9-42276483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36FE11E4-FC7D-4B7A-804B-6A71EDBD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91A2915-469B-4E42-B63E-A1948239AD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0179364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220C959-5D19-48E1-A778-948F818F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FDBA6E-5FE5-4FFB-A068-D98758CD9FDF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B708A81-B933-47EF-9DAD-0BFB0B81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FBB351F-EF1E-4546-A674-AECEC6A5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2BD914F-42F6-4250-9CA9-3F6265DDD3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3081251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178068A-ADE7-4C38-A900-EEF25642D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C43BE9-2FCF-4888-B15C-5EA945B7A8AE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F963BEF-C030-43E8-A745-2641B20A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0871C31-A023-4167-99BD-BA06641C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9920DB2-735B-4B7F-8C78-BB22433293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05511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2BA3EEC-D565-4268-A4A3-6C0C60AD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EAB8B5B-B889-4070-ABEF-C0D9DEB70BBA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A7720D2-769E-4C47-B613-60EA144E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414D392-4E7B-4B1B-8B5A-82AF823A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7A99FAE-A076-4500-9F7D-6929E9D238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226922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F345D17-7309-4F60-9ACA-93CA687D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E03877-0CC5-47E9-B8D9-C8526333074A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5831344-BA96-4079-B5FA-AC15FC55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B7FB984-9636-4F50-9B9C-037E1E48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6EC93D-1445-4CF6-B24B-C4B49516123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363528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EAA17A3-24AA-4810-920E-E9373576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2F962E-ED4F-4229-B9F3-3FC9343C4421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D59962F-B25B-4EEF-A087-F32ACA57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74F24D9-80B5-48E7-87B1-278DE2DB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9ED2E9-EF42-477B-94C2-896E4B568D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92012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B310E88D-ED14-48CC-B657-41B2C5A7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F127B88-2B35-4E91-A242-9D95296F1E72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F712E54-0A1A-4145-B84C-A24A438F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DCDFF6E2-AAC2-4CEA-9BB2-541239A1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A58F75-FFAB-4891-A004-729A2AD176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9088229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ACF97FD1-E79F-41E0-A2EB-C623C1D5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B9AE883-05E2-46C6-8A8B-378D584E24E3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0DDA7CA2-8589-400E-B8FD-01C27740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5C64BF0E-5C22-461A-BAB8-B66B4C5A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5E93025-549A-42EB-A128-0F0F0C7CF4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97666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4D7675F2-342D-4555-A04F-886B19E1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8EEB6B9-6E08-4A71-8E79-B67E335516B2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66B6D2AA-6002-4815-B08C-B3D19528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E61C3F89-D43A-4AB4-9BC8-3793D23F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14CA83-1584-4543-B2D9-983B137B7BF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242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D5E00AD-48AD-44D6-848C-7DFDC072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B0D7-5BAD-45E4-80F9-ABD67E4ED01F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F222F19-2939-4AB4-A95D-6CC72390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F53F9D89-D1BD-4709-B517-6E67FA39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1683-2313-414F-AC0F-85A3F86E44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135283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5C48B6E0-2DEC-4816-9BDD-93A99867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269D57-F611-4DA7-A44D-6665E2B86351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DE02CD5F-CEB9-424C-9CA8-285F5B5A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7E50DBED-617E-47FD-9347-CF4734CBF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6C400B-5C92-443D-A30D-3EEA363D7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4455185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D8978518-2D87-4185-B1F5-CE74B3063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8A42892-5C5F-4D06-9E5D-4B3D9151B16F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76918212-DECB-4412-AAD5-95413ED8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E2F780B-8A33-4D31-B3B2-434AF5FB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79D3705-C489-44F9-B274-AE74D2A8FCA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19760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46C6F496-3185-4A35-B7BA-847E7955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51F2835-3786-4A57-BB19-02DECE8A387D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FF6551C8-BE9E-42CE-8520-9FBD42A3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AED91EE5-B170-4ACF-B8F1-2479F425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EE6CC50-08C9-4D42-B9D2-6FF9C6AD6A7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488892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5C6428F-A8FA-495A-B550-C1CBDDAA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8E094E-469B-4DD2-B858-89F92FFC6644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039D2D7-083E-4338-89AC-8851B2D8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98A67C2-BE33-4B34-9B67-8BC54907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E36CB48-D8F5-4F3E-AD47-E0E75CC594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2362604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3032474-9042-4B71-9DA7-068493C9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229A2AE-E9F8-4140-BC64-AA2F2E051AF5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BE73AC2-78FB-42D7-94C5-1F1A9085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E58AC15-70D8-44FF-8B00-6B72139B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0C0136-A5E6-46C6-BF9B-0F4D516629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013939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D4DF59D-841C-4259-ACAF-A94FEBB74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A9FC7B-BB3A-4E9F-BC55-386EA680DB9D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17029BD-0583-40BF-B4CC-FE344FE5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7A13625-A8DB-4C88-82BA-1DB51D51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9D5A25-7728-4E4C-A28D-0F928F73F5D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89050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C56C0EC-CB8C-4C35-8740-8D89036F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A8A195-68B8-4B0C-8E3C-7B330AAD2208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62EE589-392D-4393-BFF7-566D6F12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7C82697-8C6C-4A09-B4D9-11231531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E8A13FA-0926-4255-9C59-CDD2EF9BE9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1920792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418FC5E-48D1-4448-A940-CABDE932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3E49B7-2973-41E1-BC9D-C8506D8F4493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C43CE58-E0D0-4294-B5E5-529AC711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BD83BED-D7D8-4B2E-9BE8-0BD90611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E275FF3-0A24-4A93-B97E-5C76FAFBD7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7415198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3371A11A-3FDE-4629-9CE8-7FE40A3A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66316F-BC68-4FC6-A68A-892B8564184F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5A43C2B0-0708-4E71-95A8-6F9871F4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D7925DD9-535C-4914-8140-03893F72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E5308F-DE71-4C9F-B5CC-3E7CF5CFA8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733925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10F7FD80-7EC1-4898-A5A5-667EF6F0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87489EE-5972-43B4-A741-4E056FF863C7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9D04C6CC-31BF-4A76-9A98-6214D146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3E349D34-A47D-4024-BBFD-4420AD5E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B89FF9-E61A-492F-B3D7-EF4768036B6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71825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E2053D59-B520-418A-A795-B0D8D82E5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7BE7-8840-444E-89A6-BC93910C631D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BE060C6C-3C90-4FA3-8F09-DFBBA091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8F148A10-92B9-4B65-AE0D-3AFE0A30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7B3A-5F2B-4889-9196-A2BA6B5A98E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1753100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69714854-D7E5-4A30-8876-E022BB26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653D861-7D9E-4759-9374-04F5FED9BAB5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693BEF61-A2F9-4E81-BF74-7F0B41E4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27F21AA3-4DB7-45AC-9116-C31AECF9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46304A-0047-43CC-AA19-1BC9D6C61F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0488324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3533F69D-64D0-42AB-9E6C-25BF95D2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577376-F93B-4F58-95C5-FED849C1B5AE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12ECD522-AA70-479E-8643-37101C77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BC391E4B-1FA6-42E4-8171-1B2C3872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332D74-BA70-4FA2-8C3E-BB0C8B6042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8852245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D55455C4-9B13-4645-8D30-AE21883E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D6909B-E329-48F3-8B61-5A3C5739BBA0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58914FA-6C8D-4DE5-9AF1-51D6A0278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07731D8-F92D-49F3-9791-CE3FE1FA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A4561B-41F1-4BA9-AF2F-D739F8B13F5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7066589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D71040A-4EF9-40E6-AA07-D4524ED8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5E0E6D-CC16-40F7-B2BF-C50FAFF56E9A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DED72CC-FB1A-41F5-9E51-28E25349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76DF47A-F46F-42E4-A93A-BA8CEB17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C761D2D-634F-4D2C-A994-901F997C72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9944110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9208D75-0219-444D-BBD1-6F5368F4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BF5F5C-0C54-4080-8BAF-5F59BE94F84F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FA83283-2152-4F72-92F3-A7881A47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D488ECA-8A8E-49BE-BD58-9835858A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D27CD3-9BC6-4307-84D7-FB586D15FFF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646948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430D8F9-97AA-44CD-BE16-F9347355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2F0CE41-F588-4F05-AF50-AD938C4E2602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33059F4-0531-4F93-BF88-6AB8E025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A1E59CB-05EB-4D1F-9D2F-E14868AA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1479376-07BC-4F37-A0B1-042E76BE2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834344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25734B9-7298-4970-B5A3-D4F5FCE3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474F4C-1B3A-4E59-B1FD-2989C329AAB9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024F4F0-8CB6-4AC5-8B63-60FB481D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8AD48D2-DB64-4950-B591-845398FA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DFC73C-D9D6-4780-87C8-A6CC89A877A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99758465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669F30F-206B-4F87-A0A7-30001C8E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F5E73BD-832E-41A8-B760-18A23618B7B7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A8F73C7-11AF-4CC1-BEFF-CB100D1F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6F7ED75-E4AF-4C58-B948-D2530AD3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394844-D151-4E35-A418-AD714558D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2911956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708F66A-0528-437D-83ED-10305A51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6A99DD-036B-41E4-B1D2-4D91480601AC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DE8F611-C019-49F4-8C53-C3CC5FA6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960B42C-2934-4F33-9E45-85BB504E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3F6BF1D-E37B-4ADA-BA96-C0C56B0A016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784507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94E75F12-2370-48C0-AE53-3EA8A782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91395A-091C-41BA-9602-411895CFA2A0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DA1E287-BAF1-4F88-9051-6E887E3B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CD60BC2F-0B82-48B0-885D-9491B216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A15F0F-44ED-4674-A4F3-34EDF736748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422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F1540942-29DA-4A1C-BEF2-1125DB62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94FB-F7FA-4125-A254-FDE13889A229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6D624912-38CE-4D7A-8D5B-056A4007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B3C0713A-0FE2-4589-B449-64ABAC0C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CDDAE-93DF-4CB2-A100-AE85464273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1663259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DC72650C-3132-40D1-82A5-95599314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619EDF-CC94-400E-895A-605A17114749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B3257F4D-1BC9-4171-8C0E-25B0EB4B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C4B39D9B-0084-4B7D-8B58-9D86F948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D69633-636D-4FFF-BEAF-1EE675DC24B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671265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BA385A43-C773-4372-9D9F-F6DD4840E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CEEA96-EFD5-470A-B701-B1042D556769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5F7A27BA-BDDF-4127-8706-A1D4B9A3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0216C954-9F41-48AE-9484-59E41E1F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BDB25C-68CB-4BDD-9678-F7B6E79C79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290133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9F059283-9061-4E4A-93B5-00559E13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D7DFD3B-768A-48D6-894E-425AFB2B3FCD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2B59AF7E-45EA-4E9A-94A8-7BB517A0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9015F7C4-8F75-470A-B492-E8A86620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D79B08C-487A-4E5C-9F77-1FA147EC4F9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205389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C1597442-B9A7-4A3E-BA71-39B0B240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C45BCA-EB64-41D4-80A6-3595ED49E938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D85ABC1-309C-49AA-B589-17029953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A2D0A8DD-FDA7-4BEE-B04A-13E712B7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1ACFDB7-4C22-45F3-9881-78E924C3230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8618228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6DBE857-3D64-4B1E-B2B6-B3792370AF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0374C9-3F9F-4DC6-B44E-62390353A674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C1397438-7783-4028-8A8A-D1CAEFAF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5BBF90A-50FC-4709-A20F-7F7DA381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003D8-3894-485E-8A80-0A7DA16D6AE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813145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21768C7-5BF1-405A-AE05-A6800D5C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2CD4A8-3B46-477C-A10F-D4F3B4C0DA38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7542730-4FFF-4C21-A77E-39F55F98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E8064F2-57BF-4714-B29B-C08766AC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4692D8D-0CD8-497D-82EA-A7285461495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9520778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144147D-9232-44A0-A0A8-C4E23818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BC52A7-B832-41FE-BE3B-842A168CAC19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B0436FF-99D8-4484-B0AF-C291BBEC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D39737D-2EC7-4D6F-A8C2-A104FDEEF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368D5F-2DF3-46A3-B9F6-4CEC75E488F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8678916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3231390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38805919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4541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DC4127B6-621D-4D9B-B3B2-DD944AD5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68B9-BF71-4149-9BE8-2490710D8FF3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36030EC5-C890-4A56-A8A7-E98DEBB0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5B7E2A7E-CCF4-4DD5-9170-D4505755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37AC-D4CB-4056-B274-19CD3D6757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1235938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377855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86973563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7368052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05222021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93883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337371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9136167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396039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69C871C-F3FB-4009-BDDC-E199EDA3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85C413B-A8D9-43BD-9EAF-A514EF392691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587573C-E832-4526-8722-05C32514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0755D38-C97F-48BA-9EAA-23FEE21BA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BD84C4D-9168-4AC4-A035-7378DB6AA2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0886567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787FC05-6C1E-4B8B-92E2-A7F86811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AA284D3-A1EC-4E50-B0DE-DA8AF7FC0A7E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95E8783-5B93-4C36-BB99-ED83E984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A660AC5-5F39-4D8E-AF8B-05D54972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1324620-E119-488C-8C9B-3997508D08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7636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D7E44B71-C98E-4F19-A088-F8384CC27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3661-721A-4A2A-88B4-745DF052BB05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667ACCEC-29EC-420A-A420-D87E3AD72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E177619-20C3-490C-A88C-83CAB8D2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75792-68FD-4D3F-8753-A4397098AE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177391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EE0ADE4-F01C-45AD-A0C3-5B0D1D8A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181CE5-D479-47FE-BAAD-0A280D66601D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C127ED9-8093-4D4D-A100-B8AE8EAD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1D9D54E-075C-40BB-AE48-784E45D7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3C58FBC-E1E0-41D0-BAF9-8A24E1D441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010917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5713934-8566-4040-94F6-6867951B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B145075-776F-4E75-8256-2FEC5AAC3D85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65EFC70C-8352-4B19-A5A8-A617C742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91ED8FB8-BB29-4A9E-9075-5BC65A4C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2FD05F9-63B6-4E7D-BF6E-E0DB9F47D0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720566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35376559-719B-4491-910A-09E158AE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B82EBE1-8511-4BB0-AAE2-F58CCB1DE029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3D3257A3-292D-47AA-8AFD-2A975EAF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7337DCA8-D94C-4035-B311-655F3EFC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6F286EC-677C-4BDF-97F1-C49729BD733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17102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06E8AA1C-4D94-4CBE-B4BB-2C53D187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E8862D-570F-429C-BF26-055D0D2D5BDD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52EA8339-1B99-4509-9211-4B0482020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0D3FCD05-F0C9-49D3-B5E9-F49420A1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B9E1E80-5E63-4E46-A98A-4AE2E2BDB83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74975207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D8EFADD7-C215-42C3-8E35-CF1D24A3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2ADE0-AD21-4EEB-B613-F0BEF75C79AB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EA53A68B-7C80-4ADB-ABDF-843DE4E8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FA26493B-0D11-413F-87B2-7DCC163A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8C2AAEA-F23B-43A9-BB5C-919F7EB3F9B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9444747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87D8A23E-D950-4A5D-9C26-775F8CF6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21A6F8-4554-4A5F-ABB0-E12E45A84D20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D2553C7-5927-42FD-9481-2E90075E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275AC73-51DD-4AC7-9C5A-36B90737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C0859DA-5AC4-4D54-8F8B-93FAA7F20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7626457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C615432-4C20-43E7-A8B6-850C2875C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9446A6C-F939-4633-AD3E-D39D2B999901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97A0EB0-63D8-4C7F-9400-9A6F9906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3CDCA844-C656-45EE-81EF-1F04129A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84291CC-BDC2-4736-9DAB-5A070E547AB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3488317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0541767-FB9D-4A73-9871-ED37B962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EF5C72-3576-45DC-B926-761A325B775B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EE59D01-F5EB-4E98-94F1-270F1F2B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C3B005F-FC97-4DE1-8A3E-3D4D11B4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090F4FA-84F4-47CA-B88A-D2383D574FC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4518885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0B8878C-228C-4883-8CFD-71EC4A7F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0D5412C-3A40-4306-980C-AE662B77596D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00B759F-611D-4C6B-9290-A02DCA58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491827D-3AD8-4757-8A07-920C2882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724D5E-D0F9-4745-83FA-DB4EA98CB9F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1158663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00573E2-540B-4EA9-BB66-0197827F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80F001C-79DA-4F37-94AB-52AD5462EF8A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B068956-1C6A-4B5B-A72F-2C9F0A93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C8DA425-191A-4D8D-89BF-B72E7164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473D3BC-1AAA-4986-B241-FC06B089B1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5569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39E498D8-968F-4B5C-9CBB-B26A221B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2B89-F1D4-4D4D-868D-7766AEC74073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49891F8-5E63-4D81-878B-507CB3E4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C7AA1FBE-21F1-44EE-A374-EADCA5E6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4746-B4EB-4867-9513-38F68D0833C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2742630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7DE0E50-0912-4C59-A372-2E2CFDC8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40232FA-D067-4D67-8A17-056F68B1EDCB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7A88211-4B70-4608-B8A2-0C8DFE00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263C315-34B3-4961-B32D-0A53F9F4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DBC29F4-F47F-43FD-BD2E-64EE1FA62E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880593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B5A130C-BD49-4675-8A4F-CC301C3D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E0853B-C55D-4A06-A948-0B1515DF27D8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2D840C5-F0C3-49F5-8640-BDC78C0C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F42629C-C007-4BA5-BB85-8A31DF88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859F470-2A2F-4739-88F1-C95F3E00E4C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578962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40745D78-420B-4248-8C40-542CA810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D55DEC3-E96D-4FAB-BF15-7B3122FE9219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3EDB457D-26BB-41FA-AE6E-0B62BA7B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5E67B18D-085C-4736-BE4C-96500139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E5D411C-6AB8-42BC-A568-0CCDAAEB5A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31005954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5E85C40A-C041-478E-9155-7A894222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B2D5A5-ADB3-45F0-8BA1-7C1312C9C533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36128CE2-7EDA-4FE3-BD35-C1E3BBC4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1C60AE90-7A68-4574-BE4B-39282FD4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4784338-BB80-4691-A934-996F2270CA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919795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8DEA21E0-5C0F-4E38-91F1-3FBD884D6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80C8C33-C08A-4C20-9AC5-47D5F6128C83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FDEE17A0-3533-4980-8347-FCA311C5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3441B9BF-B79B-4EF4-85F0-DF200ED4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1BE1D8-3FC0-4364-8106-DC3F66370E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95468936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C142E7C1-ED6A-468C-9A4F-3851B87F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BFF2C56-EF18-49DC-937D-0D92E00D7AA8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5EC5F24D-DB07-45AA-AAEF-169B1FF7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A9249CB9-53CC-4BFD-9683-95AEB739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E8874-AC3B-4A98-B8EC-295B75D027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236040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D62F955D-3C03-4845-998C-EB370C23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AF7BDEC-78ED-4BDB-8267-5C2E2B0C8E3D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C68E8D91-5319-4853-925D-1209C895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C41D8F0D-4AA2-4F2A-BA1B-62DF26EF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6E90308-CD26-418D-9D5B-6E0C03A86D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108232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DE62B10-B767-4F65-A4E5-3C1B259A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F52DC-A10C-4914-80E4-3FDCB5924828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7086C23-4D5F-4304-84EB-AE0A2F6F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233D136-B8B3-4409-86C5-17749B41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FC48DA-5D0A-4506-ADE0-1561962540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3234856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3115812-0482-4345-8637-FF59D0F3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DFA13F-6BAB-4D3C-9287-A9782CC7264D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C9E911C-E068-4A42-825E-75D2E370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3F088E2-3103-4AA7-98A1-99304A39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27CE58F-738D-4193-A9F4-0D35A0A95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03245584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C4AB0EC-3E28-4006-A7AD-A10451D1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7A6AEB-54EA-47DA-8407-D568A6402230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250F434-3CB6-4A53-AB35-0369FB9D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9DCE559-4155-4763-BB72-AEFB5800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1CC8914-55E3-45BF-BEFA-0E7E999B346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854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slideLayout" Target="../slideLayouts/slideLayout122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Relationship Id="rId14" Type="http://schemas.openxmlformats.org/officeDocument/2006/relationships/image" Target="../media/image3.pn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9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4.xml"/><Relationship Id="rId1" Type="http://schemas.openxmlformats.org/officeDocument/2006/relationships/slideLayout" Target="../slideLayouts/slideLayout123.xml"/><Relationship Id="rId6" Type="http://schemas.openxmlformats.org/officeDocument/2006/relationships/slideLayout" Target="../slideLayouts/slideLayout128.xml"/><Relationship Id="rId11" Type="http://schemas.openxmlformats.org/officeDocument/2006/relationships/slideLayout" Target="../slideLayouts/slideLayout133.xml"/><Relationship Id="rId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32.xml"/><Relationship Id="rId4" Type="http://schemas.openxmlformats.org/officeDocument/2006/relationships/slideLayout" Target="../slideLayouts/slideLayout126.xml"/><Relationship Id="rId9" Type="http://schemas.openxmlformats.org/officeDocument/2006/relationships/slideLayout" Target="../slideLayouts/slideLayout13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3" Type="http://schemas.openxmlformats.org/officeDocument/2006/relationships/slideLayout" Target="../slideLayouts/slideLayout136.xml"/><Relationship Id="rId7" Type="http://schemas.openxmlformats.org/officeDocument/2006/relationships/slideLayout" Target="../slideLayouts/slideLayout140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35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8.xml"/><Relationship Id="rId10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6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01.xml"/><Relationship Id="rId7" Type="http://schemas.openxmlformats.org/officeDocument/2006/relationships/slideLayout" Target="../slideLayouts/slideLayout205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0.xml"/><Relationship Id="rId1" Type="http://schemas.openxmlformats.org/officeDocument/2006/relationships/slideLayout" Target="../slideLayouts/slideLayout199.xml"/><Relationship Id="rId6" Type="http://schemas.openxmlformats.org/officeDocument/2006/relationships/slideLayout" Target="../slideLayouts/slideLayout204.xml"/><Relationship Id="rId11" Type="http://schemas.openxmlformats.org/officeDocument/2006/relationships/slideLayout" Target="../slideLayouts/slideLayout209.xml"/><Relationship Id="rId5" Type="http://schemas.openxmlformats.org/officeDocument/2006/relationships/slideLayout" Target="../slideLayouts/slideLayout203.xml"/><Relationship Id="rId10" Type="http://schemas.openxmlformats.org/officeDocument/2006/relationships/slideLayout" Target="../slideLayouts/slideLayout208.xml"/><Relationship Id="rId4" Type="http://schemas.openxmlformats.org/officeDocument/2006/relationships/slideLayout" Target="../slideLayouts/slideLayout202.xml"/><Relationship Id="rId9" Type="http://schemas.openxmlformats.org/officeDocument/2006/relationships/slideLayout" Target="../slideLayouts/slideLayout20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7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12.xml"/><Relationship Id="rId7" Type="http://schemas.openxmlformats.org/officeDocument/2006/relationships/slideLayout" Target="../slideLayouts/slideLayout216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1.xml"/><Relationship Id="rId1" Type="http://schemas.openxmlformats.org/officeDocument/2006/relationships/slideLayout" Target="../slideLayouts/slideLayout210.xml"/><Relationship Id="rId6" Type="http://schemas.openxmlformats.org/officeDocument/2006/relationships/slideLayout" Target="../slideLayouts/slideLayout215.xml"/><Relationship Id="rId11" Type="http://schemas.openxmlformats.org/officeDocument/2006/relationships/slideLayout" Target="../slideLayouts/slideLayout220.xml"/><Relationship Id="rId5" Type="http://schemas.openxmlformats.org/officeDocument/2006/relationships/slideLayout" Target="../slideLayouts/slideLayout214.xml"/><Relationship Id="rId10" Type="http://schemas.openxmlformats.org/officeDocument/2006/relationships/slideLayout" Target="../slideLayouts/slideLayout219.xml"/><Relationship Id="rId4" Type="http://schemas.openxmlformats.org/officeDocument/2006/relationships/slideLayout" Target="../slideLayouts/slideLayout213.xml"/><Relationship Id="rId9" Type="http://schemas.openxmlformats.org/officeDocument/2006/relationships/slideLayout" Target="../slideLayouts/slideLayout218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23.xml"/><Relationship Id="rId7" Type="http://schemas.openxmlformats.org/officeDocument/2006/relationships/slideLayout" Target="../slideLayouts/slideLayout227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2.xml"/><Relationship Id="rId1" Type="http://schemas.openxmlformats.org/officeDocument/2006/relationships/slideLayout" Target="../slideLayouts/slideLayout221.xml"/><Relationship Id="rId6" Type="http://schemas.openxmlformats.org/officeDocument/2006/relationships/slideLayout" Target="../slideLayouts/slideLayout226.xml"/><Relationship Id="rId11" Type="http://schemas.openxmlformats.org/officeDocument/2006/relationships/slideLayout" Target="../slideLayouts/slideLayout231.xml"/><Relationship Id="rId5" Type="http://schemas.openxmlformats.org/officeDocument/2006/relationships/slideLayout" Target="../slideLayouts/slideLayout225.xml"/><Relationship Id="rId10" Type="http://schemas.openxmlformats.org/officeDocument/2006/relationships/slideLayout" Target="../slideLayouts/slideLayout230.xml"/><Relationship Id="rId4" Type="http://schemas.openxmlformats.org/officeDocument/2006/relationships/slideLayout" Target="../slideLayouts/slideLayout224.xml"/><Relationship Id="rId9" Type="http://schemas.openxmlformats.org/officeDocument/2006/relationships/slideLayout" Target="../slideLayouts/slideLayout229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9.xml"/><Relationship Id="rId3" Type="http://schemas.openxmlformats.org/officeDocument/2006/relationships/slideLayout" Target="../slideLayouts/slideLayout234.xml"/><Relationship Id="rId7" Type="http://schemas.openxmlformats.org/officeDocument/2006/relationships/slideLayout" Target="../slideLayouts/slideLayout238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33.xml"/><Relationship Id="rId1" Type="http://schemas.openxmlformats.org/officeDocument/2006/relationships/slideLayout" Target="../slideLayouts/slideLayout232.xml"/><Relationship Id="rId6" Type="http://schemas.openxmlformats.org/officeDocument/2006/relationships/slideLayout" Target="../slideLayouts/slideLayout237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236.xml"/><Relationship Id="rId10" Type="http://schemas.openxmlformats.org/officeDocument/2006/relationships/slideLayout" Target="../slideLayouts/slideLayout241.xml"/><Relationship Id="rId4" Type="http://schemas.openxmlformats.org/officeDocument/2006/relationships/slideLayout" Target="../slideLayouts/slideLayout235.xml"/><Relationship Id="rId9" Type="http://schemas.openxmlformats.org/officeDocument/2006/relationships/slideLayout" Target="../slideLayouts/slideLayout24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xmlns="" id="{8CCB05B2-2154-44C3-9768-29C2FBBA31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xmlns="" id="{D59F0EAC-3CD7-4333-B55C-5007517F65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12B05C6-6FA6-4D06-9C7F-37DCC830D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EE8561-D1FA-462D-B681-0A676F0B87E5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A230A37-BADC-4322-ACE9-86C84369F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9CA7965-4ADD-474D-AF06-6A3E350C7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D5C3A1-D522-4162-B426-651E351A1B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031" name="Picture 4" descr="mgj_10">
            <a:extLst>
              <a:ext uri="{FF2B5EF4-FFF2-40B4-BE49-F238E27FC236}">
                <a16:creationId xmlns:a16="http://schemas.microsoft.com/office/drawing/2014/main" xmlns="" id="{4591CEF2-D6A1-4E82-9CB5-7A8DCBD2AE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xmlns="" id="{0D17D404-AA0C-4CA3-A0E0-374C443C25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00" r:id="rId1"/>
    <p:sldLayoutId id="2147505201" r:id="rId2"/>
    <p:sldLayoutId id="2147505202" r:id="rId3"/>
    <p:sldLayoutId id="2147505203" r:id="rId4"/>
    <p:sldLayoutId id="2147505204" r:id="rId5"/>
    <p:sldLayoutId id="2147505205" r:id="rId6"/>
    <p:sldLayoutId id="2147505206" r:id="rId7"/>
    <p:sldLayoutId id="2147505207" r:id="rId8"/>
    <p:sldLayoutId id="2147505208" r:id="rId9"/>
    <p:sldLayoutId id="2147505209" r:id="rId10"/>
    <p:sldLayoutId id="21475052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:a16="http://schemas.microsoft.com/office/drawing/2014/main" xmlns="" id="{21DF0A53-9E6D-4E3E-A9BA-7D5ACFE5653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0243" name="Grafik 10">
            <a:extLst>
              <a:ext uri="{FF2B5EF4-FFF2-40B4-BE49-F238E27FC236}">
                <a16:creationId xmlns:a16="http://schemas.microsoft.com/office/drawing/2014/main" xmlns="" id="{64B1AFC0-CA36-4D9E-9258-3D357FD9EAF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elplatzhalter 1">
            <a:extLst>
              <a:ext uri="{FF2B5EF4-FFF2-40B4-BE49-F238E27FC236}">
                <a16:creationId xmlns:a16="http://schemas.microsoft.com/office/drawing/2014/main" xmlns="" id="{D2B94C92-24D1-406E-AF56-4CE54EF1BF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45" name="Textplatzhalter 2">
            <a:extLst>
              <a:ext uri="{FF2B5EF4-FFF2-40B4-BE49-F238E27FC236}">
                <a16:creationId xmlns:a16="http://schemas.microsoft.com/office/drawing/2014/main" xmlns="" id="{E3EB93CD-0FEA-4C7C-AAF3-581604FFD1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4D4E59D-2ABE-47C4-BC15-B231399C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16AAEE0-5B7E-4992-B9FD-2387129D7709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1AFAFCA-BE9C-4523-90E0-0BAD49593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DF3B03B-9D86-41B7-B27C-179963176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D043316-D407-4394-8234-E83A9A4CC3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22" r:id="rId1"/>
    <p:sldLayoutId id="2147505223" r:id="rId2"/>
    <p:sldLayoutId id="2147505224" r:id="rId3"/>
    <p:sldLayoutId id="2147505225" r:id="rId4"/>
    <p:sldLayoutId id="2147505226" r:id="rId5"/>
    <p:sldLayoutId id="2147505227" r:id="rId6"/>
    <p:sldLayoutId id="2147505228" r:id="rId7"/>
    <p:sldLayoutId id="2147505229" r:id="rId8"/>
    <p:sldLayoutId id="2147505230" r:id="rId9"/>
    <p:sldLayoutId id="2147505231" r:id="rId10"/>
    <p:sldLayoutId id="21475052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xmlns="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xmlns="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xmlns="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xmlns="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8F4DC275-AB2C-4786-8456-233139CE1F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291" name="Grafik 7">
            <a:extLst>
              <a:ext uri="{FF2B5EF4-FFF2-40B4-BE49-F238E27FC236}">
                <a16:creationId xmlns:a16="http://schemas.microsoft.com/office/drawing/2014/main" xmlns="" id="{FC50CD83-7D41-4C73-9A61-954AF86D0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08" r:id="rId1"/>
    <p:sldLayoutId id="2147505409" r:id="rId2"/>
    <p:sldLayoutId id="2147505410" r:id="rId3"/>
    <p:sldLayoutId id="2147505411" r:id="rId4"/>
    <p:sldLayoutId id="2147505412" r:id="rId5"/>
    <p:sldLayoutId id="2147505413" r:id="rId6"/>
    <p:sldLayoutId id="2147505414" r:id="rId7"/>
    <p:sldLayoutId id="2147505415" r:id="rId8"/>
    <p:sldLayoutId id="2147505416" r:id="rId9"/>
    <p:sldLayoutId id="2147505417" r:id="rId10"/>
    <p:sldLayoutId id="214750541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rafik 7">
            <a:extLst>
              <a:ext uri="{FF2B5EF4-FFF2-40B4-BE49-F238E27FC236}">
                <a16:creationId xmlns:a16="http://schemas.microsoft.com/office/drawing/2014/main" xmlns="" id="{658761E4-ED91-4D7A-A519-B5D8C317808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Placeholder 1">
            <a:extLst>
              <a:ext uri="{FF2B5EF4-FFF2-40B4-BE49-F238E27FC236}">
                <a16:creationId xmlns:a16="http://schemas.microsoft.com/office/drawing/2014/main" xmlns="" id="{A6E5FC9F-8A74-4F5F-83D5-AE100E004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3316" name="Text Placeholder 2">
            <a:extLst>
              <a:ext uri="{FF2B5EF4-FFF2-40B4-BE49-F238E27FC236}">
                <a16:creationId xmlns:a16="http://schemas.microsoft.com/office/drawing/2014/main" xmlns="" id="{C246E259-8124-4D94-BF08-59C728FE5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7E6C45C-0A14-45E9-9144-725729E68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B75C61-D66A-4B3D-835C-CED390547262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756E07-C201-4E52-A376-825F79CFA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B2BED9C-766C-4FB9-AADD-F146E1033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A79116-D3B7-4A1F-BEAC-F8045E231B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xmlns="" id="{760E1844-1FB8-402A-B604-061A66936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44" r:id="rId1"/>
    <p:sldLayoutId id="2147505245" r:id="rId2"/>
    <p:sldLayoutId id="2147505246" r:id="rId3"/>
    <p:sldLayoutId id="2147505247" r:id="rId4"/>
    <p:sldLayoutId id="2147505248" r:id="rId5"/>
    <p:sldLayoutId id="2147505249" r:id="rId6"/>
    <p:sldLayoutId id="2147505250" r:id="rId7"/>
    <p:sldLayoutId id="2147505251" r:id="rId8"/>
    <p:sldLayoutId id="2147505252" r:id="rId9"/>
    <p:sldLayoutId id="214750525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rafik 5">
            <a:extLst>
              <a:ext uri="{FF2B5EF4-FFF2-40B4-BE49-F238E27FC236}">
                <a16:creationId xmlns:a16="http://schemas.microsoft.com/office/drawing/2014/main" xmlns="" id="{EABCF915-A464-4EC3-A117-C2928148E7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xmlns="" id="{813D3D5C-BC61-4767-AFD8-0E25AE0BCB2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0" name="Titelplatzhalter 1">
            <a:extLst>
              <a:ext uri="{FF2B5EF4-FFF2-40B4-BE49-F238E27FC236}">
                <a16:creationId xmlns:a16="http://schemas.microsoft.com/office/drawing/2014/main" xmlns="" id="{BA1724C7-647D-4080-A965-BF730BEAB9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4341" name="Textplatzhalter 2">
            <a:extLst>
              <a:ext uri="{FF2B5EF4-FFF2-40B4-BE49-F238E27FC236}">
                <a16:creationId xmlns:a16="http://schemas.microsoft.com/office/drawing/2014/main" xmlns="" id="{9F49397F-5FC3-4DC1-82D0-9E5C895372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3361984-77B8-4AF6-B9C5-4E5487A8D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7F2193-78D5-4A77-80B8-ABF3FDFB0A30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60D77A9-A560-41EB-B905-B4E29348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1179FCC-9861-420F-82EA-CEDCFE426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0A288C-5599-409E-B2F4-2FFFDE5632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54" r:id="rId1"/>
    <p:sldLayoutId id="2147505255" r:id="rId2"/>
    <p:sldLayoutId id="2147505256" r:id="rId3"/>
    <p:sldLayoutId id="2147505257" r:id="rId4"/>
    <p:sldLayoutId id="2147505258" r:id="rId5"/>
    <p:sldLayoutId id="2147505259" r:id="rId6"/>
    <p:sldLayoutId id="2147505260" r:id="rId7"/>
    <p:sldLayoutId id="2147505261" r:id="rId8"/>
    <p:sldLayoutId id="2147505262" r:id="rId9"/>
    <p:sldLayoutId id="2147505263" r:id="rId10"/>
    <p:sldLayoutId id="21475052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platzhalter 1">
            <a:extLst>
              <a:ext uri="{FF2B5EF4-FFF2-40B4-BE49-F238E27FC236}">
                <a16:creationId xmlns:a16="http://schemas.microsoft.com/office/drawing/2014/main" xmlns="" id="{60D8AD89-6B76-4FCE-A308-483E5B370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15363" name="Textplatzhalter 2">
            <a:extLst>
              <a:ext uri="{FF2B5EF4-FFF2-40B4-BE49-F238E27FC236}">
                <a16:creationId xmlns:a16="http://schemas.microsoft.com/office/drawing/2014/main" xmlns="" id="{FB2CADF8-E0A5-482B-88A6-B30EA4A80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177A9E2-77F0-47E2-BF93-344FF8D8B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577AD8-C933-4679-87C8-C5015E001737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E013543-293B-4125-9167-15A20D95F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83D3464-1700-402E-903C-381277313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904C964-8585-425B-B3CE-C39D0D89C49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419" r:id="rId1"/>
    <p:sldLayoutId id="2147505420" r:id="rId2"/>
    <p:sldLayoutId id="2147505421" r:id="rId3"/>
    <p:sldLayoutId id="2147505422" r:id="rId4"/>
    <p:sldLayoutId id="2147505423" r:id="rId5"/>
    <p:sldLayoutId id="2147505424" r:id="rId6"/>
    <p:sldLayoutId id="2147505425" r:id="rId7"/>
    <p:sldLayoutId id="2147505426" r:id="rId8"/>
    <p:sldLayoutId id="2147505427" r:id="rId9"/>
    <p:sldLayoutId id="2147505428" r:id="rId10"/>
    <p:sldLayoutId id="21475054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xmlns="" id="{D0DA4383-D4E5-4CD8-A9E1-C99CBE4762B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6387" name="Grafik 11">
            <a:extLst>
              <a:ext uri="{FF2B5EF4-FFF2-40B4-BE49-F238E27FC236}">
                <a16:creationId xmlns:a16="http://schemas.microsoft.com/office/drawing/2014/main" xmlns="" id="{DB22B61D-8A49-4DF2-847F-A449FEDC43E4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itelplatzhalter 1">
            <a:extLst>
              <a:ext uri="{FF2B5EF4-FFF2-40B4-BE49-F238E27FC236}">
                <a16:creationId xmlns:a16="http://schemas.microsoft.com/office/drawing/2014/main" xmlns="" id="{D2537C5D-0745-45D7-8985-73EE239DE6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6389" name="Textplatzhalter 2">
            <a:extLst>
              <a:ext uri="{FF2B5EF4-FFF2-40B4-BE49-F238E27FC236}">
                <a16:creationId xmlns:a16="http://schemas.microsoft.com/office/drawing/2014/main" xmlns="" id="{1F9F4DD6-5377-4C84-B8C3-04763C3F77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6FC9111-37A1-4CE2-B53B-8F1E23E50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2D2C2DC-449F-4407-B066-C2DAC62FD461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C7342F8-509E-4B5C-A88F-3E80E4ADA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0EB0F68-4A3B-43A3-A848-8648B8C1F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EFADFF-9B27-4E98-B114-11F77D96CAA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65" r:id="rId1"/>
    <p:sldLayoutId id="2147505266" r:id="rId2"/>
    <p:sldLayoutId id="2147505267" r:id="rId3"/>
    <p:sldLayoutId id="2147505268" r:id="rId4"/>
    <p:sldLayoutId id="2147505269" r:id="rId5"/>
    <p:sldLayoutId id="2147505270" r:id="rId6"/>
    <p:sldLayoutId id="2147505271" r:id="rId7"/>
    <p:sldLayoutId id="2147505272" r:id="rId8"/>
    <p:sldLayoutId id="2147505273" r:id="rId9"/>
    <p:sldLayoutId id="2147505274" r:id="rId10"/>
    <p:sldLayoutId id="21475052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xmlns="" id="{992CD08E-59F2-42B9-8991-5C23F637998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7411" name="Grafik 11">
            <a:extLst>
              <a:ext uri="{FF2B5EF4-FFF2-40B4-BE49-F238E27FC236}">
                <a16:creationId xmlns:a16="http://schemas.microsoft.com/office/drawing/2014/main" xmlns="" id="{5702AC0E-820A-4E75-AC4D-4D0DB8CAE78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itelplatzhalter 1">
            <a:extLst>
              <a:ext uri="{FF2B5EF4-FFF2-40B4-BE49-F238E27FC236}">
                <a16:creationId xmlns:a16="http://schemas.microsoft.com/office/drawing/2014/main" xmlns="" id="{30F207DA-F960-437C-8A1F-A121CF43E3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7413" name="Textplatzhalter 2">
            <a:extLst>
              <a:ext uri="{FF2B5EF4-FFF2-40B4-BE49-F238E27FC236}">
                <a16:creationId xmlns:a16="http://schemas.microsoft.com/office/drawing/2014/main" xmlns="" id="{152AAE74-4B0B-4202-B47F-7EBE48DE46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950ED7C-07E2-4298-A8DA-F3DC1700D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DD8975F-0FE5-4719-8A7E-C17763785CFA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AB48AE0-B756-49E3-A336-E0798C8D2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16A0048-0BE3-4E3F-899C-30AC51DF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B743B2-2FCF-406E-AB6E-58218A84CB4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76" r:id="rId1"/>
    <p:sldLayoutId id="2147505277" r:id="rId2"/>
    <p:sldLayoutId id="2147505278" r:id="rId3"/>
    <p:sldLayoutId id="2147505279" r:id="rId4"/>
    <p:sldLayoutId id="2147505280" r:id="rId5"/>
    <p:sldLayoutId id="2147505281" r:id="rId6"/>
    <p:sldLayoutId id="2147505282" r:id="rId7"/>
    <p:sldLayoutId id="2147505283" r:id="rId8"/>
    <p:sldLayoutId id="2147505284" r:id="rId9"/>
    <p:sldLayoutId id="2147505285" r:id="rId10"/>
    <p:sldLayoutId id="21475052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Grafik 5">
            <a:extLst>
              <a:ext uri="{FF2B5EF4-FFF2-40B4-BE49-F238E27FC236}">
                <a16:creationId xmlns:a16="http://schemas.microsoft.com/office/drawing/2014/main" xmlns="" id="{00B7AA64-3104-4300-989F-13259DD99A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xmlns="" id="{5802F0DF-4BAA-42C5-978A-AE252852368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436" name="Titelplatzhalter 1">
            <a:extLst>
              <a:ext uri="{FF2B5EF4-FFF2-40B4-BE49-F238E27FC236}">
                <a16:creationId xmlns:a16="http://schemas.microsoft.com/office/drawing/2014/main" xmlns="" id="{1AEDC4D4-B7A2-4419-8B1C-D387BFBD3F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8437" name="Textplatzhalter 2">
            <a:extLst>
              <a:ext uri="{FF2B5EF4-FFF2-40B4-BE49-F238E27FC236}">
                <a16:creationId xmlns:a16="http://schemas.microsoft.com/office/drawing/2014/main" xmlns="" id="{B1F4EFDC-296A-4D5B-9124-908C5CEBFE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5A9A175-B85D-4199-845A-3EEE7DA8C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20B4238-914D-4A58-9F36-BE7FC94E8B23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247F29A-A8F5-4657-9E0A-77867FA04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4618420-DD59-4C40-B847-1F3AC2186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5B8C004-422F-4D31-B77E-CB5302BDE8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87" r:id="rId1"/>
    <p:sldLayoutId id="2147505288" r:id="rId2"/>
    <p:sldLayoutId id="2147505289" r:id="rId3"/>
    <p:sldLayoutId id="2147505290" r:id="rId4"/>
    <p:sldLayoutId id="2147505291" r:id="rId5"/>
    <p:sldLayoutId id="2147505292" r:id="rId6"/>
    <p:sldLayoutId id="2147505293" r:id="rId7"/>
    <p:sldLayoutId id="2147505294" r:id="rId8"/>
    <p:sldLayoutId id="2147505295" r:id="rId9"/>
    <p:sldLayoutId id="2147505296" r:id="rId10"/>
    <p:sldLayoutId id="21475052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xmlns="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xmlns="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xmlns="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xmlns="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:a16="http://schemas.microsoft.com/office/drawing/2014/main" xmlns="" id="{42E8198A-A211-476E-A812-943B4D7E3A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:a16="http://schemas.microsoft.com/office/drawing/2014/main" xmlns="" id="{72C4DB61-E057-46E7-A8CF-AA51D5720D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49D4F8B-1CEF-4072-BF0C-7D404B1FF3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7D2B6C-71E9-42CD-8E4B-2A532B283881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CAFF487-0D2E-4EE8-A561-02060ED79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86CDCA8-6006-44A3-B839-6EF5F4107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9A73FB-38FC-40BD-AD43-7B731C4BDF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11" r:id="rId1"/>
    <p:sldLayoutId id="2147505212" r:id="rId2"/>
    <p:sldLayoutId id="2147505213" r:id="rId3"/>
    <p:sldLayoutId id="2147505214" r:id="rId4"/>
    <p:sldLayoutId id="2147505215" r:id="rId5"/>
    <p:sldLayoutId id="2147505216" r:id="rId6"/>
    <p:sldLayoutId id="2147505217" r:id="rId7"/>
    <p:sldLayoutId id="2147505218" r:id="rId8"/>
    <p:sldLayoutId id="2147505219" r:id="rId9"/>
    <p:sldLayoutId id="2147505220" r:id="rId10"/>
    <p:sldLayoutId id="21475052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rafik 5">
            <a:extLst>
              <a:ext uri="{FF2B5EF4-FFF2-40B4-BE49-F238E27FC236}">
                <a16:creationId xmlns:a16="http://schemas.microsoft.com/office/drawing/2014/main" xmlns="" id="{B5D30E80-85B6-4B9E-BCCC-0567C2F87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elplatzhalter 1">
            <a:extLst>
              <a:ext uri="{FF2B5EF4-FFF2-40B4-BE49-F238E27FC236}">
                <a16:creationId xmlns:a16="http://schemas.microsoft.com/office/drawing/2014/main" xmlns="" id="{368A146A-D4BB-4373-9C3A-05E5E116DB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20484" name="Textplatzhalter 2">
            <a:extLst>
              <a:ext uri="{FF2B5EF4-FFF2-40B4-BE49-F238E27FC236}">
                <a16:creationId xmlns:a16="http://schemas.microsoft.com/office/drawing/2014/main" xmlns="" id="{69F38FC9-4392-48E6-99EF-1F3F0DFDB6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D772471-C03C-4BFC-AABC-E062E39C2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A5F1702-4488-44B9-A3FA-898CE77AAA42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17C336F-6847-4467-AFDC-51617D7AD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57786E9-8285-46A9-9E10-1041832E5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11EE2C-D2ED-499A-BEFF-4D5A50FFCC9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xmlns="" id="{4C9A5127-CD19-4241-8083-92B3EF3D5E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09" r:id="rId1"/>
    <p:sldLayoutId id="2147505310" r:id="rId2"/>
    <p:sldLayoutId id="2147505311" r:id="rId3"/>
    <p:sldLayoutId id="2147505312" r:id="rId4"/>
    <p:sldLayoutId id="2147505313" r:id="rId5"/>
    <p:sldLayoutId id="2147505314" r:id="rId6"/>
    <p:sldLayoutId id="2147505315" r:id="rId7"/>
    <p:sldLayoutId id="2147505316" r:id="rId8"/>
    <p:sldLayoutId id="2147505317" r:id="rId9"/>
    <p:sldLayoutId id="2147505318" r:id="rId10"/>
    <p:sldLayoutId id="21475053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xmlns="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Grafik 7">
            <a:extLst>
              <a:ext uri="{FF2B5EF4-FFF2-40B4-BE49-F238E27FC236}">
                <a16:creationId xmlns:a16="http://schemas.microsoft.com/office/drawing/2014/main" xmlns="" id="{D0BD3B5A-FFF1-45AF-963E-72789399245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Placeholder 1">
            <a:extLst>
              <a:ext uri="{FF2B5EF4-FFF2-40B4-BE49-F238E27FC236}">
                <a16:creationId xmlns:a16="http://schemas.microsoft.com/office/drawing/2014/main" xmlns="" id="{0CAA5320-51E5-4835-AED1-91D6F8489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22532" name="Text Placeholder 2">
            <a:extLst>
              <a:ext uri="{FF2B5EF4-FFF2-40B4-BE49-F238E27FC236}">
                <a16:creationId xmlns:a16="http://schemas.microsoft.com/office/drawing/2014/main" xmlns="" id="{B41C8D04-6945-47EC-A1C1-7EC6BCC57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2CA7D7-257B-458C-9475-6892AB435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871349-8C14-44E6-85D5-EB385F8F9290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B6136C-953D-4786-BBB9-F69D0C64A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1C9DCF-26AC-4F5F-8AFA-050F24C6B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55420C-3C4E-405D-ADFF-9298BC95070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xmlns="" id="{AB88838A-6487-4235-8E8C-089F9B2C2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20" r:id="rId1"/>
    <p:sldLayoutId id="2147505321" r:id="rId2"/>
    <p:sldLayoutId id="2147505322" r:id="rId3"/>
    <p:sldLayoutId id="2147505323" r:id="rId4"/>
    <p:sldLayoutId id="2147505324" r:id="rId5"/>
    <p:sldLayoutId id="2147505325" r:id="rId6"/>
    <p:sldLayoutId id="2147505326" r:id="rId7"/>
    <p:sldLayoutId id="2147505327" r:id="rId8"/>
    <p:sldLayoutId id="2147505328" r:id="rId9"/>
    <p:sldLayoutId id="214750532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>
            <a:extLst>
              <a:ext uri="{FF2B5EF4-FFF2-40B4-BE49-F238E27FC236}">
                <a16:creationId xmlns:a16="http://schemas.microsoft.com/office/drawing/2014/main" xmlns="" id="{877F476C-4853-4858-9841-3498EC4607B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075" name="Textplatzhalter 2">
            <a:extLst>
              <a:ext uri="{FF2B5EF4-FFF2-40B4-BE49-F238E27FC236}">
                <a16:creationId xmlns:a16="http://schemas.microsoft.com/office/drawing/2014/main" xmlns="" id="{5A6E69F6-F18D-4560-A0E9-FCF66DC629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562F913-A464-4EEA-9983-DF1988040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1EE1CC-5C77-4ABD-9FC3-A12A78DAA7D9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8B6FC69-DC29-4A34-AAF4-DA22F81BE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B986926-B5C1-477F-BD15-9792C7593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BC868F-8673-4E76-BEC3-10A4E6A16E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30" r:id="rId1"/>
    <p:sldLayoutId id="2147505331" r:id="rId2"/>
    <p:sldLayoutId id="2147505332" r:id="rId3"/>
    <p:sldLayoutId id="2147505333" r:id="rId4"/>
    <p:sldLayoutId id="2147505334" r:id="rId5"/>
    <p:sldLayoutId id="2147505335" r:id="rId6"/>
    <p:sldLayoutId id="2147505336" r:id="rId7"/>
    <p:sldLayoutId id="2147505337" r:id="rId8"/>
    <p:sldLayoutId id="2147505338" r:id="rId9"/>
    <p:sldLayoutId id="2147505339" r:id="rId10"/>
    <p:sldLayoutId id="21475053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>
            <a:extLst>
              <a:ext uri="{FF2B5EF4-FFF2-40B4-BE49-F238E27FC236}">
                <a16:creationId xmlns:a16="http://schemas.microsoft.com/office/drawing/2014/main" xmlns="" id="{4F7B25E5-13B7-45DB-82DC-71DD30EA89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4099" name="Textplatzhalter 2">
            <a:extLst>
              <a:ext uri="{FF2B5EF4-FFF2-40B4-BE49-F238E27FC236}">
                <a16:creationId xmlns:a16="http://schemas.microsoft.com/office/drawing/2014/main" xmlns="" id="{E18578DA-325E-40CD-BE31-A4B20EE823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91C526F-9526-487C-830C-119312783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3CE82F-1A9F-41D2-AF81-3C1AA65E95BC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975BE4D-99A0-4061-B064-4D4CFBECE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66162A3-8F7D-48C8-9073-1E10FDDD9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2DE8C0E-3E99-4756-88C2-E40B0200F5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41" r:id="rId1"/>
    <p:sldLayoutId id="2147505342" r:id="rId2"/>
    <p:sldLayoutId id="2147505343" r:id="rId3"/>
    <p:sldLayoutId id="2147505344" r:id="rId4"/>
    <p:sldLayoutId id="2147505345" r:id="rId5"/>
    <p:sldLayoutId id="2147505346" r:id="rId6"/>
    <p:sldLayoutId id="2147505347" r:id="rId7"/>
    <p:sldLayoutId id="2147505348" r:id="rId8"/>
    <p:sldLayoutId id="2147505349" r:id="rId9"/>
    <p:sldLayoutId id="2147505350" r:id="rId10"/>
    <p:sldLayoutId id="21475053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1CD30C33-4767-42AB-ADFE-E45CEF6D4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>
            <a:extLst>
              <a:ext uri="{FF2B5EF4-FFF2-40B4-BE49-F238E27FC236}">
                <a16:creationId xmlns:a16="http://schemas.microsoft.com/office/drawing/2014/main" xmlns="" id="{10DC6BFF-C219-4AAB-BD35-F0B502D239D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52" r:id="rId1"/>
    <p:sldLayoutId id="2147505353" r:id="rId2"/>
    <p:sldLayoutId id="2147505354" r:id="rId3"/>
    <p:sldLayoutId id="2147505355" r:id="rId4"/>
    <p:sldLayoutId id="2147505356" r:id="rId5"/>
    <p:sldLayoutId id="2147505357" r:id="rId6"/>
    <p:sldLayoutId id="2147505358" r:id="rId7"/>
    <p:sldLayoutId id="2147505359" r:id="rId8"/>
    <p:sldLayoutId id="2147505360" r:id="rId9"/>
    <p:sldLayoutId id="2147505361" r:id="rId10"/>
    <p:sldLayoutId id="214750536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210E2F01-F6D0-475B-9130-618A9596D3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>
            <a:extLst>
              <a:ext uri="{FF2B5EF4-FFF2-40B4-BE49-F238E27FC236}">
                <a16:creationId xmlns:a16="http://schemas.microsoft.com/office/drawing/2014/main" xmlns="" id="{1EDB70D1-EB47-42C9-AED6-2BC3F29AF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63" r:id="rId1"/>
    <p:sldLayoutId id="2147505364" r:id="rId2"/>
    <p:sldLayoutId id="2147505365" r:id="rId3"/>
    <p:sldLayoutId id="2147505366" r:id="rId4"/>
    <p:sldLayoutId id="2147505367" r:id="rId5"/>
    <p:sldLayoutId id="2147505368" r:id="rId6"/>
    <p:sldLayoutId id="2147505369" r:id="rId7"/>
    <p:sldLayoutId id="2147505370" r:id="rId8"/>
    <p:sldLayoutId id="2147505371" r:id="rId9"/>
    <p:sldLayoutId id="2147505372" r:id="rId10"/>
    <p:sldLayoutId id="21475053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xmlns="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xmlns="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9F818EEC-A90D-4EC1-8619-25DE313563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>
            <a:extLst>
              <a:ext uri="{FF2B5EF4-FFF2-40B4-BE49-F238E27FC236}">
                <a16:creationId xmlns:a16="http://schemas.microsoft.com/office/drawing/2014/main" xmlns="" id="{0F275B2A-83A8-4C84-825B-9CB5E1F1E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85" r:id="rId1"/>
    <p:sldLayoutId id="2147505386" r:id="rId2"/>
    <p:sldLayoutId id="2147505387" r:id="rId3"/>
    <p:sldLayoutId id="2147505388" r:id="rId4"/>
    <p:sldLayoutId id="2147505389" r:id="rId5"/>
    <p:sldLayoutId id="2147505390" r:id="rId6"/>
    <p:sldLayoutId id="2147505391" r:id="rId7"/>
    <p:sldLayoutId id="2147505392" r:id="rId8"/>
    <p:sldLayoutId id="2147505393" r:id="rId9"/>
    <p:sldLayoutId id="2147505394" r:id="rId10"/>
    <p:sldLayoutId id="21475053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>
            <a:extLst>
              <a:ext uri="{FF2B5EF4-FFF2-40B4-BE49-F238E27FC236}">
                <a16:creationId xmlns:a16="http://schemas.microsoft.com/office/drawing/2014/main" xmlns="" id="{08BCCB86-5028-4924-A9E5-030AC63E0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9219" name="Textplatzhalter 2">
            <a:extLst>
              <a:ext uri="{FF2B5EF4-FFF2-40B4-BE49-F238E27FC236}">
                <a16:creationId xmlns:a16="http://schemas.microsoft.com/office/drawing/2014/main" xmlns="" id="{E239D472-A801-4849-9B15-81B778F8F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35BD891-D274-4457-AF73-FD6D3B940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99C37A-D5D5-490A-8467-46131F8B34A2}" type="datetimeFigureOut">
              <a:rPr lang="de-DE" altLang="zh-CN"/>
              <a:pPr>
                <a:defRPr/>
              </a:pPr>
              <a:t>19.04.2021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3F28FEE-017D-4F85-B36A-B8003FF09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EACAB8B-5B3E-4C2A-A120-9539AA95F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A78D3E3-C561-42D4-95AB-D62D4530A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96" r:id="rId1"/>
    <p:sldLayoutId id="2147505397" r:id="rId2"/>
    <p:sldLayoutId id="2147505398" r:id="rId3"/>
    <p:sldLayoutId id="2147505399" r:id="rId4"/>
    <p:sldLayoutId id="2147505400" r:id="rId5"/>
    <p:sldLayoutId id="2147505401" r:id="rId6"/>
    <p:sldLayoutId id="2147505402" r:id="rId7"/>
    <p:sldLayoutId id="2147505403" r:id="rId8"/>
    <p:sldLayoutId id="2147505404" r:id="rId9"/>
    <p:sldLayoutId id="2147505405" r:id="rId10"/>
    <p:sldLayoutId id="21475054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xmlns="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xmlns="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685800" y="1524000"/>
            <a:ext cx="6096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sz="6600" b="0" dirty="0">
                <a:solidFill>
                  <a:srgbClr val="000000"/>
                </a:solidFill>
              </a:rPr>
              <a:t>天父的管教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xmlns="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660400" y="3448756"/>
            <a:ext cx="6096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证道：吴振忠 牧师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8" y="319746"/>
            <a:ext cx="6461764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dirty="0"/>
              <a:t>经文理解与应用</a:t>
            </a:r>
            <a:r>
              <a:rPr lang="en-US" sz="4200" dirty="0"/>
              <a:t>:</a:t>
            </a:r>
            <a:endParaRPr sz="4200" dirty="0"/>
          </a:p>
        </p:txBody>
      </p:sp>
      <p:sp>
        <p:nvSpPr>
          <p:cNvPr id="1053" name="弗2:11-22"/>
          <p:cNvSpPr txBox="1"/>
          <p:nvPr/>
        </p:nvSpPr>
        <p:spPr>
          <a:xfrm>
            <a:off x="426719" y="1295399"/>
            <a:ext cx="7646594" cy="913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</p:txBody>
      </p:sp>
      <p:sp>
        <p:nvSpPr>
          <p:cNvPr id="4" name="弗2:11-22">
            <a:extLst>
              <a:ext uri="{FF2B5EF4-FFF2-40B4-BE49-F238E27FC236}">
                <a16:creationId xmlns:a16="http://schemas.microsoft.com/office/drawing/2014/main" xmlns="" id="{23D1B311-8BC4-49F4-A91C-D5A5DBCCCCA7}"/>
              </a:ext>
            </a:extLst>
          </p:cNvPr>
          <p:cNvSpPr txBox="1"/>
          <p:nvPr/>
        </p:nvSpPr>
        <p:spPr>
          <a:xfrm>
            <a:off x="320040" y="1143000"/>
            <a:ext cx="6766560" cy="5186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514350" indent="-514350" algn="just" eaLnBrk="1" hangingPunct="1">
              <a:lnSpc>
                <a:spcPct val="90000"/>
              </a:lnSpc>
              <a:spcBef>
                <a:spcPts val="1000"/>
              </a:spcBef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我们看见许多的见证人（</a:t>
            </a:r>
            <a:r>
              <a:rPr lang="en-US" altLang="zh-CN" dirty="0"/>
              <a:t>martyr </a:t>
            </a:r>
            <a:r>
              <a:rPr lang="zh-CN" altLang="en-US" dirty="0"/>
              <a:t>殉道者）在前面，他们现在也在看著我。</a:t>
            </a:r>
            <a:endParaRPr lang="en-US" altLang="zh-CN" dirty="0"/>
          </a:p>
          <a:p>
            <a:pPr marL="514350" indent="-514350" algn="just" eaLnBrk="1" hangingPunct="1">
              <a:lnSpc>
                <a:spcPct val="90000"/>
              </a:lnSpc>
              <a:spcBef>
                <a:spcPts val="1000"/>
              </a:spcBef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要跑赢（完）前面的路程，就要个卸重担、摆脱罪。</a:t>
            </a:r>
            <a:endParaRPr lang="en-US" altLang="zh-CN" dirty="0"/>
          </a:p>
          <a:p>
            <a:pPr marL="514350" indent="-514350" algn="just" eaLnBrk="1" hangingPunct="1">
              <a:lnSpc>
                <a:spcPct val="90000"/>
              </a:lnSpc>
              <a:spcBef>
                <a:spcPts val="1000"/>
              </a:spcBef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耶稣基督的榜样解决我现今的挣扎。</a:t>
            </a:r>
            <a:endParaRPr lang="en-US" altLang="zh-CN" dirty="0"/>
          </a:p>
          <a:p>
            <a:pPr marL="514350" indent="-514350" algn="just" eaLnBrk="1" hangingPunct="1">
              <a:lnSpc>
                <a:spcPct val="90000"/>
              </a:lnSpc>
              <a:spcBef>
                <a:spcPts val="1000"/>
              </a:spcBef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主的管教是（管束、教导、纪律、惩处、训练）；我们不轻看，也不灰心。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1570867316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8" y="319746"/>
            <a:ext cx="6461764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dirty="0"/>
              <a:t>经文理解与应用</a:t>
            </a:r>
            <a:r>
              <a:rPr lang="en-US" sz="4200" dirty="0"/>
              <a:t>:</a:t>
            </a:r>
            <a:endParaRPr sz="4200" dirty="0"/>
          </a:p>
        </p:txBody>
      </p:sp>
      <p:sp>
        <p:nvSpPr>
          <p:cNvPr id="1053" name="弗2:11-22"/>
          <p:cNvSpPr txBox="1"/>
          <p:nvPr/>
        </p:nvSpPr>
        <p:spPr>
          <a:xfrm>
            <a:off x="426719" y="1295399"/>
            <a:ext cx="7646594" cy="913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</p:txBody>
      </p:sp>
      <p:sp>
        <p:nvSpPr>
          <p:cNvPr id="4" name="弗2:11-22">
            <a:extLst>
              <a:ext uri="{FF2B5EF4-FFF2-40B4-BE49-F238E27FC236}">
                <a16:creationId xmlns:a16="http://schemas.microsoft.com/office/drawing/2014/main" xmlns="" id="{23D1B311-8BC4-49F4-A91C-D5A5DBCCCCA7}"/>
              </a:ext>
            </a:extLst>
          </p:cNvPr>
          <p:cNvSpPr txBox="1"/>
          <p:nvPr/>
        </p:nvSpPr>
        <p:spPr>
          <a:xfrm>
            <a:off x="320040" y="1143000"/>
            <a:ext cx="6766560" cy="2360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514350" indent="-514350" algn="just" eaLnBrk="1" hangingPunct="1">
              <a:lnSpc>
                <a:spcPct val="90000"/>
              </a:lnSpc>
              <a:spcBef>
                <a:spcPts val="1000"/>
              </a:spcBef>
              <a:buFont typeface="+mj-lt"/>
              <a:buAutoNum type="arabicPeriod" startAt="5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管教是出于爱的保证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966356283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8" y="319746"/>
            <a:ext cx="6461764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dirty="0"/>
              <a:t>经文理解与应用</a:t>
            </a:r>
            <a:r>
              <a:rPr lang="en-US" sz="4200" dirty="0"/>
              <a:t>:</a:t>
            </a:r>
            <a:endParaRPr sz="4200" dirty="0"/>
          </a:p>
        </p:txBody>
      </p:sp>
      <p:sp>
        <p:nvSpPr>
          <p:cNvPr id="1053" name="弗2:11-22"/>
          <p:cNvSpPr txBox="1"/>
          <p:nvPr/>
        </p:nvSpPr>
        <p:spPr>
          <a:xfrm>
            <a:off x="426719" y="1295399"/>
            <a:ext cx="7646594" cy="913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</p:txBody>
      </p:sp>
      <p:sp>
        <p:nvSpPr>
          <p:cNvPr id="4" name="弗2:11-22">
            <a:extLst>
              <a:ext uri="{FF2B5EF4-FFF2-40B4-BE49-F238E27FC236}">
                <a16:creationId xmlns:a16="http://schemas.microsoft.com/office/drawing/2014/main" xmlns="" id="{23D1B311-8BC4-49F4-A91C-D5A5DBCCCCA7}"/>
              </a:ext>
            </a:extLst>
          </p:cNvPr>
          <p:cNvSpPr txBox="1"/>
          <p:nvPr/>
        </p:nvSpPr>
        <p:spPr>
          <a:xfrm>
            <a:off x="320040" y="1143000"/>
            <a:ext cx="6766560" cy="2360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514350" indent="-514350" algn="just" eaLnBrk="1" hangingPunct="1">
              <a:lnSpc>
                <a:spcPct val="90000"/>
              </a:lnSpc>
              <a:spcBef>
                <a:spcPts val="1000"/>
              </a:spcBef>
              <a:buFont typeface="+mj-lt"/>
              <a:buAutoNum type="arabicPeriod" startAt="5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管教是出于爱的保证</a:t>
            </a:r>
            <a:endParaRPr lang="en-US" altLang="zh-CN" dirty="0"/>
          </a:p>
          <a:p>
            <a:pPr marL="514350" indent="-514350" algn="just" eaLnBrk="1" hangingPunct="1">
              <a:lnSpc>
                <a:spcPct val="90000"/>
              </a:lnSpc>
              <a:spcBef>
                <a:spcPts val="1000"/>
              </a:spcBef>
              <a:buAutoNum type="arabicPeriod" startAt="5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管教是出于真正的关系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47531443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8" y="319746"/>
            <a:ext cx="6461764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dirty="0"/>
              <a:t>经文理解与应用</a:t>
            </a:r>
            <a:r>
              <a:rPr lang="en-US" sz="4200" dirty="0"/>
              <a:t>:</a:t>
            </a:r>
            <a:endParaRPr sz="4200" dirty="0"/>
          </a:p>
        </p:txBody>
      </p:sp>
      <p:sp>
        <p:nvSpPr>
          <p:cNvPr id="1053" name="弗2:11-22"/>
          <p:cNvSpPr txBox="1"/>
          <p:nvPr/>
        </p:nvSpPr>
        <p:spPr>
          <a:xfrm>
            <a:off x="426719" y="1295399"/>
            <a:ext cx="7646594" cy="913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</p:txBody>
      </p:sp>
      <p:sp>
        <p:nvSpPr>
          <p:cNvPr id="4" name="弗2:11-22">
            <a:extLst>
              <a:ext uri="{FF2B5EF4-FFF2-40B4-BE49-F238E27FC236}">
                <a16:creationId xmlns:a16="http://schemas.microsoft.com/office/drawing/2014/main" xmlns="" id="{23D1B311-8BC4-49F4-A91C-D5A5DBCCCCA7}"/>
              </a:ext>
            </a:extLst>
          </p:cNvPr>
          <p:cNvSpPr txBox="1"/>
          <p:nvPr/>
        </p:nvSpPr>
        <p:spPr>
          <a:xfrm>
            <a:off x="320040" y="1143000"/>
            <a:ext cx="6766560" cy="2360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514350" indent="-514350" algn="just" eaLnBrk="1" hangingPunct="1">
              <a:lnSpc>
                <a:spcPct val="90000"/>
              </a:lnSpc>
              <a:spcBef>
                <a:spcPts val="1000"/>
              </a:spcBef>
              <a:buFont typeface="+mj-lt"/>
              <a:buAutoNum type="arabicPeriod" startAt="5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管教是出于爱的保证</a:t>
            </a:r>
            <a:endParaRPr lang="en-US" altLang="zh-CN" dirty="0"/>
          </a:p>
          <a:p>
            <a:pPr marL="514350" indent="-514350" algn="just" eaLnBrk="1" hangingPunct="1">
              <a:lnSpc>
                <a:spcPct val="90000"/>
              </a:lnSpc>
              <a:spcBef>
                <a:spcPts val="1000"/>
              </a:spcBef>
              <a:buAutoNum type="arabicPeriod" startAt="5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管教是出于真正的关系</a:t>
            </a:r>
            <a:endParaRPr lang="en-US" altLang="zh-CN" dirty="0"/>
          </a:p>
          <a:p>
            <a:pPr marL="514350" indent="-514350" algn="just" eaLnBrk="1" hangingPunct="1">
              <a:lnSpc>
                <a:spcPct val="90000"/>
              </a:lnSpc>
              <a:spcBef>
                <a:spcPts val="1000"/>
              </a:spcBef>
              <a:buAutoNum type="arabicPeriod" startAt="5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管教当时当然是不好受的</a:t>
            </a:r>
          </a:p>
        </p:txBody>
      </p:sp>
    </p:spTree>
    <p:extLst>
      <p:ext uri="{BB962C8B-B14F-4D97-AF65-F5344CB8AC3E}">
        <p14:creationId xmlns:p14="http://schemas.microsoft.com/office/powerpoint/2010/main" xmlns="" val="342430670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8" y="319746"/>
            <a:ext cx="6461764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dirty="0"/>
              <a:t>经文理解与应用</a:t>
            </a:r>
            <a:r>
              <a:rPr lang="en-US" sz="4200" dirty="0"/>
              <a:t>:</a:t>
            </a:r>
            <a:endParaRPr sz="4200" dirty="0"/>
          </a:p>
        </p:txBody>
      </p:sp>
      <p:sp>
        <p:nvSpPr>
          <p:cNvPr id="1053" name="弗2:11-22"/>
          <p:cNvSpPr txBox="1"/>
          <p:nvPr/>
        </p:nvSpPr>
        <p:spPr>
          <a:xfrm>
            <a:off x="426719" y="1295399"/>
            <a:ext cx="7646594" cy="913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</p:txBody>
      </p:sp>
      <p:sp>
        <p:nvSpPr>
          <p:cNvPr id="4" name="弗2:11-22">
            <a:extLst>
              <a:ext uri="{FF2B5EF4-FFF2-40B4-BE49-F238E27FC236}">
                <a16:creationId xmlns:a16="http://schemas.microsoft.com/office/drawing/2014/main" xmlns="" id="{23D1B311-8BC4-49F4-A91C-D5A5DBCCCCA7}"/>
              </a:ext>
            </a:extLst>
          </p:cNvPr>
          <p:cNvSpPr txBox="1"/>
          <p:nvPr/>
        </p:nvSpPr>
        <p:spPr>
          <a:xfrm>
            <a:off x="320040" y="1143000"/>
            <a:ext cx="6766560" cy="2360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514350" indent="-514350" algn="just" eaLnBrk="1" hangingPunct="1">
              <a:lnSpc>
                <a:spcPct val="90000"/>
              </a:lnSpc>
              <a:spcBef>
                <a:spcPts val="1000"/>
              </a:spcBef>
              <a:buFont typeface="+mj-lt"/>
              <a:buAutoNum type="arabicPeriod" startAt="5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管教是出于爱的保证</a:t>
            </a:r>
            <a:endParaRPr lang="en-US" altLang="zh-CN" dirty="0"/>
          </a:p>
          <a:p>
            <a:pPr marL="514350" indent="-514350" algn="just" eaLnBrk="1" hangingPunct="1">
              <a:lnSpc>
                <a:spcPct val="90000"/>
              </a:lnSpc>
              <a:spcBef>
                <a:spcPts val="1000"/>
              </a:spcBef>
              <a:buAutoNum type="arabicPeriod" startAt="5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管教是出于真正的关系</a:t>
            </a:r>
            <a:endParaRPr lang="en-US" altLang="zh-CN" dirty="0"/>
          </a:p>
          <a:p>
            <a:pPr marL="514350" indent="-514350" algn="just" eaLnBrk="1" hangingPunct="1">
              <a:lnSpc>
                <a:spcPct val="90000"/>
              </a:lnSpc>
              <a:spcBef>
                <a:spcPts val="1000"/>
              </a:spcBef>
              <a:buAutoNum type="arabicPeriod" startAt="5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管教当时当然是不好受的</a:t>
            </a:r>
            <a:endParaRPr lang="en-US" altLang="zh-CN" dirty="0"/>
          </a:p>
          <a:p>
            <a:pPr marL="514350" indent="-514350" algn="just" eaLnBrk="1" hangingPunct="1">
              <a:lnSpc>
                <a:spcPct val="90000"/>
              </a:lnSpc>
              <a:spcBef>
                <a:spcPts val="1000"/>
              </a:spcBef>
              <a:buAutoNum type="arabicPeriod" startAt="5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管教是为了管教后的成长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4209228284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475870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sz="4200" dirty="0" err="1"/>
              <a:t>总结</a:t>
            </a:r>
            <a:r>
              <a:rPr lang="en-US" sz="4200" dirty="0"/>
              <a:t>:</a:t>
            </a:r>
            <a:endParaRPr sz="4200" dirty="0"/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95160" cy="5386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>
              <a:buNone/>
            </a:pPr>
            <a:endParaRPr dirty="0"/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xmlns="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19759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面对主的管教，我们坚持不犯罪，存心忍耐，反省思考至生出信心，定睛仰望主耶稣基督，逆风挺身而行。</a:t>
            </a:r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8" y="402846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sz="4200" dirty="0" err="1"/>
              <a:t>引言</a:t>
            </a:r>
            <a:r>
              <a:rPr lang="en-US" sz="4200" dirty="0"/>
              <a:t>:</a:t>
            </a:r>
            <a:endParaRPr sz="4200" dirty="0"/>
          </a:p>
        </p:txBody>
      </p:sp>
      <p:sp>
        <p:nvSpPr>
          <p:cNvPr id="1053" name="弗2:11-22"/>
          <p:cNvSpPr txBox="1"/>
          <p:nvPr/>
        </p:nvSpPr>
        <p:spPr>
          <a:xfrm>
            <a:off x="426719" y="1295399"/>
            <a:ext cx="7646594" cy="913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</p:txBody>
      </p:sp>
      <p:sp>
        <p:nvSpPr>
          <p:cNvPr id="4" name="弗2:11-22">
            <a:extLst>
              <a:ext uri="{FF2B5EF4-FFF2-40B4-BE49-F238E27FC236}">
                <a16:creationId xmlns:a16="http://schemas.microsoft.com/office/drawing/2014/main" xmlns="" id="{23D1B311-8BC4-49F4-A91C-D5A5DBCCCCA7}"/>
              </a:ext>
            </a:extLst>
          </p:cNvPr>
          <p:cNvSpPr txBox="1"/>
          <p:nvPr/>
        </p:nvSpPr>
        <p:spPr>
          <a:xfrm>
            <a:off x="320040" y="1377631"/>
            <a:ext cx="6766560" cy="5785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514350" indent="-514350" algn="just">
              <a:lnSpc>
                <a:spcPct val="90000"/>
              </a:lnSpc>
              <a:spcBef>
                <a:spcPts val="1000"/>
              </a:spcBef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你最近的属灵生命状况如何？ 有难处正在阻碍著你的前进和成长吗？</a:t>
            </a:r>
            <a:endParaRPr lang="en-US" altLang="zh-CN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8" y="402846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sz="4200" dirty="0" err="1"/>
              <a:t>引言</a:t>
            </a:r>
            <a:r>
              <a:rPr lang="en-US" sz="4200" dirty="0"/>
              <a:t>:</a:t>
            </a:r>
            <a:endParaRPr sz="4200" dirty="0"/>
          </a:p>
        </p:txBody>
      </p:sp>
      <p:sp>
        <p:nvSpPr>
          <p:cNvPr id="1053" name="弗2:11-22"/>
          <p:cNvSpPr txBox="1"/>
          <p:nvPr/>
        </p:nvSpPr>
        <p:spPr>
          <a:xfrm>
            <a:off x="426719" y="1295399"/>
            <a:ext cx="7646594" cy="913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</p:txBody>
      </p:sp>
      <p:sp>
        <p:nvSpPr>
          <p:cNvPr id="4" name="弗2:11-22">
            <a:extLst>
              <a:ext uri="{FF2B5EF4-FFF2-40B4-BE49-F238E27FC236}">
                <a16:creationId xmlns:a16="http://schemas.microsoft.com/office/drawing/2014/main" xmlns="" id="{23D1B311-8BC4-49F4-A91C-D5A5DBCCCCA7}"/>
              </a:ext>
            </a:extLst>
          </p:cNvPr>
          <p:cNvSpPr txBox="1"/>
          <p:nvPr/>
        </p:nvSpPr>
        <p:spPr>
          <a:xfrm>
            <a:off x="320040" y="1377631"/>
            <a:ext cx="6766560" cy="5785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514350" indent="-514350" algn="just">
              <a:lnSpc>
                <a:spcPct val="90000"/>
              </a:lnSpc>
              <a:spcBef>
                <a:spcPts val="1000"/>
              </a:spcBef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你最近的属灵生命状况如何？ 有难处正在阻碍著你的前进和成长吗？</a:t>
            </a:r>
            <a:endParaRPr lang="en-US" altLang="zh-CN" dirty="0"/>
          </a:p>
          <a:p>
            <a:pPr marL="514350" indent="-514350" algn="just">
              <a:lnSpc>
                <a:spcPct val="90000"/>
              </a:lnSpc>
              <a:spcBef>
                <a:spcPts val="1000"/>
              </a:spcBef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你知道天父正在与我们对话，解释给我们明白苦与罪的关系吗？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237994335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8" y="402846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sz="4200" dirty="0" err="1"/>
              <a:t>引言</a:t>
            </a:r>
            <a:r>
              <a:rPr lang="en-US" sz="4200" dirty="0"/>
              <a:t>:</a:t>
            </a:r>
            <a:endParaRPr sz="4200" dirty="0"/>
          </a:p>
        </p:txBody>
      </p:sp>
      <p:sp>
        <p:nvSpPr>
          <p:cNvPr id="1053" name="弗2:11-22"/>
          <p:cNvSpPr txBox="1"/>
          <p:nvPr/>
        </p:nvSpPr>
        <p:spPr>
          <a:xfrm>
            <a:off x="426719" y="1295399"/>
            <a:ext cx="7646594" cy="913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</p:txBody>
      </p:sp>
      <p:sp>
        <p:nvSpPr>
          <p:cNvPr id="4" name="弗2:11-22">
            <a:extLst>
              <a:ext uri="{FF2B5EF4-FFF2-40B4-BE49-F238E27FC236}">
                <a16:creationId xmlns:a16="http://schemas.microsoft.com/office/drawing/2014/main" xmlns="" id="{23D1B311-8BC4-49F4-A91C-D5A5DBCCCCA7}"/>
              </a:ext>
            </a:extLst>
          </p:cNvPr>
          <p:cNvSpPr txBox="1"/>
          <p:nvPr/>
        </p:nvSpPr>
        <p:spPr>
          <a:xfrm>
            <a:off x="320040" y="1377631"/>
            <a:ext cx="6766560" cy="5785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514350" indent="-514350" algn="just">
              <a:lnSpc>
                <a:spcPct val="90000"/>
              </a:lnSpc>
              <a:spcBef>
                <a:spcPts val="1000"/>
              </a:spcBef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你最近的属灵生命状况如何？ 有难处正在阻碍著你的前进和成长吗？</a:t>
            </a:r>
            <a:endParaRPr lang="en-US" altLang="zh-CN" dirty="0"/>
          </a:p>
          <a:p>
            <a:pPr marL="514350" indent="-514350" algn="just">
              <a:lnSpc>
                <a:spcPct val="90000"/>
              </a:lnSpc>
              <a:spcBef>
                <a:spcPts val="1000"/>
              </a:spcBef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你知道天父正在与我们对话，解释给我们明白苦与罪的关系吗？</a:t>
            </a:r>
            <a:endParaRPr lang="en-US" altLang="zh-CN" dirty="0"/>
          </a:p>
          <a:p>
            <a:pPr marL="514350" indent="-514350" algn="just">
              <a:lnSpc>
                <a:spcPct val="90000"/>
              </a:lnSpc>
              <a:spcBef>
                <a:spcPts val="1000"/>
              </a:spcBef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我们在成长中与罪对抗，受苦到了什么地步？ 谁是我们的参考对象？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283303373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8" y="402846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sz="4200" dirty="0" err="1"/>
              <a:t>引言</a:t>
            </a:r>
            <a:r>
              <a:rPr lang="en-US" sz="4200" dirty="0"/>
              <a:t>:</a:t>
            </a:r>
            <a:endParaRPr sz="4200" dirty="0"/>
          </a:p>
        </p:txBody>
      </p:sp>
      <p:sp>
        <p:nvSpPr>
          <p:cNvPr id="1053" name="弗2:11-22"/>
          <p:cNvSpPr txBox="1"/>
          <p:nvPr/>
        </p:nvSpPr>
        <p:spPr>
          <a:xfrm>
            <a:off x="426719" y="1295399"/>
            <a:ext cx="7646594" cy="913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</p:txBody>
      </p:sp>
      <p:sp>
        <p:nvSpPr>
          <p:cNvPr id="4" name="弗2:11-22">
            <a:extLst>
              <a:ext uri="{FF2B5EF4-FFF2-40B4-BE49-F238E27FC236}">
                <a16:creationId xmlns:a16="http://schemas.microsoft.com/office/drawing/2014/main" xmlns="" id="{23D1B311-8BC4-49F4-A91C-D5A5DBCCCCA7}"/>
              </a:ext>
            </a:extLst>
          </p:cNvPr>
          <p:cNvSpPr txBox="1"/>
          <p:nvPr/>
        </p:nvSpPr>
        <p:spPr>
          <a:xfrm>
            <a:off x="320040" y="1377631"/>
            <a:ext cx="6766560" cy="5785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514350" indent="-514350" algn="just">
              <a:lnSpc>
                <a:spcPct val="90000"/>
              </a:lnSpc>
              <a:spcBef>
                <a:spcPts val="1000"/>
              </a:spcBef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你最近的属灵生命状况如何？ 有难处正在阻碍著你的前进和成长吗？</a:t>
            </a:r>
            <a:endParaRPr lang="en-US" altLang="zh-CN" dirty="0"/>
          </a:p>
          <a:p>
            <a:pPr marL="514350" indent="-514350" algn="just">
              <a:lnSpc>
                <a:spcPct val="90000"/>
              </a:lnSpc>
              <a:spcBef>
                <a:spcPts val="1000"/>
              </a:spcBef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你知道天父正在与我们对话，解释给我们明白苦与罪的关系吗？</a:t>
            </a:r>
            <a:endParaRPr lang="en-US" altLang="zh-CN" dirty="0"/>
          </a:p>
          <a:p>
            <a:pPr marL="514350" indent="-514350" algn="just">
              <a:lnSpc>
                <a:spcPct val="90000"/>
              </a:lnSpc>
              <a:spcBef>
                <a:spcPts val="1000"/>
              </a:spcBef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我们在成长中与罪对抗，受苦到了什么地步？ 谁是我们的参考对象？</a:t>
            </a:r>
            <a:endParaRPr lang="en-US" altLang="zh-CN" dirty="0"/>
          </a:p>
          <a:p>
            <a:pPr marL="514350" indent="-514350" algn="just">
              <a:lnSpc>
                <a:spcPct val="90000"/>
              </a:lnSpc>
              <a:spcBef>
                <a:spcPts val="1000"/>
              </a:spcBef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父与子的关系存在著什么张力？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334814362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8" y="402846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sz="4200" dirty="0" err="1"/>
              <a:t>引言</a:t>
            </a:r>
            <a:r>
              <a:rPr lang="en-US" sz="4200" dirty="0"/>
              <a:t>:</a:t>
            </a:r>
            <a:endParaRPr sz="4200" dirty="0"/>
          </a:p>
        </p:txBody>
      </p:sp>
      <p:sp>
        <p:nvSpPr>
          <p:cNvPr id="1053" name="弗2:11-22"/>
          <p:cNvSpPr txBox="1"/>
          <p:nvPr/>
        </p:nvSpPr>
        <p:spPr>
          <a:xfrm>
            <a:off x="426719" y="1295399"/>
            <a:ext cx="7646594" cy="913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</p:txBody>
      </p:sp>
      <p:sp>
        <p:nvSpPr>
          <p:cNvPr id="4" name="弗2:11-22">
            <a:extLst>
              <a:ext uri="{FF2B5EF4-FFF2-40B4-BE49-F238E27FC236}">
                <a16:creationId xmlns:a16="http://schemas.microsoft.com/office/drawing/2014/main" xmlns="" id="{23D1B311-8BC4-49F4-A91C-D5A5DBCCCCA7}"/>
              </a:ext>
            </a:extLst>
          </p:cNvPr>
          <p:cNvSpPr txBox="1"/>
          <p:nvPr/>
        </p:nvSpPr>
        <p:spPr>
          <a:xfrm>
            <a:off x="320040" y="1377631"/>
            <a:ext cx="6766560" cy="1034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514350" indent="-514350" algn="just">
              <a:lnSpc>
                <a:spcPct val="90000"/>
              </a:lnSpc>
              <a:spcBef>
                <a:spcPts val="1000"/>
              </a:spcBef>
              <a:buFont typeface="+mj-lt"/>
              <a:buAutoNum type="arabicPeriod" startAt="5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谁喜欢被管教的？管与教的目标是什么？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199596402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8" y="319746"/>
            <a:ext cx="6461764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dirty="0"/>
              <a:t>经文理解与应用</a:t>
            </a:r>
            <a:r>
              <a:rPr lang="en-US" sz="4200" dirty="0"/>
              <a:t>:</a:t>
            </a:r>
            <a:endParaRPr sz="4200" dirty="0"/>
          </a:p>
        </p:txBody>
      </p:sp>
      <p:sp>
        <p:nvSpPr>
          <p:cNvPr id="1053" name="弗2:11-22"/>
          <p:cNvSpPr txBox="1"/>
          <p:nvPr/>
        </p:nvSpPr>
        <p:spPr>
          <a:xfrm>
            <a:off x="426719" y="1295399"/>
            <a:ext cx="7646594" cy="913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</p:txBody>
      </p:sp>
      <p:sp>
        <p:nvSpPr>
          <p:cNvPr id="4" name="弗2:11-22">
            <a:extLst>
              <a:ext uri="{FF2B5EF4-FFF2-40B4-BE49-F238E27FC236}">
                <a16:creationId xmlns:a16="http://schemas.microsoft.com/office/drawing/2014/main" xmlns="" id="{23D1B311-8BC4-49F4-A91C-D5A5DBCCCCA7}"/>
              </a:ext>
            </a:extLst>
          </p:cNvPr>
          <p:cNvSpPr txBox="1"/>
          <p:nvPr/>
        </p:nvSpPr>
        <p:spPr>
          <a:xfrm>
            <a:off x="320040" y="1143000"/>
            <a:ext cx="6766560" cy="5186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514350" indent="-514350" algn="just" eaLnBrk="1" hangingPunct="1">
              <a:lnSpc>
                <a:spcPct val="90000"/>
              </a:lnSpc>
              <a:spcBef>
                <a:spcPts val="1000"/>
              </a:spcBef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我们看见许多的见证人（</a:t>
            </a:r>
            <a:r>
              <a:rPr lang="en-US" altLang="zh-CN" dirty="0"/>
              <a:t>martyr </a:t>
            </a:r>
            <a:r>
              <a:rPr lang="zh-CN" altLang="en-US" dirty="0"/>
              <a:t>殉道者）在前面，他们现在也在看著我。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292381433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8" y="319746"/>
            <a:ext cx="6461764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dirty="0"/>
              <a:t>经文理解与应用</a:t>
            </a:r>
            <a:r>
              <a:rPr lang="en-US" sz="4200" dirty="0"/>
              <a:t>:</a:t>
            </a:r>
            <a:endParaRPr sz="4200" dirty="0"/>
          </a:p>
        </p:txBody>
      </p:sp>
      <p:sp>
        <p:nvSpPr>
          <p:cNvPr id="1053" name="弗2:11-22"/>
          <p:cNvSpPr txBox="1"/>
          <p:nvPr/>
        </p:nvSpPr>
        <p:spPr>
          <a:xfrm>
            <a:off x="426719" y="1295399"/>
            <a:ext cx="7646594" cy="913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</p:txBody>
      </p:sp>
      <p:sp>
        <p:nvSpPr>
          <p:cNvPr id="4" name="弗2:11-22">
            <a:extLst>
              <a:ext uri="{FF2B5EF4-FFF2-40B4-BE49-F238E27FC236}">
                <a16:creationId xmlns:a16="http://schemas.microsoft.com/office/drawing/2014/main" xmlns="" id="{23D1B311-8BC4-49F4-A91C-D5A5DBCCCCA7}"/>
              </a:ext>
            </a:extLst>
          </p:cNvPr>
          <p:cNvSpPr txBox="1"/>
          <p:nvPr/>
        </p:nvSpPr>
        <p:spPr>
          <a:xfrm>
            <a:off x="320040" y="1143000"/>
            <a:ext cx="6766560" cy="5186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514350" indent="-514350" algn="just" eaLnBrk="1" hangingPunct="1">
              <a:lnSpc>
                <a:spcPct val="90000"/>
              </a:lnSpc>
              <a:spcBef>
                <a:spcPts val="1000"/>
              </a:spcBef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我们看见许多的见证人（</a:t>
            </a:r>
            <a:r>
              <a:rPr lang="en-US" altLang="zh-CN" dirty="0"/>
              <a:t>martyr </a:t>
            </a:r>
            <a:r>
              <a:rPr lang="zh-CN" altLang="en-US" dirty="0"/>
              <a:t>殉道者）在前面，他们现在也在看著我。</a:t>
            </a:r>
            <a:endParaRPr lang="en-US" altLang="zh-CN" dirty="0"/>
          </a:p>
          <a:p>
            <a:pPr marL="514350" indent="-514350" algn="just" eaLnBrk="1" hangingPunct="1">
              <a:lnSpc>
                <a:spcPct val="90000"/>
              </a:lnSpc>
              <a:spcBef>
                <a:spcPts val="1000"/>
              </a:spcBef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要跑赢（完）前面的路程，就要个卸重担、摆脱罪。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119324869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8" y="319746"/>
            <a:ext cx="6461764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dirty="0"/>
              <a:t>经文理解与应用</a:t>
            </a:r>
            <a:r>
              <a:rPr lang="en-US" sz="4200" dirty="0"/>
              <a:t>:</a:t>
            </a:r>
            <a:endParaRPr sz="4200" dirty="0"/>
          </a:p>
        </p:txBody>
      </p:sp>
      <p:sp>
        <p:nvSpPr>
          <p:cNvPr id="1053" name="弗2:11-22"/>
          <p:cNvSpPr txBox="1"/>
          <p:nvPr/>
        </p:nvSpPr>
        <p:spPr>
          <a:xfrm>
            <a:off x="426719" y="1295399"/>
            <a:ext cx="7646594" cy="913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</p:txBody>
      </p:sp>
      <p:sp>
        <p:nvSpPr>
          <p:cNvPr id="4" name="弗2:11-22">
            <a:extLst>
              <a:ext uri="{FF2B5EF4-FFF2-40B4-BE49-F238E27FC236}">
                <a16:creationId xmlns:a16="http://schemas.microsoft.com/office/drawing/2014/main" xmlns="" id="{23D1B311-8BC4-49F4-A91C-D5A5DBCCCCA7}"/>
              </a:ext>
            </a:extLst>
          </p:cNvPr>
          <p:cNvSpPr txBox="1"/>
          <p:nvPr/>
        </p:nvSpPr>
        <p:spPr>
          <a:xfrm>
            <a:off x="320040" y="1143000"/>
            <a:ext cx="6766560" cy="5186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514350" indent="-514350" algn="just" eaLnBrk="1" hangingPunct="1">
              <a:lnSpc>
                <a:spcPct val="90000"/>
              </a:lnSpc>
              <a:spcBef>
                <a:spcPts val="1000"/>
              </a:spcBef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我们看见许多的见证人（</a:t>
            </a:r>
            <a:r>
              <a:rPr lang="en-US" altLang="zh-CN" dirty="0"/>
              <a:t>martyr </a:t>
            </a:r>
            <a:r>
              <a:rPr lang="zh-CN" altLang="en-US" dirty="0"/>
              <a:t>殉道者）在前面，他们现在也在看著我。</a:t>
            </a:r>
            <a:endParaRPr lang="en-US" altLang="zh-CN" dirty="0"/>
          </a:p>
          <a:p>
            <a:pPr marL="514350" indent="-514350" algn="just" eaLnBrk="1" hangingPunct="1">
              <a:lnSpc>
                <a:spcPct val="90000"/>
              </a:lnSpc>
              <a:spcBef>
                <a:spcPts val="1000"/>
              </a:spcBef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要跑赢（完）前面的路程，就要个卸重担、摆脱罪。</a:t>
            </a:r>
            <a:endParaRPr lang="en-US" altLang="zh-CN" dirty="0"/>
          </a:p>
          <a:p>
            <a:pPr marL="514350" indent="-514350" algn="just" eaLnBrk="1" hangingPunct="1">
              <a:lnSpc>
                <a:spcPct val="90000"/>
              </a:lnSpc>
              <a:spcBef>
                <a:spcPts val="1000"/>
              </a:spcBef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dirty="0"/>
              <a:t>耶稣基督的榜样解决我现今的挣扎。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107898700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1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22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1190</Words>
  <Application>Microsoft Office PowerPoint</Application>
  <PresentationFormat>Bildschirmpräsentation (4:3)</PresentationFormat>
  <Paragraphs>124</Paragraphs>
  <Slides>15</Slides>
  <Notes>15</Notes>
  <HiddenSlides>0</HiddenSlides>
  <MMClips>0</MMClips>
  <ScaleCrop>false</ScaleCrop>
  <HeadingPairs>
    <vt:vector size="4" baseType="variant">
      <vt:variant>
        <vt:lpstr>Design</vt:lpstr>
      </vt:variant>
      <vt:variant>
        <vt:i4>22</vt:i4>
      </vt:variant>
      <vt:variant>
        <vt:lpstr>Folientitel</vt:lpstr>
      </vt:variant>
      <vt:variant>
        <vt:i4>15</vt:i4>
      </vt:variant>
    </vt:vector>
  </HeadingPairs>
  <TitlesOfParts>
    <vt:vector size="37" baseType="lpstr"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Muster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12_Benutzerdefiniertes Design</vt:lpstr>
      <vt:lpstr>13_Benutzerdefiniertes Design</vt:lpstr>
      <vt:lpstr>5_PPT2</vt:lpstr>
      <vt:lpstr>1_Muster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1836</cp:revision>
  <cp:lastPrinted>2021-04-07T14:28:01Z</cp:lastPrinted>
  <dcterms:created xsi:type="dcterms:W3CDTF">2013-12-13T09:03:28Z</dcterms:created>
  <dcterms:modified xsi:type="dcterms:W3CDTF">2021-04-19T16:33:14Z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