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7" name="Shape 10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2" name="Shape 1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Shape 11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8" name="Shape 11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Shape 11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3" name="Shape 11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Shape 11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8" name="Shape 1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Shape 1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3" name="Shape 1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Shape 1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8" name="Shape 1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3" name="Shape 11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8" name="Shape 11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9" name="Shape 1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Shape 10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2" name="Shape 10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Shape 10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7" name="Shape 10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2" name="Shape 10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讲题：因祂的名得生命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约20:19-31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耶稣复活，胜过死亡黑暗的权势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35605" y="1402035"/>
            <a:ext cx="6995161" cy="3294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因此，门徒不再活在恐惧当中，而可以有真实的平安和喜乐。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希伯来书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2:14-15</a:t>
            </a:r>
            <a:r>
              <a:t>节，“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t>儿女既同有血肉之体，他也照样亲自成了血肉之体，特要借着死败坏那掌死权的，就是魔鬼，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并要释放那些一生因怕死而为奴仆的人。”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耶稣复活，胜过死亡黑暗的权势</a:t>
            </a:r>
          </a:p>
        </p:txBody>
      </p:sp>
      <p:sp>
        <p:nvSpPr>
          <p:cNvPr id="1095" name="弗2:11-22"/>
          <p:cNvSpPr txBox="1"/>
          <p:nvPr/>
        </p:nvSpPr>
        <p:spPr>
          <a:xfrm>
            <a:off x="435605" y="1402035"/>
            <a:ext cx="6995161" cy="2705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耶稣的复活使门徒也活过来，他们明白了自己的使命。在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t>节，耶稣向门徒吹一口气，说：你们受圣灵。约翰福音开首便指出耶稣有份参与创造，耶稣向门徒吹一口气，就是对门徒的再创造。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耶稣复活，胜过死亡黑暗的权势</a:t>
            </a:r>
          </a:p>
        </p:txBody>
      </p:sp>
      <p:sp>
        <p:nvSpPr>
          <p:cNvPr id="1100" name="弗2:11-22"/>
          <p:cNvSpPr txBox="1"/>
          <p:nvPr/>
        </p:nvSpPr>
        <p:spPr>
          <a:xfrm>
            <a:off x="435605" y="1402035"/>
            <a:ext cx="6995161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复活了门徒的生命，并且那生命不是先前的生命。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06" name="弗2:11-22"/>
          <p:cNvSpPr txBox="1"/>
          <p:nvPr/>
        </p:nvSpPr>
        <p:spPr>
          <a:xfrm>
            <a:off x="435605" y="1402035"/>
            <a:ext cx="6995161" cy="2248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门徒复活的生命，不再是以往的生命。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在徒五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27-29</a:t>
            </a:r>
            <a:r>
              <a:t>。门徒完完全全的改变过来。在彼得和约翰被审的过程中，我们更见证到门徒的改变。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11" name="弗2:11-22"/>
          <p:cNvSpPr txBox="1"/>
          <p:nvPr/>
        </p:nvSpPr>
        <p:spPr>
          <a:xfrm>
            <a:off x="435605" y="1402035"/>
            <a:ext cx="6995161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今日的经文中，还提到多马，圣经里对多马的形容是多疑，不信的。但教会历史传统却看多马最后将福音传到印度。与复活的主耶稣相遇，生命不再为自己而活，而是为主活，这才是一个美好的生命。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16" name="弗2:11-22"/>
          <p:cNvSpPr txBox="1"/>
          <p:nvPr/>
        </p:nvSpPr>
        <p:spPr>
          <a:xfrm>
            <a:off x="435605" y="1402035"/>
            <a:ext cx="6995161" cy="276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多马行传（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Acts of Thomas</a:t>
            </a:r>
            <a:r>
              <a:t>）中记载多疑的多马在耶稣復活後，门徒把世界分为好几个地区，以便分头前往某些国家传扬福音。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多马抽签抽中印度。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21" name="弗2:11-22"/>
          <p:cNvSpPr txBox="1"/>
          <p:nvPr/>
        </p:nvSpPr>
        <p:spPr>
          <a:xfrm>
            <a:off x="435605" y="1402035"/>
            <a:ext cx="6995161" cy="2715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有一个印度商人阿巴尼斯（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Abbanes</a:t>
            </a:r>
            <a:r>
              <a:t>）来到耶路撒冷，他是奉宫达弗拉斯王（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Gundaphorus</a:t>
            </a:r>
            <a:r>
              <a:t>）之命前来寻觅一位手艺高超的木匠，带回印度去，而多马正好是个木匠。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26" name="弗2:11-22"/>
          <p:cNvSpPr txBox="1"/>
          <p:nvPr/>
        </p:nvSpPr>
        <p:spPr>
          <a:xfrm>
            <a:off x="435605" y="1402035"/>
            <a:ext cx="6995161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多马还是原来的老样子，肯定得慢，顺服得慢，然而一旦他顺服了，就非常彻底。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31" name="弗2:11-22"/>
          <p:cNvSpPr txBox="1"/>
          <p:nvPr/>
        </p:nvSpPr>
        <p:spPr>
          <a:xfrm>
            <a:off x="435605" y="1402035"/>
            <a:ext cx="6995161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故事又说到宫达弗拉斯王命令多马建造宫殿，多马自命可以胜任愉快。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于是王给他大批金钱作为购买材料和雇请工人之用。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但多马把钱全部拿去济贫了。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3237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我们刚过了一个复活节，这是一个基督教很重要的节期。</a:t>
            </a:r>
          </a:p>
          <a:p>
            <a:pPr marL="223973" indent="-210638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今天的题目是“因祂的名得生命”</a:t>
            </a: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门徒复活的生命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35605" y="1402035"/>
            <a:ext cx="6995161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最后王把多马找来，问他，“你正在为我盖宫殿吗？”多马答：“是的！”国王问：“什么时候我们去看那工程呢？”多马说：“你现在是无法看到它的，但等你离世的时候，就会看见。”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今日的讲道是“因祂的名得生命”，这个生命，不是回复那个老我，犯罪得罪神的生命；也不是那个因为恐惧所驱使，因为怕死而一生为奴仆的生命；也不是为到各种欲望得不到，而惶恐终日的生命。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47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我们看到彼得、多马又或其他门徒的生命，经历了复活的改变，成了福音的使者，用生命将福音传开，以致教会建立起来。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256240" y="322590"/>
            <a:ext cx="735389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当面对暴力，希望幻灭的时候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35605" y="1402035"/>
            <a:ext cx="6995161" cy="114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今天的经文，约二十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19-31</a:t>
            </a:r>
            <a:r>
              <a:t>，开始时说，门徒是活在耶稣死亡的恐惧底下。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256240" y="322590"/>
            <a:ext cx="735389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当面对暴力，希望幻灭的时候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35605" y="1402035"/>
            <a:ext cx="6995161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而耶稣的死，更使门徒一直以来的希望幻灭，失去人生方向。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90"/>
            <a:ext cx="735389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当面对暴力，希望幻灭的时候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5"/>
            <a:ext cx="6995161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门徒这个经验，或者我们也曾经历过。比如说，当我们计划好人生，都规划了，但突然之间出现不可预料的情况，又或者事情没有按着原定计划的发生，甚至于出现悲剧性的事情，我们就落在门徒这种惊慌的情绪当中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90"/>
            <a:ext cx="735389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当面对暴力，希望幻灭的时候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5"/>
            <a:ext cx="6995161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无论是疫情、经济、突如其来的死亡、或暴力威胁着生命的时候。这些种种威胁到人类的生存，面对死亡，神会怎样回应呢？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耶稣复活，胜过死亡黑暗的权势</a:t>
            </a:r>
          </a:p>
        </p:txBody>
      </p:sp>
      <p:sp>
        <p:nvSpPr>
          <p:cNvPr id="1080" name="弗2:11-22"/>
          <p:cNvSpPr txBox="1"/>
          <p:nvPr/>
        </p:nvSpPr>
        <p:spPr>
          <a:xfrm>
            <a:off x="435605" y="1402035"/>
            <a:ext cx="6995161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但死亡只是故事的一半，耶稣的复活，告诉我们整个故事的真相。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耶稣的复活，胜过了死亡，也胜过了黑暗的权势。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复活的主为门徒带来了平安和喜乐。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讲题：在基督里合一"/>
          <p:cNvSpPr txBox="1"/>
          <p:nvPr/>
        </p:nvSpPr>
        <p:spPr>
          <a:xfrm>
            <a:off x="256240" y="322590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耶稣复活，胜过死亡黑暗的权势</a:t>
            </a:r>
          </a:p>
        </p:txBody>
      </p:sp>
      <p:sp>
        <p:nvSpPr>
          <p:cNvPr id="1085" name="弗2:11-22"/>
          <p:cNvSpPr txBox="1"/>
          <p:nvPr/>
        </p:nvSpPr>
        <p:spPr>
          <a:xfrm>
            <a:off x="435605" y="1402035"/>
            <a:ext cx="6995161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耶稣的复活，说明了黑暗的权势没有掌权，邪恶的势力没有胜过美善的力量。复活的基督，就是胜利的基督。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PresentationFormat>Bildschirmpräsentation (4:3)</PresentationFormat>
  <Paragraphs>148</Paragraphs>
  <Slides>22</Slides>
  <Notes>20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Dongdong</cp:lastModifiedBy>
  <cp:revision>1</cp:revision>
  <dcterms:modified xsi:type="dcterms:W3CDTF">2021-04-14T22:59:24Z</dcterms:modified>
</cp:coreProperties>
</file>