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theme/theme12.xml" ContentType="application/vnd.openxmlformats-officedocument.theme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7"/>
  </p:notesMasterIdLst>
  <p:handoutMasterIdLst>
    <p:handoutMasterId r:id="rId28"/>
  </p:handoutMasterIdLst>
  <p:sldIdLst>
    <p:sldId id="2091" r:id="rId23"/>
    <p:sldId id="256" r:id="rId24"/>
    <p:sldId id="20077" r:id="rId25"/>
    <p:sldId id="20078" r:id="rId26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FFFFFF"/>
    <a:srgbClr val="DEEBF7"/>
    <a:srgbClr val="A9AFB5"/>
    <a:srgbClr val="07B5EB"/>
    <a:srgbClr val="50D2FA"/>
    <a:srgbClr val="003300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1603" autoAdjust="0"/>
  </p:normalViewPr>
  <p:slideViewPr>
    <p:cSldViewPr>
      <p:cViewPr varScale="1">
        <p:scale>
          <a:sx n="79" d="100"/>
          <a:sy n="79" d="100"/>
        </p:scale>
        <p:origin x="152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2021/3/27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DFFDA3-2982-4F8E-9ADE-632416F217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790723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36611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49501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1787937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27.03.2021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27.03.2021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0"/>
            <a:ext cx="708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algn="ctr" eaLnBrk="1" hangingPunct="1">
              <a:defRPr/>
            </a:pPr>
            <a:r>
              <a:rPr lang="zh-CN" altLang="en-US" sz="6600" b="0" dirty="0"/>
              <a:t>神的同在与同行</a:t>
            </a:r>
            <a:endParaRPr lang="en-US" altLang="zh-CN" sz="6600" b="0" dirty="0"/>
          </a:p>
          <a:p>
            <a:pPr algn="ctr" eaLnBrk="1" hangingPunct="1">
              <a:defRPr/>
            </a:pPr>
            <a:endParaRPr lang="en-US" altLang="zh-CN" sz="3200" b="0" dirty="0"/>
          </a:p>
          <a:p>
            <a:pPr algn="ctr" eaLnBrk="1" hangingPunct="1">
              <a:defRPr/>
            </a:pPr>
            <a:r>
              <a:rPr lang="zh-CN" altLang="en-US" sz="3200" b="0" dirty="0"/>
              <a:t>讲员：吴振忠 牧师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/>
              <a:t>神的同在与同行 </a:t>
            </a:r>
            <a:r>
              <a:rPr lang="en-US" altLang="zh-CN" sz="3600" b="0" dirty="0"/>
              <a:t>(</a:t>
            </a:r>
            <a:r>
              <a:rPr lang="zh-CN" altLang="en-US" sz="3600" b="0" dirty="0"/>
              <a:t>出</a:t>
            </a:r>
            <a:r>
              <a:rPr lang="en-US" altLang="zh-CN" sz="3600" b="0" dirty="0"/>
              <a:t>33:1-17)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193281" cy="452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zh-CN" altLang="de-DE" dirty="0"/>
              <a:t>引言</a:t>
            </a:r>
            <a:endParaRPr lang="en-US" altLang="zh-CN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什么时候你觉得神不与你同在？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什么时候你觉得神不与你同行？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神认识我们吗？ 神会背约不怜悯我们吗？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我们的行为与态度如何表露了我们的心</a:t>
            </a:r>
            <a:r>
              <a:rPr lang="en-US" altLang="zh-CN" sz="2800" dirty="0"/>
              <a:t>?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神的心意会改变吗？他为什么改变心意？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神为什么对我们不离不弃？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我们与地上其他的万民有何分别？</a:t>
            </a:r>
            <a:endParaRPr lang="de-DE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7615200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/>
              <a:t>神的同在与同行 </a:t>
            </a:r>
            <a:r>
              <a:rPr lang="en-US" altLang="zh-CN" sz="3600" b="0" dirty="0"/>
              <a:t>(</a:t>
            </a:r>
            <a:r>
              <a:rPr lang="zh-CN" altLang="en-US" sz="3600" b="0" dirty="0"/>
              <a:t>出</a:t>
            </a:r>
            <a:r>
              <a:rPr lang="en-US" altLang="zh-CN" sz="3600" b="0" dirty="0"/>
              <a:t>33:1-17)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193281" cy="4542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zh-CN" altLang="en-US" dirty="0"/>
              <a:t>经文的理解与应用</a:t>
            </a:r>
            <a:endParaRPr lang="en-US" altLang="zh-CN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出埃及记</a:t>
            </a:r>
            <a:r>
              <a:rPr lang="en-US" altLang="zh-CN" sz="2800" dirty="0"/>
              <a:t>32</a:t>
            </a:r>
            <a:r>
              <a:rPr lang="zh-CN" altLang="en-US" sz="2800" dirty="0"/>
              <a:t>章记载了拜金牛犊的背叛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耶和华仍然守约</a:t>
            </a:r>
            <a:r>
              <a:rPr lang="en-US" altLang="zh-CN" sz="2800" dirty="0"/>
              <a:t>33:1-3</a:t>
            </a:r>
            <a:r>
              <a:rPr lang="zh-CN" altLang="en-US" sz="2800" dirty="0"/>
              <a:t>；</a:t>
            </a:r>
            <a:r>
              <a:rPr lang="en-US" altLang="zh-CN" sz="2800" dirty="0"/>
              <a:t>23:23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神不要与以色列民同行，不想灭绝他们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悔改的心志与行动的表现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领袖摩西的代求，因他认识神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耶和华心意的回转，因他认识摩西</a:t>
            </a:r>
            <a:endParaRPr lang="en-US" altLang="zh-CN" sz="2800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800" dirty="0"/>
              <a:t>耶和华的同在同行使我们与万民分别出来</a:t>
            </a:r>
            <a:endParaRPr lang="de-DE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26345603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475870"/>
            <a:ext cx="646176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600" b="0" dirty="0"/>
              <a:t>神的同在与同行 </a:t>
            </a:r>
            <a:r>
              <a:rPr lang="en-US" altLang="zh-CN" sz="3600" b="0" dirty="0"/>
              <a:t>(</a:t>
            </a:r>
            <a:r>
              <a:rPr lang="zh-CN" altLang="en-US" sz="3600" b="0" dirty="0"/>
              <a:t>出</a:t>
            </a:r>
            <a:r>
              <a:rPr lang="en-US" altLang="zh-CN" sz="3600" b="0" dirty="0"/>
              <a:t>33:1-17)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48" name="弗2:11-22"/>
          <p:cNvSpPr txBox="1"/>
          <p:nvPr/>
        </p:nvSpPr>
        <p:spPr>
          <a:xfrm>
            <a:off x="426718" y="1295400"/>
            <a:ext cx="7193281" cy="2480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>
              <a:lnSpc>
                <a:spcPct val="100000"/>
              </a:lnSpc>
              <a:spcAft>
                <a:spcPts val="50"/>
              </a:spcAft>
            </a:pPr>
            <a:r>
              <a:rPr lang="zh-CN" altLang="en-US" dirty="0"/>
              <a:t>总结</a:t>
            </a:r>
            <a:endParaRPr lang="en-US" altLang="zh-CN" sz="2800" dirty="0"/>
          </a:p>
          <a:p>
            <a:pPr>
              <a:lnSpc>
                <a:spcPct val="100000"/>
              </a:lnSpc>
            </a:pPr>
            <a:r>
              <a:rPr lang="zh-CN" altLang="en-US" sz="2800" dirty="0"/>
              <a:t>信徒因为蒙恩得以与神同在，悔改的态度与行动使我们得以与神同行；基督与圣灵常常为我们代求，我们也要学习为弟兄姊妹守望代祷。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249139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2176</TotalTime>
  <Words>364</Words>
  <Application>Microsoft Office PowerPoint</Application>
  <PresentationFormat>全屏显示(4:3)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22</vt:i4>
      </vt:variant>
      <vt:variant>
        <vt:lpstr>幻灯片标题</vt:lpstr>
      </vt:variant>
      <vt:variant>
        <vt:i4>4</vt:i4>
      </vt:variant>
    </vt:vector>
  </HeadingPairs>
  <TitlesOfParts>
    <vt:vector size="31" baseType="lpstr">
      <vt:lpstr>SimHei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SONG Pengyang</cp:lastModifiedBy>
  <cp:revision>1783</cp:revision>
  <cp:lastPrinted>2016-12-02T10:19:09Z</cp:lastPrinted>
  <dcterms:created xsi:type="dcterms:W3CDTF">2013-12-13T09:03:28Z</dcterms:created>
  <dcterms:modified xsi:type="dcterms:W3CDTF">2021-03-27T14:03:57Z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