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5" name="Shape 10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0" name="Shape 10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6" name="Shape 10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1" name="Shape 1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6" name="Shape 11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1" name="Shape 11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6" name="Shape 11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1" name="Shape 1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7" name="Shape 1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2" name="Shape 1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9" name="Shape 1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6" name="Shape 1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5" name="Shape 10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3" name="Shape 1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8" name="Shape 1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3" name="Shape 1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8" name="Shape 1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3" name="Shape 1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8" name="Shape 1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3" name="Shape 1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9" name="Shape 1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4" name="Shape 1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9" name="Shape 1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0" name="Shape 10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4" name="Shape 1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9" name="Shape 1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4" name="Shape 1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6" name="Shape 10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1" name="Shape 10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6" name="Shape 10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1" name="Shape 10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6" name="Shape 10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1" name="Shape 10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65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65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b="0" sz="12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讲题：</a:t>
            </a:r>
            <a:r>
              <a:t>牧人的呼召</a:t>
            </a:r>
          </a:p>
        </p:txBody>
      </p:sp>
      <p:sp>
        <p:nvSpPr>
          <p:cNvPr id="1048" name="弗2:11-22"/>
          <p:cNvSpPr txBox="1"/>
          <p:nvPr/>
        </p:nvSpPr>
        <p:spPr>
          <a:xfrm>
            <a:off x="426719" y="1295400"/>
            <a:ext cx="699516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民27:12-23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89" name="弗2:11-22"/>
          <p:cNvSpPr txBox="1"/>
          <p:nvPr/>
        </p:nvSpPr>
        <p:spPr>
          <a:xfrm>
            <a:off x="426719" y="1295400"/>
            <a:ext cx="6995160" cy="532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在民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14:6-9</a:t>
            </a:r>
            <a:r>
              <a:t>节：“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t>窥探地的人中，嫩的儿子约书亚和耶孚尼的儿子迦勒撕裂衣服，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t>对以色列全会众说：“我们所窥探、经过之地是极美之地。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t>耶和华若喜悦我们，就必将我们领进那地，把地赐给我们；那地原是流奶与蜜之地。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但你们不可背叛耶和华，也不要怕那地的居民；因为他们是我们的食物，并且荫庇他们的已经离开他们。有耶和华与我们同在，不要怕他们！”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pic>
        <p:nvPicPr>
          <p:cNvPr id="10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424" y="1333907"/>
            <a:ext cx="7125844" cy="4385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99" name="弗2:11-22"/>
          <p:cNvSpPr txBox="1"/>
          <p:nvPr/>
        </p:nvSpPr>
        <p:spPr>
          <a:xfrm>
            <a:off x="426719" y="1295400"/>
            <a:ext cx="6995160" cy="165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我们的印象，约书亚是一个大能的勇士，再多也只想到他是摩西的承继人，但他是怎样的承继人呢？摩西说是“牧者”。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pic>
        <p:nvPicPr>
          <p:cNvPr id="11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956" y="1861679"/>
            <a:ext cx="762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109" name="弗2:11-22"/>
          <p:cNvSpPr txBox="1"/>
          <p:nvPr/>
        </p:nvSpPr>
        <p:spPr>
          <a:xfrm>
            <a:off x="426719" y="1295400"/>
            <a:ext cx="699516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作牧人的工作是怎样一回事呢？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114" name="弗2:11-22"/>
          <p:cNvSpPr txBox="1"/>
          <p:nvPr/>
        </p:nvSpPr>
        <p:spPr>
          <a:xfrm>
            <a:off x="426719" y="1295400"/>
            <a:ext cx="6995160" cy="165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摩西作牧人的工作带领以色列人四十年在旷野里，大部份日子，都是沉闷，烦心的工作。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119" name="弗2:11-22"/>
          <p:cNvSpPr txBox="1"/>
          <p:nvPr/>
        </p:nvSpPr>
        <p:spPr>
          <a:xfrm>
            <a:off x="426719" y="1295400"/>
            <a:ext cx="6995160" cy="1727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分享孙宝玲牧师的一个见证。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孙宝玲着：《寓道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——</a:t>
            </a:r>
            <a:r>
              <a:t>约翰福音品读》，页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15-19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25" name="弗2:11-22"/>
          <p:cNvSpPr txBox="1"/>
          <p:nvPr/>
        </p:nvSpPr>
        <p:spPr>
          <a:xfrm>
            <a:off x="435605" y="1402035"/>
            <a:ext cx="6995161" cy="28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第一，我们看不到好像亚伯拉罕、摩西那种特殊经历。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第二，约书亚不是突然冒出来的人物，他一直在摩西的身边。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30" name="弗2:11-22"/>
          <p:cNvSpPr txBox="1"/>
          <p:nvPr/>
        </p:nvSpPr>
        <p:spPr>
          <a:xfrm>
            <a:off x="435605" y="1402035"/>
            <a:ext cx="6995161" cy="3819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在出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17:8</a:t>
            </a:r>
            <a:r>
              <a:t>“亚玛力人来在利非订，和以色列人争战。</a:t>
            </a:r>
            <a:r>
              <a:rPr sz="1381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摩西对约书亚说：“你为我们选出人来，出去和亚玛力人争战。明天我手里要拿着神的杖，站在山顶上。”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t>于是约书亚照着摩西对他所说的话行，和亚玛力人争战。”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53" name="弗2:11-22"/>
          <p:cNvSpPr txBox="1"/>
          <p:nvPr/>
        </p:nvSpPr>
        <p:spPr>
          <a:xfrm>
            <a:off x="426719" y="1295399"/>
            <a:ext cx="7646594" cy="2813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我们之前说到亚伯拉罕、摩西，今天说约书亚。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553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37" name="弗2:11-22"/>
          <p:cNvSpPr txBox="1"/>
          <p:nvPr/>
        </p:nvSpPr>
        <p:spPr>
          <a:xfrm>
            <a:off x="435605" y="1402035"/>
            <a:ext cx="6995161" cy="329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在出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24:12</a:t>
            </a:r>
            <a:r>
              <a:t>“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t>耶和华对摩西说：“你上山到我这里来，住在这里，我要将石版并我所写的律法和诫命赐给你，使你可以教训百姓。”</a:t>
            </a:r>
            <a:r>
              <a:rPr sz="1381"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r>
              <a:t>摩西和他的帮手约书亚起来，上了神的山。”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06" y="-3333"/>
            <a:ext cx="9158812" cy="5151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44" name="弗2:11-22"/>
          <p:cNvSpPr txBox="1"/>
          <p:nvPr/>
        </p:nvSpPr>
        <p:spPr>
          <a:xfrm>
            <a:off x="435605" y="1402035"/>
            <a:ext cx="6995161" cy="278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在民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11:28</a:t>
            </a:r>
            <a:r>
              <a:t>，摩西选立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70</a:t>
            </a:r>
            <a:r>
              <a:t>位长老时是这样介绍约书亚的，“</a:t>
            </a:r>
            <a:r>
              <a:rPr sz="1381">
                <a:latin typeface="Helvetica Neue"/>
                <a:ea typeface="Helvetica Neue"/>
                <a:cs typeface="Helvetica Neue"/>
                <a:sym typeface="Helvetica Neue"/>
              </a:rPr>
              <a:t>28</a:t>
            </a:r>
            <a:r>
              <a:t>摩西的帮手，嫩的儿子约书亚，就是摩西所拣选的一个人…”（民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11:28</a:t>
            </a:r>
            <a:r>
              <a:t>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451"/>
            <a:ext cx="9144001" cy="5140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51" name="弗2:11-22"/>
          <p:cNvSpPr txBox="1"/>
          <p:nvPr/>
        </p:nvSpPr>
        <p:spPr>
          <a:xfrm>
            <a:off x="435605" y="1402035"/>
            <a:ext cx="6995161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第一点</a:t>
            </a:r>
            <a:r>
              <a:t>，约书亚的呼召，是谁作主动的？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56" name="弗2:11-22"/>
          <p:cNvSpPr txBox="1"/>
          <p:nvPr/>
        </p:nvSpPr>
        <p:spPr>
          <a:xfrm>
            <a:off x="435605" y="1402035"/>
            <a:ext cx="6995161" cy="379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从这点可以看出，若牧师看出那位信徒事奉很有果效，很有恩𧶽，牧师经过观察，当然加上祷告，然后可以说：“这位姐妹，这位弟兄，你有没有想过去谂神学，回来作传道呢？”这也是呼召的一种方式。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61" name="弗2:11-22"/>
          <p:cNvSpPr txBox="1"/>
          <p:nvPr/>
        </p:nvSpPr>
        <p:spPr>
          <a:xfrm>
            <a:off x="435605" y="1402035"/>
            <a:ext cx="6995161" cy="386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第二点</a:t>
            </a:r>
            <a:r>
              <a:t>，我们也有一些引证的，我们看到神的灵在他身上，以致他能看到别人所看不到的事情，他看的不是自己的能力，也不是看环境如何，他总有从神而来的信心。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这是主观的信心啊！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66" name="弗2:11-22"/>
          <p:cNvSpPr txBox="1"/>
          <p:nvPr/>
        </p:nvSpPr>
        <p:spPr>
          <a:xfrm>
            <a:off x="435605" y="1402035"/>
            <a:ext cx="6995161" cy="28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t>那客观的引证呢？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  神呼召人去事奉祂，也会𧶽那人恩𧶽，在教会的事奉中，可以看得出来的，神亦会使他顺利，众人也可以认同支持。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71" name="弗2:11-22"/>
          <p:cNvSpPr txBox="1"/>
          <p:nvPr/>
        </p:nvSpPr>
        <p:spPr>
          <a:xfrm>
            <a:off x="435605" y="1402035"/>
            <a:ext cx="6995161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第三点</a:t>
            </a:r>
            <a:r>
              <a:t>，约书亚什么时候领受呼召的？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58" name="弗2:11-22"/>
          <p:cNvSpPr txBox="1"/>
          <p:nvPr/>
        </p:nvSpPr>
        <p:spPr>
          <a:xfrm>
            <a:off x="426719" y="1295399"/>
            <a:ext cx="7025389" cy="2813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今天，我们也谈到摩西的接班人约书亚，他怎样领受“牧人的呼召”。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76" name="弗2:11-22"/>
          <p:cNvSpPr txBox="1"/>
          <p:nvPr/>
        </p:nvSpPr>
        <p:spPr>
          <a:xfrm>
            <a:off x="435605" y="1402035"/>
            <a:ext cx="6995161" cy="334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第三点</a:t>
            </a:r>
            <a:r>
              <a:t>，约书亚什么时候领受呼召的？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应该理解是呼召是一个过程，而不是某一点！不是某一刻，有一个异象，有一个声音临到，而是一个持续呼唤，而我们又持续回应的一个过程。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讲题：在基督里合一"/>
          <p:cNvSpPr txBox="1"/>
          <p:nvPr/>
        </p:nvSpPr>
        <p:spPr>
          <a:xfrm>
            <a:off x="256240" y="335290"/>
            <a:ext cx="7353891" cy="71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3400"/>
              <a:t>3. </a:t>
            </a:r>
            <a:r>
              <a:rPr sz="3500"/>
              <a:t>约书亚在什么时候有呼召作牧人？</a:t>
            </a:r>
          </a:p>
        </p:txBody>
      </p:sp>
      <p:sp>
        <p:nvSpPr>
          <p:cNvPr id="1181" name="弗2:11-22"/>
          <p:cNvSpPr txBox="1"/>
          <p:nvPr/>
        </p:nvSpPr>
        <p:spPr>
          <a:xfrm>
            <a:off x="435605" y="1402035"/>
            <a:ext cx="6995161" cy="230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	</a:t>
            </a:r>
            <a:r>
              <a:rPr>
                <a:solidFill>
                  <a:srgbClr val="FF2600"/>
                </a:solidFill>
              </a:rPr>
              <a:t>第三点</a:t>
            </a:r>
            <a:r>
              <a:t>，约书亚什么时候领受呼召的？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我们也可以回想一下，我们有没有经历到这些过程？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187" name="弗2:11-22"/>
          <p:cNvSpPr txBox="1"/>
          <p:nvPr/>
        </p:nvSpPr>
        <p:spPr>
          <a:xfrm>
            <a:off x="426719" y="1295400"/>
            <a:ext cx="6995160" cy="321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我们的印象，约书亚是一个大能的勇士，再多也只想到他是摩西的承继人，但他是怎样的承继人呢？摩西说是“牧者”。摩西作牧人的工作带领以色列人四十年在旷野里，大部份日子，都是沉闷，烦心的工作。那是平凡、却是神所使用的方式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192" name="弗2:11-22"/>
          <p:cNvSpPr txBox="1"/>
          <p:nvPr/>
        </p:nvSpPr>
        <p:spPr>
          <a:xfrm>
            <a:off x="426719" y="1295400"/>
            <a:ext cx="6995160" cy="3840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约书亚的呼召。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第一</a:t>
            </a:r>
            <a:r>
              <a:t>，我们看不到好像亚伯拉罕、摩西那种特殊经历。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第二</a:t>
            </a:r>
            <a:r>
              <a:t>，约书亚不是突然冒出来的人物，他一直在摩西的身边。从这里我们思考了三个问题！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197" name="弗2:11-22"/>
          <p:cNvSpPr txBox="1"/>
          <p:nvPr/>
        </p:nvSpPr>
        <p:spPr>
          <a:xfrm>
            <a:off x="426719" y="1295400"/>
            <a:ext cx="6995160" cy="3713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第一点</a:t>
            </a:r>
            <a:r>
              <a:t>，约书亚的呼召，是谁作主动的？从这点可以看出，若牧师看出那位信徒事奉很有果效，很有恩𧶽，牧师经过观察，当然加上祷告，然后可以说：“谁谁谁？你有没有想过去谂神学，回来作传道呢？”这也是呼召的一种方式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202" name="弗2:11-22"/>
          <p:cNvSpPr txBox="1"/>
          <p:nvPr/>
        </p:nvSpPr>
        <p:spPr>
          <a:xfrm>
            <a:off x="426719" y="1295400"/>
            <a:ext cx="6995160" cy="475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第二点</a:t>
            </a:r>
            <a:r>
              <a:t>，我们也有一些引证的，我们看到神的灵在他身上，以致他能看到别人所看不到的事情，他看的不是自己的能力，也不是看环境如何，他总有从神而来的信心。那客观的引证呢？神呼召人去事奉祂，也会𧶽那人恩𧶽，在教会的事奉中，可以看得出来的，神亦会使他顺利，众人也可以认同支持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207" name="弗2:11-22"/>
          <p:cNvSpPr txBox="1"/>
          <p:nvPr/>
        </p:nvSpPr>
        <p:spPr>
          <a:xfrm>
            <a:off x="426719" y="1295400"/>
            <a:ext cx="6995160" cy="370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第三点</a:t>
            </a:r>
            <a:r>
              <a:t>，约书亚什么时候领受呼召的？应该理解是呼召是一个过程，而不是某一点！不是某一刻，有一个异象，有一个声音临到，而是一个持续呼唤，而我们又持续回应的一个过程。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</a:t>
            </a:r>
            <a:r>
              <a:t>总结</a:t>
            </a:r>
          </a:p>
        </p:txBody>
      </p:sp>
      <p:sp>
        <p:nvSpPr>
          <p:cNvPr id="1212" name="弗2:11-22"/>
          <p:cNvSpPr txBox="1"/>
          <p:nvPr/>
        </p:nvSpPr>
        <p:spPr>
          <a:xfrm>
            <a:off x="426719" y="1295400"/>
            <a:ext cx="7876576" cy="3192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“我愿为你去”</a:t>
            </a:r>
          </a:p>
          <a:p>
            <a:pPr defTabSz="457200">
              <a:spcBef>
                <a:spcPts val="500"/>
              </a:spcBef>
              <a:defRPr b="0" sz="27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用圣灵与火为我施洗       让我充满天上的能力</a:t>
            </a:r>
          </a:p>
          <a:p>
            <a:pPr defTabSz="457200">
              <a:spcBef>
                <a:spcPts val="500"/>
              </a:spcBef>
              <a:defRPr b="0" sz="27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让圣火烧尽邪情和私欲    因为我愿为祢去</a:t>
            </a:r>
          </a:p>
          <a:p>
            <a:pPr defTabSz="457200">
              <a:spcBef>
                <a:spcPts val="500"/>
              </a:spcBef>
              <a:defRPr b="0" sz="27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成为我的异象荣耀救主    让万国的荣华尽都失色</a:t>
            </a:r>
          </a:p>
          <a:p>
            <a:pPr defTabSz="457200">
              <a:spcBef>
                <a:spcPts val="500"/>
              </a:spcBef>
              <a:defRPr b="0" sz="2700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赐我勇敢的心一无畏惧    因为我愿为祢去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9785" indent="-49785" defTabSz="3556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64" name="弗2:11-22"/>
          <p:cNvSpPr txBox="1"/>
          <p:nvPr/>
        </p:nvSpPr>
        <p:spPr>
          <a:xfrm>
            <a:off x="426719" y="1295400"/>
            <a:ext cx="6995160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今天的经文是约书亚被选为摩西的继承人。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69" name="弗2:11-22"/>
          <p:cNvSpPr txBox="1"/>
          <p:nvPr/>
        </p:nvSpPr>
        <p:spPr>
          <a:xfrm>
            <a:off x="426719" y="1295400"/>
            <a:ext cx="6995160" cy="440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摩西知道自己要离去，也希望有接位人能代替他的工作。</a:t>
            </a:r>
          </a:p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15-16</a:t>
            </a:r>
            <a:r>
              <a:t>节，“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r>
              <a:t>摩西对耶和华说：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r>
              <a:t>“愿耶和华万人之灵的神，立一个人治理会众，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r>
            <a:r>
              <a:t>可以在他们面前出入，也可以引导他们，免得耶和华的会众如同没有牧人的羊群一般。”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74" name="弗2:11-22"/>
          <p:cNvSpPr txBox="1"/>
          <p:nvPr/>
        </p:nvSpPr>
        <p:spPr>
          <a:xfrm>
            <a:off x="426719" y="1295400"/>
            <a:ext cx="6995160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经文说是“牧人”，而不是我们所想的“战士”。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79" name="弗2:11-22"/>
          <p:cNvSpPr txBox="1"/>
          <p:nvPr/>
        </p:nvSpPr>
        <p:spPr>
          <a:xfrm>
            <a:off x="426719" y="1295400"/>
            <a:ext cx="6995160" cy="3304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谈到约书亚，我们记得他是一个“勇士”，在民数记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r>
              <a:t>章，摩西在每支派中选一位首领作探子，窥探迦南地，其中“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t>属以法莲支派的有嫩的儿子何希阿。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r>
              <a:t>……摩西就称嫩的儿子何希阿为约书亚。”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</a:t>
            </a:r>
            <a:r>
              <a:t>承继摩西作牧人</a:t>
            </a:r>
          </a:p>
        </p:txBody>
      </p:sp>
      <p:sp>
        <p:nvSpPr>
          <p:cNvPr id="1084" name="弗2:11-22"/>
          <p:cNvSpPr txBox="1"/>
          <p:nvPr/>
        </p:nvSpPr>
        <p:spPr>
          <a:xfrm>
            <a:off x="426719" y="1295400"/>
            <a:ext cx="6995160" cy="532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650" indent="-107314" defTabSz="457200">
              <a:spcBef>
                <a:spcPts val="500"/>
              </a:spcBef>
              <a:buClr>
                <a:srgbClr val="000000"/>
              </a:buClr>
              <a:buSzPct val="100000"/>
              <a:buFont typeface="PingFang HK Regular"/>
              <a:buChar char="‧"/>
              <a:defRPr b="0" sz="2900">
                <a:ln w="12706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在民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14:6-9</a:t>
            </a:r>
            <a:r>
              <a:t>节：“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t>窥探地的人中，嫩的儿子约书亚和耶孚尼的儿子迦勒撕裂衣服，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t>对以色列全会众说：“我们所窥探、经过之地是极美之地。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t>耶和华若喜悦我们，就必将我们领进那地，把地赐给我们；那地原是流奶与蜜之地。</a:t>
            </a:r>
            <a:r>
              <a:rPr sz="1381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但你们不可背叛耶和华，也不要怕那地的居民；因为他们是我们的食物，并且荫庇他们的已经离开他们。有耶和华与我们同在，不要怕他们！”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