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5" name="Shape 104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</Relationships>
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</Relationships>
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</Relationships>
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</Relationships>
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</Relationships>
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</Relationships>
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</Relationships>
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</Relationships>
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</Relationships>
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</Relationships>
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4.xml"/><Relationship Id="rId2" Type="http://schemas.openxmlformats.org/officeDocument/2006/relationships/notesMaster" Target="../notesMasters/notesMaster1.xml"/></Relationships>
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6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0" name="Shape 105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Shape 109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7" name="Shape 109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Shape 110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2" name="Shape 110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Shape 110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7" name="Shape 110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Shape 111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2" name="Shape 111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7" name="Shape 111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Shape 112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3" name="Shape 112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Shape 112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8" name="Shape 112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Shape 113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3" name="Shape 113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Shape 113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8" name="Shape 113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Shape 114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3" name="Shape 114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5" name="Shape 105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Shape 114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8" name="Shape 114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Shape 115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3" name="Shape 115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Shape 115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9" name="Shape 115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Shape 116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4" name="Shape 116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Shape 116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9" name="Shape 116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Shape 117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4" name="Shape 117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Shape 117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9" name="Shape 117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Shape 118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84" name="Shape 118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Shape 118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89" name="Shape 118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" name="Shape 119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4" name="Shape 119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Shape 106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1" name="Shape 106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Shape 119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9" name="Shape 119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Shape 120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5" name="Shape 120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Shape 106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6" name="Shape 106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1" name="Shape 107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6" name="Shape 107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1" name="Shape 108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Shape 108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7" name="Shape 108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Shape 109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2" name="Shape 109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5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5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6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7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9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0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3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5" name="Title Text"/>
          <p:cNvSpPr txBox="1"/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5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7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9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4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7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8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3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4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5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4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5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6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7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8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9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Relationship Id="rId61" Type="http://schemas.openxmlformats.org/officeDocument/2006/relationships/slideLayout" Target="../slideLayouts/slideLayout60.xml"/><Relationship Id="rId62" Type="http://schemas.openxmlformats.org/officeDocument/2006/relationships/slideLayout" Target="../slideLayouts/slideLayout61.xml"/><Relationship Id="rId63" Type="http://schemas.openxmlformats.org/officeDocument/2006/relationships/slideLayout" Target="../slideLayouts/slideLayout62.xml"/><Relationship Id="rId64" Type="http://schemas.openxmlformats.org/officeDocument/2006/relationships/slideLayout" Target="../slideLayouts/slideLayout63.xml"/><Relationship Id="rId65" Type="http://schemas.openxmlformats.org/officeDocument/2006/relationships/slideLayout" Target="../slideLayouts/slideLayout64.xml"/><Relationship Id="rId66" Type="http://schemas.openxmlformats.org/officeDocument/2006/relationships/slideLayout" Target="../slideLayouts/slideLayout65.xml"/><Relationship Id="rId67" Type="http://schemas.openxmlformats.org/officeDocument/2006/relationships/slideLayout" Target="../slideLayouts/slideLayout66.xml"/><Relationship Id="rId68" Type="http://schemas.openxmlformats.org/officeDocument/2006/relationships/slideLayout" Target="../slideLayouts/slideLayout67.xml"/><Relationship Id="rId69" Type="http://schemas.openxmlformats.org/officeDocument/2006/relationships/slideLayout" Target="../slideLayouts/slideLayout68.xml"/><Relationship Id="rId70" Type="http://schemas.openxmlformats.org/officeDocument/2006/relationships/slideLayout" Target="../slideLayouts/slideLayout69.xml"/><Relationship Id="rId71" Type="http://schemas.openxmlformats.org/officeDocument/2006/relationships/slideLayout" Target="../slideLayouts/slideLayout70.xml"/><Relationship Id="rId72" Type="http://schemas.openxmlformats.org/officeDocument/2006/relationships/slideLayout" Target="../slideLayouts/slideLayout71.xml"/><Relationship Id="rId73" Type="http://schemas.openxmlformats.org/officeDocument/2006/relationships/slideLayout" Target="../slideLayouts/slideLayout72.xml"/><Relationship Id="rId74" Type="http://schemas.openxmlformats.org/officeDocument/2006/relationships/slideLayout" Target="../slideLayouts/slideLayout73.xml"/><Relationship Id="rId75" Type="http://schemas.openxmlformats.org/officeDocument/2006/relationships/slideLayout" Target="../slideLayouts/slideLayout74.xml"/><Relationship Id="rId76" Type="http://schemas.openxmlformats.org/officeDocument/2006/relationships/slideLayout" Target="../slideLayouts/slideLayout75.xml"/><Relationship Id="rId77" Type="http://schemas.openxmlformats.org/officeDocument/2006/relationships/slideLayout" Target="../slideLayouts/slideLayout76.xml"/><Relationship Id="rId78" Type="http://schemas.openxmlformats.org/officeDocument/2006/relationships/slideLayout" Target="../slideLayouts/slideLayout77.xml"/><Relationship Id="rId79" Type="http://schemas.openxmlformats.org/officeDocument/2006/relationships/slideLayout" Target="../slideLayouts/slideLayout78.xml"/><Relationship Id="rId80" Type="http://schemas.openxmlformats.org/officeDocument/2006/relationships/slideLayout" Target="../slideLayouts/slideLayout79.xml"/><Relationship Id="rId81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1.xml"/><Relationship Id="rId83" Type="http://schemas.openxmlformats.org/officeDocument/2006/relationships/slideLayout" Target="../slideLayouts/slideLayout82.xml"/><Relationship Id="rId84" Type="http://schemas.openxmlformats.org/officeDocument/2006/relationships/slideLayout" Target="../slideLayouts/slideLayout83.xml"/><Relationship Id="rId85" Type="http://schemas.openxmlformats.org/officeDocument/2006/relationships/slideLayout" Target="../slideLayouts/slideLayout84.xml"/><Relationship Id="rId86" Type="http://schemas.openxmlformats.org/officeDocument/2006/relationships/slideLayout" Target="../slideLayouts/slideLayout85.xml"/><Relationship Id="rId87" Type="http://schemas.openxmlformats.org/officeDocument/2006/relationships/slideLayout" Target="../slideLayouts/slideLayout86.xml"/><Relationship Id="rId88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8.xml"/><Relationship Id="rId90" Type="http://schemas.openxmlformats.org/officeDocument/2006/relationships/slideLayout" Target="../slideLayouts/slideLayout89.xml"/><Relationship Id="rId91" Type="http://schemas.openxmlformats.org/officeDocument/2006/relationships/slideLayout" Target="../slideLayouts/slideLayout90.xml"/><Relationship Id="rId92" Type="http://schemas.openxmlformats.org/officeDocument/2006/relationships/slideLayout" Target="../slideLayouts/slideLayout91.xml"/><Relationship Id="rId93" Type="http://schemas.openxmlformats.org/officeDocument/2006/relationships/slideLayout" Target="../slideLayouts/slideLayout92.xml"/><Relationship Id="rId94" Type="http://schemas.openxmlformats.org/officeDocument/2006/relationships/slideLayout" Target="../slideLayouts/slideLayout93.xml"/><Relationship Id="rId95" Type="http://schemas.openxmlformats.org/officeDocument/2006/relationships/slideLayout" Target="../slideLayouts/slideLayout94.xml"/><Relationship Id="rId96" Type="http://schemas.openxmlformats.org/officeDocument/2006/relationships/slideLayout" Target="../slideLayouts/slideLayout95.xml"/><Relationship Id="rId97" Type="http://schemas.openxmlformats.org/officeDocument/2006/relationships/slideLayout" Target="../slideLayouts/slideLayout96.xml"/><Relationship Id="rId98" Type="http://schemas.openxmlformats.org/officeDocument/2006/relationships/slideLayout" Target="../slideLayouts/slideLayout97.xml"/><Relationship Id="rId99" Type="http://schemas.openxmlformats.org/officeDocument/2006/relationships/slideLayout" Target="../slideLayouts/slideLayout98.xml"/><Relationship Id="rId100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0.xml"/><Relationship Id="rId102" Type="http://schemas.openxmlformats.org/officeDocument/2006/relationships/slideLayout" Target="../slideLayouts/slideLayout101.xml"/><Relationship Id="rId103" Type="http://schemas.openxmlformats.org/officeDocument/2006/relationships/slideLayout" Target="../slideLayouts/slideLayout102.xml"/><Relationship Id="rId104" Type="http://schemas.openxmlformats.org/officeDocument/2006/relationships/slideLayout" Target="../slideLayouts/slideLayout103.xml"/><Relationship Id="rId105" Type="http://schemas.openxmlformats.org/officeDocument/2006/relationships/slideLayout" Target="../slideLayouts/slideLayout104.xml"/><Relationship Id="rId106" Type="http://schemas.openxmlformats.org/officeDocument/2006/relationships/slideLayout" Target="../slideLayouts/slideLayout105.xml"/><Relationship Id="rId107" Type="http://schemas.openxmlformats.org/officeDocument/2006/relationships/slideLayout" Target="../slideLayouts/slideLayout106.xml"/><Relationship Id="rId108" Type="http://schemas.openxmlformats.org/officeDocument/2006/relationships/slideLayout" Target="../slideLayouts/slideLayout107.xml"/><Relationship Id="rId109" Type="http://schemas.openxmlformats.org/officeDocument/2006/relationships/slideLayout" Target="../slideLayouts/slideLayout108.xml"/><Relationship Id="rId110" Type="http://schemas.openxmlformats.org/officeDocument/2006/relationships/slideLayout" Target="../slideLayouts/slideLayout109.xml"/><Relationship Id="rId111" Type="http://schemas.openxmlformats.org/officeDocument/2006/relationships/slideLayout" Target="../slideLayouts/slideLayout110.xml"/><Relationship Id="rId112" Type="http://schemas.openxmlformats.org/officeDocument/2006/relationships/slideLayout" Target="../slideLayouts/slideLayout111.xml"/><Relationship Id="rId113" Type="http://schemas.openxmlformats.org/officeDocument/2006/relationships/slideLayout" Target="../slideLayouts/slideLayout112.xml"/><Relationship Id="rId114" Type="http://schemas.openxmlformats.org/officeDocument/2006/relationships/slideLayout" Target="../slideLayouts/slideLayout113.xml"/><Relationship Id="rId115" Type="http://schemas.openxmlformats.org/officeDocument/2006/relationships/slideLayout" Target="../slideLayouts/slideLayout1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b="0" sz="1200">
                <a:solidFill>
                  <a:srgbClr val="89898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  <p:sldLayoutId id="2147483708" r:id="rId61"/>
    <p:sldLayoutId id="2147483709" r:id="rId62"/>
    <p:sldLayoutId id="2147483710" r:id="rId63"/>
    <p:sldLayoutId id="2147483711" r:id="rId64"/>
    <p:sldLayoutId id="2147483712" r:id="rId65"/>
    <p:sldLayoutId id="2147483713" r:id="rId66"/>
    <p:sldLayoutId id="2147483714" r:id="rId67"/>
    <p:sldLayoutId id="2147483715" r:id="rId68"/>
    <p:sldLayoutId id="2147483716" r:id="rId69"/>
    <p:sldLayoutId id="2147483717" r:id="rId70"/>
    <p:sldLayoutId id="2147483718" r:id="rId71"/>
    <p:sldLayoutId id="2147483719" r:id="rId72"/>
    <p:sldLayoutId id="2147483720" r:id="rId73"/>
    <p:sldLayoutId id="2147483721" r:id="rId74"/>
    <p:sldLayoutId id="2147483722" r:id="rId75"/>
    <p:sldLayoutId id="2147483723" r:id="rId76"/>
    <p:sldLayoutId id="2147483724" r:id="rId77"/>
    <p:sldLayoutId id="2147483725" r:id="rId78"/>
    <p:sldLayoutId id="2147483726" r:id="rId79"/>
    <p:sldLayoutId id="2147483727" r:id="rId80"/>
    <p:sldLayoutId id="2147483728" r:id="rId81"/>
    <p:sldLayoutId id="2147483729" r:id="rId82"/>
    <p:sldLayoutId id="2147483730" r:id="rId83"/>
    <p:sldLayoutId id="2147483731" r:id="rId84"/>
    <p:sldLayoutId id="2147483732" r:id="rId85"/>
    <p:sldLayoutId id="2147483733" r:id="rId86"/>
    <p:sldLayoutId id="2147483734" r:id="rId87"/>
    <p:sldLayoutId id="2147483735" r:id="rId88"/>
    <p:sldLayoutId id="2147483736" r:id="rId89"/>
    <p:sldLayoutId id="2147483737" r:id="rId90"/>
    <p:sldLayoutId id="2147483738" r:id="rId91"/>
    <p:sldLayoutId id="2147483739" r:id="rId92"/>
    <p:sldLayoutId id="2147483740" r:id="rId93"/>
    <p:sldLayoutId id="2147483741" r:id="rId94"/>
    <p:sldLayoutId id="2147483742" r:id="rId95"/>
    <p:sldLayoutId id="2147483743" r:id="rId96"/>
    <p:sldLayoutId id="2147483744" r:id="rId97"/>
    <p:sldLayoutId id="2147483745" r:id="rId98"/>
    <p:sldLayoutId id="2147483746" r:id="rId99"/>
    <p:sldLayoutId id="2147483747" r:id="rId100"/>
    <p:sldLayoutId id="2147483748" r:id="rId101"/>
    <p:sldLayoutId id="2147483749" r:id="rId102"/>
    <p:sldLayoutId id="2147483750" r:id="rId103"/>
    <p:sldLayoutId id="2147483751" r:id="rId104"/>
    <p:sldLayoutId id="2147483752" r:id="rId105"/>
    <p:sldLayoutId id="2147483753" r:id="rId106"/>
    <p:sldLayoutId id="2147483754" r:id="rId107"/>
    <p:sldLayoutId id="2147483755" r:id="rId108"/>
    <p:sldLayoutId id="2147483756" r:id="rId109"/>
    <p:sldLayoutId id="2147483757" r:id="rId110"/>
    <p:sldLayoutId id="2147483758" r:id="rId111"/>
    <p:sldLayoutId id="2147483759" r:id="rId112"/>
    <p:sldLayoutId id="2147483760" r:id="rId113"/>
    <p:sldLayoutId id="2147483761" r:id="rId114"/>
    <p:sldLayoutId id="2147483762" r:id="rId11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4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7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讲题：</a:t>
            </a:r>
            <a:r>
              <a:t>作帶領的呼召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出3:1-10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领受异象</a:t>
            </a:r>
          </a:p>
        </p:txBody>
      </p:sp>
      <p:sp>
        <p:nvSpPr>
          <p:cNvPr id="1085" name="弗2:11-22"/>
          <p:cNvSpPr txBox="1"/>
          <p:nvPr/>
        </p:nvSpPr>
        <p:spPr>
          <a:xfrm>
            <a:off x="426719" y="1295400"/>
            <a:ext cx="6995160" cy="2821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“荆棘被火烧着，却没有烧毁。”是耶和华的使者透过这情景显现。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“摩西蒙上脸，因为怕看神。”是神本身的显现。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领受异象</a:t>
            </a:r>
          </a:p>
        </p:txBody>
      </p:sp>
      <p:sp>
        <p:nvSpPr>
          <p:cNvPr id="1090" name="弗2:11-22"/>
          <p:cNvSpPr txBox="1"/>
          <p:nvPr/>
        </p:nvSpPr>
        <p:spPr>
          <a:xfrm>
            <a:off x="426719" y="1295400"/>
            <a:ext cx="6995160" cy="3342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重点在耶和华的说话，祂要透过使用摩西来施行的拯救。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神已经知道以色列人的苦情，也看见了以色列民的困苦；听见了他们的哀声；知道他们的痛苦。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领受异象</a:t>
            </a:r>
          </a:p>
        </p:txBody>
      </p:sp>
      <p:sp>
        <p:nvSpPr>
          <p:cNvPr id="1095" name="弗2:11-22"/>
          <p:cNvSpPr txBox="1"/>
          <p:nvPr/>
        </p:nvSpPr>
        <p:spPr>
          <a:xfrm>
            <a:off x="426719" y="1295400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	作为一个领袖，他首先有从神而来的异象。这刻的摩西，和四十年前相比，分别就是有没有从神而来的异象。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领受异象</a:t>
            </a:r>
          </a:p>
        </p:txBody>
      </p:sp>
      <p:sp>
        <p:nvSpPr>
          <p:cNvPr id="1100" name="弗2:11-22"/>
          <p:cNvSpPr txBox="1"/>
          <p:nvPr/>
        </p:nvSpPr>
        <p:spPr>
          <a:xfrm>
            <a:off x="426719" y="1295400"/>
            <a:ext cx="6995160" cy="37541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以色列人面对埃及的极权统治，种族灭绝的问题，一等再等，等了八十年，就是两代人过去了，神才着手去解决？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神的保守其实一直都在工作。但到了这个时刻，神拯救的时间临到了，拯救的异象临到摩西了。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领受异象</a:t>
            </a:r>
          </a:p>
        </p:txBody>
      </p:sp>
      <p:sp>
        <p:nvSpPr>
          <p:cNvPr id="1105" name="弗2:11-22"/>
          <p:cNvSpPr txBox="1"/>
          <p:nvPr/>
        </p:nvSpPr>
        <p:spPr>
          <a:xfrm>
            <a:off x="426719" y="1295400"/>
            <a:ext cx="6995160" cy="37541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什么是从神而来的异象呢？就是一种看见，有时是一幅图画，一个景象，那可能带有象征的意义，也可能是一个计划，一份蓝图。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不过那不是凭着人的空想，而是来自神的启示。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领受异象</a:t>
            </a:r>
          </a:p>
        </p:txBody>
      </p:sp>
      <p:sp>
        <p:nvSpPr>
          <p:cNvPr id="1110" name="弗2:11-22"/>
          <p:cNvSpPr txBox="1"/>
          <p:nvPr/>
        </p:nvSpPr>
        <p:spPr>
          <a:xfrm>
            <a:off x="426719" y="1295400"/>
            <a:ext cx="6995160" cy="42949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但神的启示，祂的拯救，也在回应人的呼求。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“以色列人因做苦工，就叹息哀求，他们的哀声达于神。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24</a:t>
            </a:r>
            <a:r>
              <a:t>神听见他们的哀声，就记念他与亚伯拉罕、以撒、雅各所立的约。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25</a:t>
            </a:r>
            <a:r>
              <a:t>神看顾以色列人，也知道他们的</a:t>
            </a:r>
            <a:r>
              <a:rPr>
                <a:solidFill>
                  <a:srgbClr val="777777"/>
                </a:solidFill>
              </a:rPr>
              <a:t>苦情</a:t>
            </a:r>
            <a:r>
              <a:t>。”（出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2:23-25</a:t>
            </a:r>
            <a:r>
              <a:t>）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领受异象</a:t>
            </a:r>
          </a:p>
        </p:txBody>
      </p:sp>
      <p:sp>
        <p:nvSpPr>
          <p:cNvPr id="1115" name="弗2:11-22"/>
          <p:cNvSpPr txBox="1"/>
          <p:nvPr/>
        </p:nvSpPr>
        <p:spPr>
          <a:xfrm>
            <a:off x="426719" y="1295400"/>
            <a:ext cx="6995160" cy="16078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今日，神给我们怎样的异象呢？我们为什么事情祷告？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面对不可能的异象</a:t>
            </a:r>
          </a:p>
        </p:txBody>
      </p:sp>
      <p:sp>
        <p:nvSpPr>
          <p:cNvPr id="1121" name="弗2:11-22"/>
          <p:cNvSpPr txBox="1"/>
          <p:nvPr/>
        </p:nvSpPr>
        <p:spPr>
          <a:xfrm>
            <a:off x="426719" y="1295400"/>
            <a:ext cx="6995160" cy="2649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异象并不是一件简单容易的事情，有时我们所能想像的都很有限，或者定一些简单的目标，看来容易实践的目标，那其实是太小看神。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面对不可能的异象</a:t>
            </a:r>
          </a:p>
        </p:txBody>
      </p:sp>
      <p:sp>
        <p:nvSpPr>
          <p:cNvPr id="1126" name="弗2:11-22"/>
          <p:cNvSpPr txBox="1"/>
          <p:nvPr/>
        </p:nvSpPr>
        <p:spPr>
          <a:xfrm>
            <a:off x="426719" y="1295400"/>
            <a:ext cx="6995160" cy="2128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用今天的说法，异象就是梦想，有一位牧师说：“若果你的梦想不被嘲笑的话，那并不是梦想。”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267336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引言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2203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「作帶領的呼召」</a:t>
            </a: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面对不可能的异象</a:t>
            </a:r>
          </a:p>
        </p:txBody>
      </p:sp>
      <p:sp>
        <p:nvSpPr>
          <p:cNvPr id="1131" name="弗2:11-22"/>
          <p:cNvSpPr txBox="1"/>
          <p:nvPr/>
        </p:nvSpPr>
        <p:spPr>
          <a:xfrm>
            <a:off x="426719" y="1295400"/>
            <a:ext cx="6995160" cy="38204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但神所给摩西的异象却超乎以色列人的想象，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因此，当神要摩西去见法老时，带领以色列人出埃及，摩西首先想到的都是困难！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我们看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3:13</a:t>
            </a:r>
            <a:r>
              <a:t>节，摩西想到以色列人不会听他的，“他们若问我说：『他叫什么名字？』我要对他们说什么呢？”。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面对不可能的异象</a:t>
            </a:r>
          </a:p>
        </p:txBody>
      </p:sp>
      <p:sp>
        <p:nvSpPr>
          <p:cNvPr id="1136" name="弗2:11-22"/>
          <p:cNvSpPr txBox="1"/>
          <p:nvPr/>
        </p:nvSpPr>
        <p:spPr>
          <a:xfrm>
            <a:off x="426719" y="1295400"/>
            <a:ext cx="6995160" cy="435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在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4:1</a:t>
            </a:r>
            <a:r>
              <a:t>，又再次认为他们不会信他，“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t>摩西回答说：“他们必不信我，也不听我的话，必说：『耶和华并没有向你显现。』”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然后，又说自己不是能言的人来推辞。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最后，在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4:13</a:t>
            </a:r>
            <a:r>
              <a:t>节，摩西更求神打发其他人去办这事。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面对不可能的异象</a:t>
            </a:r>
          </a:p>
        </p:txBody>
      </p:sp>
      <p:sp>
        <p:nvSpPr>
          <p:cNvPr id="1141" name="弗2:11-22"/>
          <p:cNvSpPr txBox="1"/>
          <p:nvPr/>
        </p:nvSpPr>
        <p:spPr>
          <a:xfrm>
            <a:off x="426719" y="1295400"/>
            <a:ext cx="6995160" cy="31699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摩西提出这些问题，都是很实际的，神都一一耐心回答，教摩西怎样面对以色列人，怎样面对法老，并且给摩西行神迹的凭据，并且应许𧶽下口才，最后更𧶽他哥哥代他出口。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面对不可能的异象</a:t>
            </a:r>
          </a:p>
        </p:txBody>
      </p:sp>
      <p:sp>
        <p:nvSpPr>
          <p:cNvPr id="1146" name="弗2:11-22"/>
          <p:cNvSpPr txBox="1"/>
          <p:nvPr/>
        </p:nvSpPr>
        <p:spPr>
          <a:xfrm>
            <a:off x="426719" y="1295400"/>
            <a:ext cx="6995160" cy="2649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不过，摩西的真正问题，是他真的不想回应神所𧶽的异象了，他的一再推辞，令到神发怒了！摩西也没法再推了，才回应神所𧶽下的异象。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面对不可能的异象</a:t>
            </a:r>
          </a:p>
        </p:txBody>
      </p:sp>
      <p:sp>
        <p:nvSpPr>
          <p:cNvPr id="1151" name="弗2:11-22"/>
          <p:cNvSpPr txBox="1"/>
          <p:nvPr/>
        </p:nvSpPr>
        <p:spPr>
          <a:xfrm>
            <a:off x="426719" y="1295400"/>
            <a:ext cx="6995160" cy="16078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最困难的，不是摆在眼前的问题，而是我们的心，如何回应神。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起来、回应、出发</a:t>
            </a:r>
          </a:p>
        </p:txBody>
      </p:sp>
      <p:sp>
        <p:nvSpPr>
          <p:cNvPr id="1157" name="弗2:11-22"/>
          <p:cNvSpPr txBox="1"/>
          <p:nvPr/>
        </p:nvSpPr>
        <p:spPr>
          <a:xfrm>
            <a:off x="426719" y="1295400"/>
            <a:ext cx="6995160" cy="3157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我们今年教会的主题是“起来、回应、出发”，我在订这个题目时，我不断在祈祷中求神给我们异象，我也在聆听有什么呼声，教会有什么需求？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457200">
              <a:spcBef>
                <a:spcPts val="500"/>
              </a:spcBef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起来、回应、出发</a:t>
            </a:r>
          </a:p>
        </p:txBody>
      </p:sp>
      <p:sp>
        <p:nvSpPr>
          <p:cNvPr id="1162" name="弗2:11-22"/>
          <p:cNvSpPr txBox="1"/>
          <p:nvPr/>
        </p:nvSpPr>
        <p:spPr>
          <a:xfrm>
            <a:off x="426719" y="1295400"/>
            <a:ext cx="6995160" cy="16078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我想到不莱梅的异象，要从二十多年前，你们一直祷告有不莱梅的牧师开始。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起来、回应、出发</a:t>
            </a:r>
          </a:p>
        </p:txBody>
      </p:sp>
      <p:sp>
        <p:nvSpPr>
          <p:cNvPr id="1167" name="弗2:11-22"/>
          <p:cNvSpPr txBox="1"/>
          <p:nvPr/>
        </p:nvSpPr>
        <p:spPr>
          <a:xfrm>
            <a:off x="426719" y="1295400"/>
            <a:ext cx="6995160" cy="2649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我听说，这里需要很大，牧者要跑两三个地方服侍，相反，香港一个地方有几十个堂会，一个堂會却有好几位牧者，因此我们领受异象，来到你们中间服侍。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起来、回应、出发</a:t>
            </a:r>
          </a:p>
        </p:txBody>
      </p:sp>
      <p:sp>
        <p:nvSpPr>
          <p:cNvPr id="1172" name="弗2:11-22"/>
          <p:cNvSpPr txBox="1"/>
          <p:nvPr/>
        </p:nvSpPr>
        <p:spPr>
          <a:xfrm>
            <a:off x="426719" y="1295400"/>
            <a:ext cx="6995160" cy="31699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我深信这只是一个开始，神让一个宣教士来到你们中间，并不是单单满足信徒的渴望，而是有着一个异象的。这个异象也不是出于我个人的愿望，而是一直以来大家的呼声，我要一再的提到。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起来、回应、出发</a:t>
            </a:r>
          </a:p>
        </p:txBody>
      </p:sp>
      <p:sp>
        <p:nvSpPr>
          <p:cNvPr id="1177" name="弗2:11-22"/>
          <p:cNvSpPr txBox="1"/>
          <p:nvPr/>
        </p:nvSpPr>
        <p:spPr>
          <a:xfrm>
            <a:off x="426719" y="1295400"/>
            <a:ext cx="6995160" cy="31699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第一，我们希望可以在星期日崇拜，这不是因为可以在周六去购物，而是希望能按照这里的生活作息，吸引更多家庭来参与崇拜。我们的福音工作，不单是大学生，也包括在这里生活的华人家庭。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9785" indent="-49785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起来、回应、出发</a:t>
            </a:r>
          </a:p>
        </p:txBody>
      </p:sp>
      <p:sp>
        <p:nvSpPr>
          <p:cNvPr id="1182" name="弗2:11-22"/>
          <p:cNvSpPr txBox="1"/>
          <p:nvPr/>
        </p:nvSpPr>
        <p:spPr>
          <a:xfrm>
            <a:off x="426719" y="1295400"/>
            <a:ext cx="6995160" cy="2390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第二，我们是时候，考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虑</a:t>
            </a:r>
            <a:r>
              <a:t>向政府注册成为教会，这都是我们一直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迈</a:t>
            </a:r>
            <a:r>
              <a:t>进的方向。我们不能总是倚赖着汉堡教会的支持，我们要长大成人了。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起来、回应、出发</a:t>
            </a:r>
          </a:p>
        </p:txBody>
      </p:sp>
      <p:sp>
        <p:nvSpPr>
          <p:cNvPr id="1187" name="弗2:11-22"/>
          <p:cNvSpPr txBox="1"/>
          <p:nvPr/>
        </p:nvSpPr>
        <p:spPr>
          <a:xfrm>
            <a:off x="426719" y="1295400"/>
            <a:ext cx="6995160" cy="1869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第三，更长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的，我们也成立了建堂基金，为将来建堂作预备。这是吴牧师和我，并同工都领受的异象方向。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起来、回应、出发</a:t>
            </a:r>
          </a:p>
        </p:txBody>
      </p:sp>
      <p:sp>
        <p:nvSpPr>
          <p:cNvPr id="1192" name="弗2:11-22"/>
          <p:cNvSpPr txBox="1"/>
          <p:nvPr/>
        </p:nvSpPr>
        <p:spPr>
          <a:xfrm>
            <a:off x="426719" y="1295400"/>
            <a:ext cx="6995160" cy="1869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我还想到第四点，我们当中要兴起传道同工，作不箂梅的牧者，甚至成为差派宣教士的教会。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起来、回应、出发</a:t>
            </a:r>
          </a:p>
        </p:txBody>
      </p:sp>
      <p:sp>
        <p:nvSpPr>
          <p:cNvPr id="1197" name="弗2:11-22"/>
          <p:cNvSpPr txBox="1"/>
          <p:nvPr/>
        </p:nvSpPr>
        <p:spPr>
          <a:xfrm>
            <a:off x="426719" y="1295400"/>
            <a:ext cx="6995160" cy="3863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对的，我们会看到很多的困难，也看到自己的缺乏，但正如摩西面对神所𧶽下的异象，我们相信若是出于神的工作，神定能成就。我们不要小看神，也要让神迹在我们团契中发生。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总结</a:t>
            </a:r>
          </a:p>
        </p:txBody>
      </p:sp>
      <p:sp>
        <p:nvSpPr>
          <p:cNvPr id="1203" name="弗2:11-22"/>
          <p:cNvSpPr txBox="1"/>
          <p:nvPr/>
        </p:nvSpPr>
        <p:spPr>
          <a:xfrm>
            <a:off x="426719" y="1295400"/>
            <a:ext cx="6995160" cy="3799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老牧師跟一位年轻的牧师说，年青人做事不要拖拖拉拉的，要做的事就快点决定，快点做。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我想，当我们回应神的异象也应该是这样的，不要拖拖拉拉的，要做的事就快点决定，快点做。不要待神发怒了，我们才不情不愿地去做。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摩西的三个人生阶段</a:t>
            </a:r>
          </a:p>
        </p:txBody>
      </p:sp>
      <p:sp>
        <p:nvSpPr>
          <p:cNvPr id="1059" name="弗2:11-22"/>
          <p:cNvSpPr txBox="1"/>
          <p:nvPr/>
        </p:nvSpPr>
        <p:spPr>
          <a:xfrm>
            <a:off x="426719" y="1295400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b="0" sz="290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圣经将摩西的人生阶段分为三个阶段，每四十年一段。头四十年为青年期、四十岁为壮年期，八十岁为晚年期。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摩西的三个人生阶段</a:t>
            </a:r>
          </a:p>
        </p:txBody>
      </p:sp>
      <p:sp>
        <p:nvSpPr>
          <p:cNvPr id="1064" name="弗2:11-22"/>
          <p:cNvSpPr txBox="1"/>
          <p:nvPr/>
        </p:nvSpPr>
        <p:spPr>
          <a:xfrm>
            <a:off x="426719" y="1295400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摩西出生时，家人将他收藏了三个月，藏不住了，就将他用箱子放在河里漂浮，法老的女儿发现了这婴孩，就收养起来，并且接受了一切埃及的教育，这是摩西生命中的第一个阶段。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摩西的三个人生阶段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26719" y="1295400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	摩西寄居在米甸生活，过着牧羊人的生活，在那里生儿育女，这样又过了四十年，这是他生命的第二个阶段。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摩西的三个人生阶段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26719" y="1295400"/>
            <a:ext cx="6995160" cy="3289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在最后的四十年里，摩西才领受神的呼召，带领了以色列人出埃及，在旷野中生活，到他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120</a:t>
            </a:r>
            <a:r>
              <a:t>岁的时候，他将入迦南地的任务交给接班人约书亚，然后死在旷野，这是他人生的第三个阶段。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摩西的三个人生阶段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26719" y="1295400"/>
            <a:ext cx="6995160" cy="2778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希伯来书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t>章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25-26</a:t>
            </a:r>
            <a:r>
              <a:t>节，这样形容他，“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25</a:t>
            </a:r>
            <a:r>
              <a:t>他宁可和神的百姓同受苦害，也不愿暂时享受罪中之乐。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26</a:t>
            </a:r>
            <a:r>
              <a:t>他看为基督受的凌辱比埃及的财物更宝贵…”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