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Masters/slideMaster18.xml" ContentType="application/vnd.openxmlformats-officedocument.presentationml.slideMaster+xml"/>
  <Override PartName="/ppt/slideMasters/slideMaster19.xml" ContentType="application/vnd.openxmlformats-officedocument.presentationml.slideMaster+xml"/>
  <Override PartName="/ppt/slideMasters/slideMaster20.xml" ContentType="application/vnd.openxmlformats-officedocument.presentationml.slideMaster+xml"/>
  <Override PartName="/ppt/slideMasters/slideMaster21.xml" ContentType="application/vnd.openxmlformats-officedocument.presentationml.slideMaster+xml"/>
  <Override PartName="/ppt/slideMasters/slideMaster2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theme/theme9.xml" ContentType="application/vnd.openxmlformats-officedocument.theme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theme/theme10.xml" ContentType="application/vnd.openxmlformats-officedocument.theme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theme/theme11.xml" ContentType="application/vnd.openxmlformats-officedocument.theme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30.xml" ContentType="application/vnd.openxmlformats-officedocument.presentationml.slideLayout+xml"/>
  <Override PartName="/ppt/slideLayouts/slideLayout131.xml" ContentType="application/vnd.openxmlformats-officedocument.presentationml.slideLayout+xml"/>
  <Override PartName="/ppt/slideLayouts/slideLayout132.xml" ContentType="application/vnd.openxmlformats-officedocument.presentationml.slideLayout+xml"/>
  <Override PartName="/ppt/theme/theme12.xml" ContentType="application/vnd.openxmlformats-officedocument.theme+xml"/>
  <Override PartName="/ppt/slideLayouts/slideLayout133.xml" ContentType="application/vnd.openxmlformats-officedocument.presentationml.slideLayout+xml"/>
  <Override PartName="/ppt/slideLayouts/slideLayout134.xml" ContentType="application/vnd.openxmlformats-officedocument.presentationml.slideLayout+xml"/>
  <Override PartName="/ppt/slideLayouts/slideLayout135.xml" ContentType="application/vnd.openxmlformats-officedocument.presentationml.slideLayout+xml"/>
  <Override PartName="/ppt/slideLayouts/slideLayout136.xml" ContentType="application/vnd.openxmlformats-officedocument.presentationml.slideLayout+xml"/>
  <Override PartName="/ppt/slideLayouts/slideLayout137.xml" ContentType="application/vnd.openxmlformats-officedocument.presentationml.slideLayout+xml"/>
  <Override PartName="/ppt/slideLayouts/slideLayout138.xml" ContentType="application/vnd.openxmlformats-officedocument.presentationml.slideLayout+xml"/>
  <Override PartName="/ppt/slideLayouts/slideLayout139.xml" ContentType="application/vnd.openxmlformats-officedocument.presentationml.slideLayout+xml"/>
  <Override PartName="/ppt/slideLayouts/slideLayout140.xml" ContentType="application/vnd.openxmlformats-officedocument.presentationml.slideLayout+xml"/>
  <Override PartName="/ppt/slideLayouts/slideLayout141.xml" ContentType="application/vnd.openxmlformats-officedocument.presentationml.slideLayout+xml"/>
  <Override PartName="/ppt/slideLayouts/slideLayout142.xml" ContentType="application/vnd.openxmlformats-officedocument.presentationml.slideLayout+xml"/>
  <Override PartName="/ppt/theme/theme13.xml" ContentType="application/vnd.openxmlformats-officedocument.theme+xml"/>
  <Override PartName="/ppt/slideLayouts/slideLayout143.xml" ContentType="application/vnd.openxmlformats-officedocument.presentationml.slideLayout+xml"/>
  <Override PartName="/ppt/slideLayouts/slideLayout144.xml" ContentType="application/vnd.openxmlformats-officedocument.presentationml.slideLayout+xml"/>
  <Override PartName="/ppt/slideLayouts/slideLayout145.xml" ContentType="application/vnd.openxmlformats-officedocument.presentationml.slideLayout+xml"/>
  <Override PartName="/ppt/slideLayouts/slideLayout146.xml" ContentType="application/vnd.openxmlformats-officedocument.presentationml.slideLayout+xml"/>
  <Override PartName="/ppt/slideLayouts/slideLayout147.xml" ContentType="application/vnd.openxmlformats-officedocument.presentationml.slideLayout+xml"/>
  <Override PartName="/ppt/slideLayouts/slideLayout148.xml" ContentType="application/vnd.openxmlformats-officedocument.presentationml.slideLayout+xml"/>
  <Override PartName="/ppt/slideLayouts/slideLayout149.xml" ContentType="application/vnd.openxmlformats-officedocument.presentationml.slideLayout+xml"/>
  <Override PartName="/ppt/slideLayouts/slideLayout150.xml" ContentType="application/vnd.openxmlformats-officedocument.presentationml.slideLayout+xml"/>
  <Override PartName="/ppt/slideLayouts/slideLayout151.xml" ContentType="application/vnd.openxmlformats-officedocument.presentationml.slideLayout+xml"/>
  <Override PartName="/ppt/slideLayouts/slideLayout152.xml" ContentType="application/vnd.openxmlformats-officedocument.presentationml.slideLayout+xml"/>
  <Override PartName="/ppt/slideLayouts/slideLayout153.xml" ContentType="application/vnd.openxmlformats-officedocument.presentationml.slideLayout+xml"/>
  <Override PartName="/ppt/theme/theme14.xml" ContentType="application/vnd.openxmlformats-officedocument.theme+xml"/>
  <Override PartName="/ppt/slideLayouts/slideLayout154.xml" ContentType="application/vnd.openxmlformats-officedocument.presentationml.slideLayout+xml"/>
  <Override PartName="/ppt/slideLayouts/slideLayout155.xml" ContentType="application/vnd.openxmlformats-officedocument.presentationml.slideLayout+xml"/>
  <Override PartName="/ppt/slideLayouts/slideLayout156.xml" ContentType="application/vnd.openxmlformats-officedocument.presentationml.slideLayout+xml"/>
  <Override PartName="/ppt/slideLayouts/slideLayout157.xml" ContentType="application/vnd.openxmlformats-officedocument.presentationml.slideLayout+xml"/>
  <Override PartName="/ppt/slideLayouts/slideLayout158.xml" ContentType="application/vnd.openxmlformats-officedocument.presentationml.slideLayout+xml"/>
  <Override PartName="/ppt/slideLayouts/slideLayout159.xml" ContentType="application/vnd.openxmlformats-officedocument.presentationml.slideLayout+xml"/>
  <Override PartName="/ppt/slideLayouts/slideLayout160.xml" ContentType="application/vnd.openxmlformats-officedocument.presentationml.slideLayout+xml"/>
  <Override PartName="/ppt/slideLayouts/slideLayout161.xml" ContentType="application/vnd.openxmlformats-officedocument.presentationml.slideLayout+xml"/>
  <Override PartName="/ppt/slideLayouts/slideLayout162.xml" ContentType="application/vnd.openxmlformats-officedocument.presentationml.slideLayout+xml"/>
  <Override PartName="/ppt/slideLayouts/slideLayout163.xml" ContentType="application/vnd.openxmlformats-officedocument.presentationml.slideLayout+xml"/>
  <Override PartName="/ppt/slideLayouts/slideLayout164.xml" ContentType="application/vnd.openxmlformats-officedocument.presentationml.slideLayout+xml"/>
  <Override PartName="/ppt/theme/theme15.xml" ContentType="application/vnd.openxmlformats-officedocument.theme+xml"/>
  <Override PartName="/ppt/slideLayouts/slideLayout165.xml" ContentType="application/vnd.openxmlformats-officedocument.presentationml.slideLayout+xml"/>
  <Override PartName="/ppt/slideLayouts/slideLayout166.xml" ContentType="application/vnd.openxmlformats-officedocument.presentationml.slideLayout+xml"/>
  <Override PartName="/ppt/slideLayouts/slideLayout167.xml" ContentType="application/vnd.openxmlformats-officedocument.presentationml.slideLayout+xml"/>
  <Override PartName="/ppt/slideLayouts/slideLayout168.xml" ContentType="application/vnd.openxmlformats-officedocument.presentationml.slideLayout+xml"/>
  <Override PartName="/ppt/slideLayouts/slideLayout169.xml" ContentType="application/vnd.openxmlformats-officedocument.presentationml.slideLayout+xml"/>
  <Override PartName="/ppt/slideLayouts/slideLayout170.xml" ContentType="application/vnd.openxmlformats-officedocument.presentationml.slideLayout+xml"/>
  <Override PartName="/ppt/slideLayouts/slideLayout171.xml" ContentType="application/vnd.openxmlformats-officedocument.presentationml.slideLayout+xml"/>
  <Override PartName="/ppt/slideLayouts/slideLayout172.xml" ContentType="application/vnd.openxmlformats-officedocument.presentationml.slideLayout+xml"/>
  <Override PartName="/ppt/slideLayouts/slideLayout173.xml" ContentType="application/vnd.openxmlformats-officedocument.presentationml.slideLayout+xml"/>
  <Override PartName="/ppt/slideLayouts/slideLayout174.xml" ContentType="application/vnd.openxmlformats-officedocument.presentationml.slideLayout+xml"/>
  <Override PartName="/ppt/slideLayouts/slideLayout175.xml" ContentType="application/vnd.openxmlformats-officedocument.presentationml.slideLayout+xml"/>
  <Override PartName="/ppt/theme/theme16.xml" ContentType="application/vnd.openxmlformats-officedocument.theme+xml"/>
  <Override PartName="/ppt/slideLayouts/slideLayout176.xml" ContentType="application/vnd.openxmlformats-officedocument.presentationml.slideLayout+xml"/>
  <Override PartName="/ppt/slideLayouts/slideLayout177.xml" ContentType="application/vnd.openxmlformats-officedocument.presentationml.slideLayout+xml"/>
  <Override PartName="/ppt/slideLayouts/slideLayout178.xml" ContentType="application/vnd.openxmlformats-officedocument.presentationml.slideLayout+xml"/>
  <Override PartName="/ppt/slideLayouts/slideLayout179.xml" ContentType="application/vnd.openxmlformats-officedocument.presentationml.slideLayout+xml"/>
  <Override PartName="/ppt/slideLayouts/slideLayout180.xml" ContentType="application/vnd.openxmlformats-officedocument.presentationml.slideLayout+xml"/>
  <Override PartName="/ppt/slideLayouts/slideLayout181.xml" ContentType="application/vnd.openxmlformats-officedocument.presentationml.slideLayout+xml"/>
  <Override PartName="/ppt/slideLayouts/slideLayout182.xml" ContentType="application/vnd.openxmlformats-officedocument.presentationml.slideLayout+xml"/>
  <Override PartName="/ppt/slideLayouts/slideLayout183.xml" ContentType="application/vnd.openxmlformats-officedocument.presentationml.slideLayout+xml"/>
  <Override PartName="/ppt/slideLayouts/slideLayout184.xml" ContentType="application/vnd.openxmlformats-officedocument.presentationml.slideLayout+xml"/>
  <Override PartName="/ppt/slideLayouts/slideLayout185.xml" ContentType="application/vnd.openxmlformats-officedocument.presentationml.slideLayout+xml"/>
  <Override PartName="/ppt/slideLayouts/slideLayout186.xml" ContentType="application/vnd.openxmlformats-officedocument.presentationml.slideLayout+xml"/>
  <Override PartName="/ppt/theme/theme17.xml" ContentType="application/vnd.openxmlformats-officedocument.theme+xml"/>
  <Override PartName="/ppt/slideLayouts/slideLayout187.xml" ContentType="application/vnd.openxmlformats-officedocument.presentationml.slideLayout+xml"/>
  <Override PartName="/ppt/slideLayouts/slideLayout188.xml" ContentType="application/vnd.openxmlformats-officedocument.presentationml.slideLayout+xml"/>
  <Override PartName="/ppt/slideLayouts/slideLayout189.xml" ContentType="application/vnd.openxmlformats-officedocument.presentationml.slideLayout+xml"/>
  <Override PartName="/ppt/slideLayouts/slideLayout190.xml" ContentType="application/vnd.openxmlformats-officedocument.presentationml.slideLayout+xml"/>
  <Override PartName="/ppt/slideLayouts/slideLayout191.xml" ContentType="application/vnd.openxmlformats-officedocument.presentationml.slideLayout+xml"/>
  <Override PartName="/ppt/slideLayouts/slideLayout192.xml" ContentType="application/vnd.openxmlformats-officedocument.presentationml.slideLayout+xml"/>
  <Override PartName="/ppt/slideLayouts/slideLayout193.xml" ContentType="application/vnd.openxmlformats-officedocument.presentationml.slideLayout+xml"/>
  <Override PartName="/ppt/slideLayouts/slideLayout194.xml" ContentType="application/vnd.openxmlformats-officedocument.presentationml.slideLayout+xml"/>
  <Override PartName="/ppt/slideLayouts/slideLayout195.xml" ContentType="application/vnd.openxmlformats-officedocument.presentationml.slideLayout+xml"/>
  <Override PartName="/ppt/slideLayouts/slideLayout196.xml" ContentType="application/vnd.openxmlformats-officedocument.presentationml.slideLayout+xml"/>
  <Override PartName="/ppt/slideLayouts/slideLayout197.xml" ContentType="application/vnd.openxmlformats-officedocument.presentationml.slideLayout+xml"/>
  <Override PartName="/ppt/theme/theme18.xml" ContentType="application/vnd.openxmlformats-officedocument.theme+xml"/>
  <Override PartName="/ppt/slideLayouts/slideLayout198.xml" ContentType="application/vnd.openxmlformats-officedocument.presentationml.slideLayout+xml"/>
  <Override PartName="/ppt/slideLayouts/slideLayout199.xml" ContentType="application/vnd.openxmlformats-officedocument.presentationml.slideLayout+xml"/>
  <Override PartName="/ppt/slideLayouts/slideLayout200.xml" ContentType="application/vnd.openxmlformats-officedocument.presentationml.slideLayout+xml"/>
  <Override PartName="/ppt/slideLayouts/slideLayout201.xml" ContentType="application/vnd.openxmlformats-officedocument.presentationml.slideLayout+xml"/>
  <Override PartName="/ppt/slideLayouts/slideLayout202.xml" ContentType="application/vnd.openxmlformats-officedocument.presentationml.slideLayout+xml"/>
  <Override PartName="/ppt/slideLayouts/slideLayout203.xml" ContentType="application/vnd.openxmlformats-officedocument.presentationml.slideLayout+xml"/>
  <Override PartName="/ppt/slideLayouts/slideLayout204.xml" ContentType="application/vnd.openxmlformats-officedocument.presentationml.slideLayout+xml"/>
  <Override PartName="/ppt/slideLayouts/slideLayout205.xml" ContentType="application/vnd.openxmlformats-officedocument.presentationml.slideLayout+xml"/>
  <Override PartName="/ppt/slideLayouts/slideLayout206.xml" ContentType="application/vnd.openxmlformats-officedocument.presentationml.slideLayout+xml"/>
  <Override PartName="/ppt/slideLayouts/slideLayout207.xml" ContentType="application/vnd.openxmlformats-officedocument.presentationml.slideLayout+xml"/>
  <Override PartName="/ppt/slideLayouts/slideLayout208.xml" ContentType="application/vnd.openxmlformats-officedocument.presentationml.slideLayout+xml"/>
  <Override PartName="/ppt/theme/theme19.xml" ContentType="application/vnd.openxmlformats-officedocument.theme+xml"/>
  <Override PartName="/ppt/slideLayouts/slideLayout209.xml" ContentType="application/vnd.openxmlformats-officedocument.presentationml.slideLayout+xml"/>
  <Override PartName="/ppt/slideLayouts/slideLayout210.xml" ContentType="application/vnd.openxmlformats-officedocument.presentationml.slideLayout+xml"/>
  <Override PartName="/ppt/slideLayouts/slideLayout211.xml" ContentType="application/vnd.openxmlformats-officedocument.presentationml.slideLayout+xml"/>
  <Override PartName="/ppt/slideLayouts/slideLayout212.xml" ContentType="application/vnd.openxmlformats-officedocument.presentationml.slideLayout+xml"/>
  <Override PartName="/ppt/slideLayouts/slideLayout213.xml" ContentType="application/vnd.openxmlformats-officedocument.presentationml.slideLayout+xml"/>
  <Override PartName="/ppt/slideLayouts/slideLayout214.xml" ContentType="application/vnd.openxmlformats-officedocument.presentationml.slideLayout+xml"/>
  <Override PartName="/ppt/slideLayouts/slideLayout215.xml" ContentType="application/vnd.openxmlformats-officedocument.presentationml.slideLayout+xml"/>
  <Override PartName="/ppt/slideLayouts/slideLayout216.xml" ContentType="application/vnd.openxmlformats-officedocument.presentationml.slideLayout+xml"/>
  <Override PartName="/ppt/slideLayouts/slideLayout217.xml" ContentType="application/vnd.openxmlformats-officedocument.presentationml.slideLayout+xml"/>
  <Override PartName="/ppt/slideLayouts/slideLayout218.xml" ContentType="application/vnd.openxmlformats-officedocument.presentationml.slideLayout+xml"/>
  <Override PartName="/ppt/slideLayouts/slideLayout219.xml" ContentType="application/vnd.openxmlformats-officedocument.presentationml.slideLayout+xml"/>
  <Override PartName="/ppt/theme/theme20.xml" ContentType="application/vnd.openxmlformats-officedocument.theme+xml"/>
  <Override PartName="/ppt/slideLayouts/slideLayout220.xml" ContentType="application/vnd.openxmlformats-officedocument.presentationml.slideLayout+xml"/>
  <Override PartName="/ppt/slideLayouts/slideLayout221.xml" ContentType="application/vnd.openxmlformats-officedocument.presentationml.slideLayout+xml"/>
  <Override PartName="/ppt/slideLayouts/slideLayout222.xml" ContentType="application/vnd.openxmlformats-officedocument.presentationml.slideLayout+xml"/>
  <Override PartName="/ppt/slideLayouts/slideLayout223.xml" ContentType="application/vnd.openxmlformats-officedocument.presentationml.slideLayout+xml"/>
  <Override PartName="/ppt/slideLayouts/slideLayout224.xml" ContentType="application/vnd.openxmlformats-officedocument.presentationml.slideLayout+xml"/>
  <Override PartName="/ppt/slideLayouts/slideLayout225.xml" ContentType="application/vnd.openxmlformats-officedocument.presentationml.slideLayout+xml"/>
  <Override PartName="/ppt/slideLayouts/slideLayout226.xml" ContentType="application/vnd.openxmlformats-officedocument.presentationml.slideLayout+xml"/>
  <Override PartName="/ppt/slideLayouts/slideLayout227.xml" ContentType="application/vnd.openxmlformats-officedocument.presentationml.slideLayout+xml"/>
  <Override PartName="/ppt/slideLayouts/slideLayout228.xml" ContentType="application/vnd.openxmlformats-officedocument.presentationml.slideLayout+xml"/>
  <Override PartName="/ppt/slideLayouts/slideLayout229.xml" ContentType="application/vnd.openxmlformats-officedocument.presentationml.slideLayout+xml"/>
  <Override PartName="/ppt/slideLayouts/slideLayout230.xml" ContentType="application/vnd.openxmlformats-officedocument.presentationml.slideLayout+xml"/>
  <Override PartName="/ppt/theme/theme21.xml" ContentType="application/vnd.openxmlformats-officedocument.theme+xml"/>
  <Override PartName="/ppt/slideLayouts/slideLayout231.xml" ContentType="application/vnd.openxmlformats-officedocument.presentationml.slideLayout+xml"/>
  <Override PartName="/ppt/slideLayouts/slideLayout232.xml" ContentType="application/vnd.openxmlformats-officedocument.presentationml.slideLayout+xml"/>
  <Override PartName="/ppt/slideLayouts/slideLayout233.xml" ContentType="application/vnd.openxmlformats-officedocument.presentationml.slideLayout+xml"/>
  <Override PartName="/ppt/slideLayouts/slideLayout234.xml" ContentType="application/vnd.openxmlformats-officedocument.presentationml.slideLayout+xml"/>
  <Override PartName="/ppt/slideLayouts/slideLayout235.xml" ContentType="application/vnd.openxmlformats-officedocument.presentationml.slideLayout+xml"/>
  <Override PartName="/ppt/slideLayouts/slideLayout236.xml" ContentType="application/vnd.openxmlformats-officedocument.presentationml.slideLayout+xml"/>
  <Override PartName="/ppt/slideLayouts/slideLayout237.xml" ContentType="application/vnd.openxmlformats-officedocument.presentationml.slideLayout+xml"/>
  <Override PartName="/ppt/slideLayouts/slideLayout238.xml" ContentType="application/vnd.openxmlformats-officedocument.presentationml.slideLayout+xml"/>
  <Override PartName="/ppt/slideLayouts/slideLayout239.xml" ContentType="application/vnd.openxmlformats-officedocument.presentationml.slideLayout+xml"/>
  <Override PartName="/ppt/slideLayouts/slideLayout240.xml" ContentType="application/vnd.openxmlformats-officedocument.presentationml.slideLayout+xml"/>
  <Override PartName="/ppt/theme/theme22.xml" ContentType="application/vnd.openxmlformats-officedocument.theme+xml"/>
  <Override PartName="/ppt/theme/theme23.xml" ContentType="application/vnd.openxmlformats-officedocument.theme+xml"/>
  <Override PartName="/ppt/theme/theme2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0" r:id="rId1"/>
    <p:sldMasterId id="2147483672" r:id="rId2"/>
    <p:sldMasterId id="2147483706" r:id="rId3"/>
    <p:sldMasterId id="2147483786" r:id="rId4"/>
    <p:sldMasterId id="2147483798" r:id="rId5"/>
    <p:sldMasterId id="2147483997" r:id="rId6"/>
    <p:sldMasterId id="2147484119" r:id="rId7"/>
    <p:sldMasterId id="2147484263" r:id="rId8"/>
    <p:sldMasterId id="2147484429" r:id="rId9"/>
    <p:sldMasterId id="2147485497" r:id="rId10"/>
    <p:sldMasterId id="2147485509" r:id="rId11"/>
    <p:sldMasterId id="2147485521" r:id="rId12"/>
    <p:sldMasterId id="2147486435" r:id="rId13"/>
    <p:sldMasterId id="2147486744" r:id="rId14"/>
    <p:sldMasterId id="2147487990" r:id="rId15"/>
    <p:sldMasterId id="2147489147" r:id="rId16"/>
    <p:sldMasterId id="2147491077" r:id="rId17"/>
    <p:sldMasterId id="2147491385" r:id="rId18"/>
    <p:sldMasterId id="2147491713" r:id="rId19"/>
    <p:sldMasterId id="2147491725" r:id="rId20"/>
    <p:sldMasterId id="2147492413" r:id="rId21"/>
    <p:sldMasterId id="2147493485" r:id="rId22"/>
  </p:sldMasterIdLst>
  <p:notesMasterIdLst>
    <p:notesMasterId r:id="rId34"/>
  </p:notesMasterIdLst>
  <p:handoutMasterIdLst>
    <p:handoutMasterId r:id="rId35"/>
  </p:handoutMasterIdLst>
  <p:sldIdLst>
    <p:sldId id="2091" r:id="rId23"/>
    <p:sldId id="19985" r:id="rId24"/>
    <p:sldId id="19986" r:id="rId25"/>
    <p:sldId id="19984" r:id="rId26"/>
    <p:sldId id="1781" r:id="rId27"/>
    <p:sldId id="19992" r:id="rId28"/>
    <p:sldId id="19988" r:id="rId29"/>
    <p:sldId id="19993" r:id="rId30"/>
    <p:sldId id="19998" r:id="rId31"/>
    <p:sldId id="19999" r:id="rId32"/>
    <p:sldId id="1782" r:id="rId33"/>
  </p:sldIdLst>
  <p:sldSz cx="9144000" cy="6858000" type="screen4x3"/>
  <p:notesSz cx="6884988" cy="10018713"/>
  <p:kinsoku lang="ja-JP" invalStChars="、。，．・：；？！゛゜ヽヾゝゞ々’”）〕］｝〉》」』】°‰′″℃％!%),.:;]}｡｣､･ﾞﾟ" invalEndChars="‘“（〔［｛〈《「『【￥＄$([\{｢"/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5pPr>
    <a:lvl6pPr marL="2286000" algn="l" defTabSz="914400" rtl="0" eaLnBrk="1" latinLnBrk="0" hangingPunct="1"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6pPr>
    <a:lvl7pPr marL="2743200" algn="l" defTabSz="914400" rtl="0" eaLnBrk="1" latinLnBrk="0" hangingPunct="1"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7pPr>
    <a:lvl8pPr marL="3200400" algn="l" defTabSz="914400" rtl="0" eaLnBrk="1" latinLnBrk="0" hangingPunct="1"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8pPr>
    <a:lvl9pPr marL="3657600" algn="l" defTabSz="914400" rtl="0" eaLnBrk="1" latinLnBrk="0" hangingPunct="1"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clrMode="bw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3333CC"/>
    <a:srgbClr val="07B5EB"/>
    <a:srgbClr val="50D2FA"/>
    <a:srgbClr val="003300"/>
    <a:srgbClr val="A7E13F"/>
    <a:srgbClr val="FF0000"/>
    <a:srgbClr val="FFFFCC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05" autoAdjust="0"/>
    <p:restoredTop sz="89097" autoAdjust="0"/>
  </p:normalViewPr>
  <p:slideViewPr>
    <p:cSldViewPr>
      <p:cViewPr varScale="1">
        <p:scale>
          <a:sx n="145" d="100"/>
          <a:sy n="145" d="100"/>
        </p:scale>
        <p:origin x="2322" y="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Master" Target="slideMasters/slideMaster13.xml"/><Relationship Id="rId18" Type="http://schemas.openxmlformats.org/officeDocument/2006/relationships/slideMaster" Target="slideMasters/slideMaster18.xml"/><Relationship Id="rId26" Type="http://schemas.openxmlformats.org/officeDocument/2006/relationships/slide" Target="slides/slide4.xml"/><Relationship Id="rId39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slideMaster" Target="slideMasters/slideMaster21.xml"/><Relationship Id="rId34" Type="http://schemas.openxmlformats.org/officeDocument/2006/relationships/notesMaster" Target="notesMasters/notesMaster1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Master" Target="slideMasters/slideMaster17.xml"/><Relationship Id="rId25" Type="http://schemas.openxmlformats.org/officeDocument/2006/relationships/slide" Target="slides/slide3.xml"/><Relationship Id="rId33" Type="http://schemas.openxmlformats.org/officeDocument/2006/relationships/slide" Target="slides/slide11.xml"/><Relationship Id="rId38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0" Type="http://schemas.openxmlformats.org/officeDocument/2006/relationships/slideMaster" Target="slideMasters/slideMaster20.xml"/><Relationship Id="rId29" Type="http://schemas.openxmlformats.org/officeDocument/2006/relationships/slide" Target="slides/slide7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2.xml"/><Relationship Id="rId32" Type="http://schemas.openxmlformats.org/officeDocument/2006/relationships/slide" Target="slides/slide10.xml"/><Relationship Id="rId37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slide" Target="slides/slide1.xml"/><Relationship Id="rId28" Type="http://schemas.openxmlformats.org/officeDocument/2006/relationships/slide" Target="slides/slide6.xml"/><Relationship Id="rId36" Type="http://schemas.openxmlformats.org/officeDocument/2006/relationships/presProps" Target="presProps.xml"/><Relationship Id="rId10" Type="http://schemas.openxmlformats.org/officeDocument/2006/relationships/slideMaster" Target="slideMasters/slideMaster10.xml"/><Relationship Id="rId19" Type="http://schemas.openxmlformats.org/officeDocument/2006/relationships/slideMaster" Target="slideMasters/slideMaster19.xml"/><Relationship Id="rId31" Type="http://schemas.openxmlformats.org/officeDocument/2006/relationships/slide" Target="slides/slide9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Master" Target="slideMasters/slideMaster22.xml"/><Relationship Id="rId27" Type="http://schemas.openxmlformats.org/officeDocument/2006/relationships/slide" Target="slides/slide5.xml"/><Relationship Id="rId30" Type="http://schemas.openxmlformats.org/officeDocument/2006/relationships/slide" Target="slides/slide8.xml"/><Relationship Id="rId35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674" name="Rectangle 2">
            <a:extLst>
              <a:ext uri="{FF2B5EF4-FFF2-40B4-BE49-F238E27FC236}">
                <a16:creationId xmlns:a16="http://schemas.microsoft.com/office/drawing/2014/main" id="{4DDF066A-B7DE-4EF5-BBB3-6C5292B3D02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2913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60" tIns="46630" rIns="93260" bIns="46630" numCol="1" anchor="t" anchorCtr="0" compatLnSpc="1">
            <a:prstTxWarp prst="textNoShape">
              <a:avLst/>
            </a:prstTxWarp>
          </a:bodyPr>
          <a:lstStyle>
            <a:lvl1pPr defTabSz="931863" eaLnBrk="1" hangingPunct="1">
              <a:defRPr sz="1200"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84675" name="Rectangle 3">
            <a:extLst>
              <a:ext uri="{FF2B5EF4-FFF2-40B4-BE49-F238E27FC236}">
                <a16:creationId xmlns:a16="http://schemas.microsoft.com/office/drawing/2014/main" id="{ED5CC644-1A96-4E3C-BC56-94F6A7BDD3BF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0488" y="0"/>
            <a:ext cx="2982912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60" tIns="46630" rIns="93260" bIns="46630" numCol="1" anchor="t" anchorCtr="0" compatLnSpc="1">
            <a:prstTxWarp prst="textNoShape">
              <a:avLst/>
            </a:prstTxWarp>
          </a:bodyPr>
          <a:lstStyle>
            <a:lvl1pPr algn="r" defTabSz="931863" eaLnBrk="1" hangingPunct="1">
              <a:defRPr sz="1200"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84676" name="Rectangle 4">
            <a:extLst>
              <a:ext uri="{FF2B5EF4-FFF2-40B4-BE49-F238E27FC236}">
                <a16:creationId xmlns:a16="http://schemas.microsoft.com/office/drawing/2014/main" id="{AEE70954-A950-4892-A453-77F9BDFDBC40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15475"/>
            <a:ext cx="2982913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60" tIns="46630" rIns="93260" bIns="46630" numCol="1" anchor="b" anchorCtr="0" compatLnSpc="1">
            <a:prstTxWarp prst="textNoShape">
              <a:avLst/>
            </a:prstTxWarp>
          </a:bodyPr>
          <a:lstStyle>
            <a:lvl1pPr defTabSz="931863" eaLnBrk="1" hangingPunct="1">
              <a:defRPr sz="1200"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84677" name="Rectangle 5">
            <a:extLst>
              <a:ext uri="{FF2B5EF4-FFF2-40B4-BE49-F238E27FC236}">
                <a16:creationId xmlns:a16="http://schemas.microsoft.com/office/drawing/2014/main" id="{35671A13-0501-4C57-944E-FFA35493F7C4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0488" y="9515475"/>
            <a:ext cx="2982912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60" tIns="46630" rIns="93260" bIns="46630" numCol="1" anchor="b" anchorCtr="0" compatLnSpc="1">
            <a:prstTxWarp prst="textNoShape">
              <a:avLst/>
            </a:prstTxWarp>
          </a:bodyPr>
          <a:lstStyle>
            <a:lvl1pPr algn="r" defTabSz="931863" eaLnBrk="1" hangingPunct="1">
              <a:defRPr sz="1200"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3D6167B-DFF5-44C1-A6D6-C51A06536BC2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>
            <a:extLst>
              <a:ext uri="{FF2B5EF4-FFF2-40B4-BE49-F238E27FC236}">
                <a16:creationId xmlns:a16="http://schemas.microsoft.com/office/drawing/2014/main" id="{432F5FDA-1A54-44DC-9D7C-AAEE5C22041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913" cy="5016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6B5C13D4-C087-4964-89F6-27339AB736D5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900488" y="0"/>
            <a:ext cx="2982912" cy="5016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83388D17-3690-4748-B0B4-36CA121F07EB}" type="datetimeFigureOut">
              <a:rPr lang="zh-CN" altLang="en-US"/>
              <a:pPr>
                <a:defRPr/>
              </a:pPr>
              <a:t>2021/2/22</a:t>
            </a:fld>
            <a:endParaRPr lang="en-US" altLang="zh-CN"/>
          </a:p>
        </p:txBody>
      </p:sp>
      <p:sp>
        <p:nvSpPr>
          <p:cNvPr id="4" name="幻灯片图像占位符 3">
            <a:extLst>
              <a:ext uri="{FF2B5EF4-FFF2-40B4-BE49-F238E27FC236}">
                <a16:creationId xmlns:a16="http://schemas.microsoft.com/office/drawing/2014/main" id="{EE29158D-BA49-4ECD-8FDF-82AD24C1DBAD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87450" y="1252538"/>
            <a:ext cx="4510088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备注占位符 4">
            <a:extLst>
              <a:ext uri="{FF2B5EF4-FFF2-40B4-BE49-F238E27FC236}">
                <a16:creationId xmlns:a16="http://schemas.microsoft.com/office/drawing/2014/main" id="{73A737E4-F36E-4D34-9E11-ABD50FA7E7A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8975" y="4821238"/>
            <a:ext cx="5507038" cy="394493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noProof="0"/>
              <a:t>单击此处编辑母版文本样式</a:t>
            </a:r>
          </a:p>
          <a:p>
            <a:pPr lvl="1"/>
            <a:r>
              <a:rPr lang="zh-CN" altLang="en-US" noProof="0"/>
              <a:t>第二级</a:t>
            </a:r>
          </a:p>
          <a:p>
            <a:pPr lvl="2"/>
            <a:r>
              <a:rPr lang="zh-CN" altLang="en-US" noProof="0"/>
              <a:t>第三级</a:t>
            </a:r>
          </a:p>
          <a:p>
            <a:pPr lvl="3"/>
            <a:r>
              <a:rPr lang="zh-CN" altLang="en-US" noProof="0"/>
              <a:t>第四级</a:t>
            </a:r>
          </a:p>
          <a:p>
            <a:pPr lvl="4"/>
            <a:r>
              <a:rPr lang="zh-CN" altLang="en-US" noProof="0"/>
              <a:t>第五级</a:t>
            </a:r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62CE5472-5F12-46B8-AA11-744403D833D3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517063"/>
            <a:ext cx="2982913" cy="5016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ABCFEC13-A281-4813-850E-26CE294BA21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900488" y="9517063"/>
            <a:ext cx="2982912" cy="5016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B4E810E2-6572-4AC6-A66D-A60CAB8D7EB5}" type="slidenum">
              <a:rPr lang="zh-CN" altLang="en-US"/>
              <a:pPr>
                <a:defRPr/>
              </a:pPr>
              <a:t>‹Nr.›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SimSun" pitchFamily="2" charset="-122"/>
        <a:cs typeface="SimSun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SimSun" pitchFamily="2" charset="-122"/>
        <a:cs typeface="SimSun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SimSun" pitchFamily="2" charset="-122"/>
        <a:cs typeface="SimSun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SimSun" pitchFamily="2" charset="-122"/>
        <a:cs typeface="SimSun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SimSun" pitchFamily="2" charset="-122"/>
        <a:cs typeface="SimSun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626" name="幻灯片图像占位符 1">
            <a:extLst>
              <a:ext uri="{FF2B5EF4-FFF2-40B4-BE49-F238E27FC236}">
                <a16:creationId xmlns:a16="http://schemas.microsoft.com/office/drawing/2014/main" id="{E7466CC9-25CA-4379-B972-8A12F024A43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2627" name="备注占位符 2">
            <a:extLst>
              <a:ext uri="{FF2B5EF4-FFF2-40B4-BE49-F238E27FC236}">
                <a16:creationId xmlns:a16="http://schemas.microsoft.com/office/drawing/2014/main" id="{F5277D64-9EBE-4F47-9692-E6BDE151320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/>
              <a:t>证道题目可以在当月月报上找到。</a:t>
            </a:r>
            <a:endParaRPr kumimoji="0"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de-DE"/>
              <a:t>标题为</a:t>
            </a:r>
            <a:r>
              <a:rPr kumimoji="0" lang="de-DE" altLang="zh-CN"/>
              <a:t>42</a:t>
            </a:r>
            <a:r>
              <a:rPr kumimoji="0" lang="zh-CN" altLang="en-US"/>
              <a:t>正文字体</a:t>
            </a:r>
            <a:r>
              <a:rPr kumimoji="0" lang="en-US" altLang="zh-CN"/>
              <a:t>66</a:t>
            </a:r>
            <a:r>
              <a:rPr kumimoji="0" lang="zh-CN" altLang="en-US"/>
              <a:t>。</a:t>
            </a:r>
          </a:p>
        </p:txBody>
      </p:sp>
      <p:sp>
        <p:nvSpPr>
          <p:cNvPr id="282628" name="灯片编号占位符 3">
            <a:extLst>
              <a:ext uri="{FF2B5EF4-FFF2-40B4-BE49-F238E27FC236}">
                <a16:creationId xmlns:a16="http://schemas.microsoft.com/office/drawing/2014/main" id="{53DF2062-015E-4BD0-AD59-05317871444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3DFFDA3-2982-4F8E-9ADE-632416F2178C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4" name="幻灯片图像占位符 1">
            <a:extLst>
              <a:ext uri="{FF2B5EF4-FFF2-40B4-BE49-F238E27FC236}">
                <a16:creationId xmlns:a16="http://schemas.microsoft.com/office/drawing/2014/main" id="{0F6100A0-1073-4F18-AAF0-C8F351DC953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7875" name="备注占位符 2">
            <a:extLst>
              <a:ext uri="{FF2B5EF4-FFF2-40B4-BE49-F238E27FC236}">
                <a16:creationId xmlns:a16="http://schemas.microsoft.com/office/drawing/2014/main" id="{B4673B1B-CB1A-486E-8855-8BA6BD85ABD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讲道内容可在周五晚上或周六早上从同工处获得。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请尽量在周六</a:t>
            </a:r>
            <a:r>
              <a:rPr lang="en-US" altLang="zh-CN"/>
              <a:t>14</a:t>
            </a:r>
            <a:r>
              <a:rPr lang="zh-CN" altLang="en-US"/>
              <a:t>点之前将讲道内容更新。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牧师提供的讲道大纲是繁体字的，请尽量转换成简体字。推荐网站：</a:t>
            </a:r>
            <a:r>
              <a:rPr lang="de-DE" altLang="zh-CN"/>
              <a:t>http://www.hao123.com/haoserver/jianfanzh.htm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正文内容是由牧师逐项播放的，请为每项内容加入动画。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请保持正文对齐，</a:t>
            </a:r>
            <a:r>
              <a:rPr lang="zh-CN" altLang="de-DE"/>
              <a:t>标题为</a:t>
            </a:r>
            <a:r>
              <a:rPr lang="de-DE" altLang="zh-CN"/>
              <a:t>36</a:t>
            </a:r>
            <a:r>
              <a:rPr lang="zh-CN" altLang="de-DE"/>
              <a:t>，</a:t>
            </a:r>
            <a:r>
              <a:rPr lang="zh-CN" altLang="en-US"/>
              <a:t>字体</a:t>
            </a:r>
            <a:r>
              <a:rPr lang="en-US" altLang="zh-CN"/>
              <a:t>34</a:t>
            </a:r>
            <a:r>
              <a:rPr lang="zh-CN" altLang="en-US"/>
              <a:t>。</a:t>
            </a:r>
            <a:endParaRPr lang="de-DE" altLang="zh-CN"/>
          </a:p>
        </p:txBody>
      </p:sp>
      <p:sp>
        <p:nvSpPr>
          <p:cNvPr id="207876" name="灯片编号占位符 3">
            <a:extLst>
              <a:ext uri="{FF2B5EF4-FFF2-40B4-BE49-F238E27FC236}">
                <a16:creationId xmlns:a16="http://schemas.microsoft.com/office/drawing/2014/main" id="{43B2E9EB-EFA8-4FA2-8C6D-3C305EFBE8B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fld id="{3FE240D4-F1DC-4E2D-837F-13207337A6A5}" type="slidenum">
              <a:rPr lang="zh-CN" altLang="en-US" sz="1200" b="0">
                <a:solidFill>
                  <a:srgbClr val="000000"/>
                </a:solidFill>
              </a:rPr>
              <a:pPr/>
              <a:t>10</a:t>
            </a:fld>
            <a:endParaRPr lang="en-US" altLang="zh-CN" sz="1200" b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22457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922" name="幻灯片图像占位符 1">
            <a:extLst>
              <a:ext uri="{FF2B5EF4-FFF2-40B4-BE49-F238E27FC236}">
                <a16:creationId xmlns:a16="http://schemas.microsoft.com/office/drawing/2014/main" id="{2C3FAD5B-AC5C-485F-AB06-534D0AFE72A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9923" name="备注占位符 2">
            <a:extLst>
              <a:ext uri="{FF2B5EF4-FFF2-40B4-BE49-F238E27FC236}">
                <a16:creationId xmlns:a16="http://schemas.microsoft.com/office/drawing/2014/main" id="{2219CB3A-9D69-488F-9FBB-42C7528551F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讲道内容可在周五晚上或周六早上从同工处获得。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请尽量在周六</a:t>
            </a:r>
            <a:r>
              <a:rPr lang="en-US" altLang="zh-CN"/>
              <a:t>14</a:t>
            </a:r>
            <a:r>
              <a:rPr lang="zh-CN" altLang="en-US"/>
              <a:t>点之前将讲道内容更新。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牧师提供的讲道大纲是繁体字的，请尽量转换成简体字。推荐网站：</a:t>
            </a:r>
            <a:r>
              <a:rPr lang="de-DE" altLang="zh-CN"/>
              <a:t>http://www.hao123.com/haoserver/jianfanzh.htm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正文内容是由牧师逐项播放的，请为每项内容加入动画。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请保持正文对齐，</a:t>
            </a:r>
            <a:r>
              <a:rPr lang="zh-CN" altLang="de-DE"/>
              <a:t>标题为</a:t>
            </a:r>
            <a:r>
              <a:rPr lang="de-DE" altLang="zh-CN"/>
              <a:t>36</a:t>
            </a:r>
            <a:r>
              <a:rPr lang="zh-CN" altLang="de-DE"/>
              <a:t>，</a:t>
            </a:r>
            <a:r>
              <a:rPr lang="zh-CN" altLang="en-US"/>
              <a:t>字体</a:t>
            </a:r>
            <a:r>
              <a:rPr lang="en-US" altLang="zh-CN"/>
              <a:t>34</a:t>
            </a:r>
            <a:r>
              <a:rPr lang="zh-CN" altLang="en-US"/>
              <a:t>。</a:t>
            </a:r>
            <a:endParaRPr lang="de-DE" altLang="zh-CN"/>
          </a:p>
        </p:txBody>
      </p:sp>
      <p:sp>
        <p:nvSpPr>
          <p:cNvPr id="209924" name="灯片编号占位符 3">
            <a:extLst>
              <a:ext uri="{FF2B5EF4-FFF2-40B4-BE49-F238E27FC236}">
                <a16:creationId xmlns:a16="http://schemas.microsoft.com/office/drawing/2014/main" id="{9CDD008D-A5FC-43B1-83C7-C81AAAE9CAC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fld id="{351C2C36-B269-4454-AD83-0A690F342A34}" type="slidenum">
              <a:rPr lang="zh-CN" altLang="en-US" sz="1200" b="0">
                <a:solidFill>
                  <a:srgbClr val="000000"/>
                </a:solidFill>
              </a:rPr>
              <a:pPr/>
              <a:t>11</a:t>
            </a:fld>
            <a:endParaRPr lang="en-US" altLang="zh-CN" sz="1200" b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6" name="幻灯片图像占位符 1">
            <a:extLst>
              <a:ext uri="{FF2B5EF4-FFF2-40B4-BE49-F238E27FC236}">
                <a16:creationId xmlns:a16="http://schemas.microsoft.com/office/drawing/2014/main" id="{F00C996F-8527-479A-98BB-A57F5022C8E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827" name="备注占位符 2">
            <a:extLst>
              <a:ext uri="{FF2B5EF4-FFF2-40B4-BE49-F238E27FC236}">
                <a16:creationId xmlns:a16="http://schemas.microsoft.com/office/drawing/2014/main" id="{80091E42-1AFA-4AED-BA12-D9DCEDA1905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讲道内容可在周五晚上或周六早上从同工处获得。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请尽量在周六</a:t>
            </a:r>
            <a:r>
              <a:rPr lang="en-US" altLang="zh-CN"/>
              <a:t>14</a:t>
            </a:r>
            <a:r>
              <a:rPr lang="zh-CN" altLang="en-US"/>
              <a:t>点之前将讲道内容更新。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牧师提供的讲道大纲是繁体字的，请尽量转换成简体字。推荐网站：</a:t>
            </a:r>
            <a:r>
              <a:rPr lang="de-DE" altLang="zh-CN"/>
              <a:t>http://www.hao123.com/haoserver/jianfanzh.htm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正文内容是由牧师逐项播放的，请为每项内容加入动画。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请保持正文对齐，</a:t>
            </a:r>
            <a:r>
              <a:rPr lang="zh-CN" altLang="de-DE"/>
              <a:t>标题为</a:t>
            </a:r>
            <a:r>
              <a:rPr lang="de-DE" altLang="zh-CN"/>
              <a:t>36</a:t>
            </a:r>
            <a:r>
              <a:rPr lang="zh-CN" altLang="de-DE"/>
              <a:t>，</a:t>
            </a:r>
            <a:r>
              <a:rPr lang="zh-CN" altLang="en-US"/>
              <a:t>字体</a:t>
            </a:r>
            <a:r>
              <a:rPr lang="en-US" altLang="zh-CN"/>
              <a:t>34</a:t>
            </a:r>
            <a:r>
              <a:rPr lang="zh-CN" altLang="en-US"/>
              <a:t>。</a:t>
            </a:r>
            <a:endParaRPr lang="de-DE" altLang="zh-CN"/>
          </a:p>
        </p:txBody>
      </p:sp>
      <p:sp>
        <p:nvSpPr>
          <p:cNvPr id="205828" name="灯片编号占位符 3">
            <a:extLst>
              <a:ext uri="{FF2B5EF4-FFF2-40B4-BE49-F238E27FC236}">
                <a16:creationId xmlns:a16="http://schemas.microsoft.com/office/drawing/2014/main" id="{7BC02B2F-8604-4BCA-BD56-B3A36374907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fld id="{666BD4A2-0A88-48A1-B7AB-C3651CD60BB2}" type="slidenum">
              <a:rPr lang="zh-CN" altLang="en-US" sz="1200" b="0">
                <a:solidFill>
                  <a:srgbClr val="000000"/>
                </a:solidFill>
              </a:rPr>
              <a:pPr/>
              <a:t>2</a:t>
            </a:fld>
            <a:endParaRPr lang="en-US" altLang="zh-CN" sz="1200" b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75704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6" name="幻灯片图像占位符 1">
            <a:extLst>
              <a:ext uri="{FF2B5EF4-FFF2-40B4-BE49-F238E27FC236}">
                <a16:creationId xmlns:a16="http://schemas.microsoft.com/office/drawing/2014/main" id="{F00C996F-8527-479A-98BB-A57F5022C8E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827" name="备注占位符 2">
            <a:extLst>
              <a:ext uri="{FF2B5EF4-FFF2-40B4-BE49-F238E27FC236}">
                <a16:creationId xmlns:a16="http://schemas.microsoft.com/office/drawing/2014/main" id="{80091E42-1AFA-4AED-BA12-D9DCEDA1905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讲道内容可在周五晚上或周六早上从同工处获得。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请尽量在周六</a:t>
            </a:r>
            <a:r>
              <a:rPr lang="en-US" altLang="zh-CN"/>
              <a:t>14</a:t>
            </a:r>
            <a:r>
              <a:rPr lang="zh-CN" altLang="en-US"/>
              <a:t>点之前将讲道内容更新。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牧师提供的讲道大纲是繁体字的，请尽量转换成简体字。推荐网站：</a:t>
            </a:r>
            <a:r>
              <a:rPr lang="de-DE" altLang="zh-CN"/>
              <a:t>http://www.hao123.com/haoserver/jianfanzh.htm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正文内容是由牧师逐项播放的，请为每项内容加入动画。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请保持正文对齐，</a:t>
            </a:r>
            <a:r>
              <a:rPr lang="zh-CN" altLang="de-DE"/>
              <a:t>标题为</a:t>
            </a:r>
            <a:r>
              <a:rPr lang="de-DE" altLang="zh-CN"/>
              <a:t>36</a:t>
            </a:r>
            <a:r>
              <a:rPr lang="zh-CN" altLang="de-DE"/>
              <a:t>，</a:t>
            </a:r>
            <a:r>
              <a:rPr lang="zh-CN" altLang="en-US"/>
              <a:t>字体</a:t>
            </a:r>
            <a:r>
              <a:rPr lang="en-US" altLang="zh-CN"/>
              <a:t>34</a:t>
            </a:r>
            <a:r>
              <a:rPr lang="zh-CN" altLang="en-US"/>
              <a:t>。</a:t>
            </a:r>
            <a:endParaRPr lang="de-DE" altLang="zh-CN"/>
          </a:p>
        </p:txBody>
      </p:sp>
      <p:sp>
        <p:nvSpPr>
          <p:cNvPr id="205828" name="灯片编号占位符 3">
            <a:extLst>
              <a:ext uri="{FF2B5EF4-FFF2-40B4-BE49-F238E27FC236}">
                <a16:creationId xmlns:a16="http://schemas.microsoft.com/office/drawing/2014/main" id="{7BC02B2F-8604-4BCA-BD56-B3A36374907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fld id="{666BD4A2-0A88-48A1-B7AB-C3651CD60BB2}" type="slidenum">
              <a:rPr lang="zh-CN" altLang="en-US" sz="1200" b="0">
                <a:solidFill>
                  <a:srgbClr val="000000"/>
                </a:solidFill>
              </a:rPr>
              <a:pPr/>
              <a:t>3</a:t>
            </a:fld>
            <a:endParaRPr lang="en-US" altLang="zh-CN" sz="1200" b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7709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6" name="幻灯片图像占位符 1">
            <a:extLst>
              <a:ext uri="{FF2B5EF4-FFF2-40B4-BE49-F238E27FC236}">
                <a16:creationId xmlns:a16="http://schemas.microsoft.com/office/drawing/2014/main" id="{F00C996F-8527-479A-98BB-A57F5022C8E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827" name="备注占位符 2">
            <a:extLst>
              <a:ext uri="{FF2B5EF4-FFF2-40B4-BE49-F238E27FC236}">
                <a16:creationId xmlns:a16="http://schemas.microsoft.com/office/drawing/2014/main" id="{80091E42-1AFA-4AED-BA12-D9DCEDA1905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讲道内容可在周五晚上或周六早上从同工处获得。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请尽量在周六</a:t>
            </a:r>
            <a:r>
              <a:rPr lang="en-US" altLang="zh-CN"/>
              <a:t>14</a:t>
            </a:r>
            <a:r>
              <a:rPr lang="zh-CN" altLang="en-US"/>
              <a:t>点之前将讲道内容更新。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牧师提供的讲道大纲是繁体字的，请尽量转换成简体字。推荐网站：</a:t>
            </a:r>
            <a:r>
              <a:rPr lang="de-DE" altLang="zh-CN"/>
              <a:t>http://www.hao123.com/haoserver/jianfanzh.htm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正文内容是由牧师逐项播放的，请为每项内容加入动画。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请保持正文对齐，</a:t>
            </a:r>
            <a:r>
              <a:rPr lang="zh-CN" altLang="de-DE"/>
              <a:t>标题为</a:t>
            </a:r>
            <a:r>
              <a:rPr lang="de-DE" altLang="zh-CN"/>
              <a:t>36</a:t>
            </a:r>
            <a:r>
              <a:rPr lang="zh-CN" altLang="de-DE"/>
              <a:t>，</a:t>
            </a:r>
            <a:r>
              <a:rPr lang="zh-CN" altLang="en-US"/>
              <a:t>字体</a:t>
            </a:r>
            <a:r>
              <a:rPr lang="en-US" altLang="zh-CN"/>
              <a:t>34</a:t>
            </a:r>
            <a:r>
              <a:rPr lang="zh-CN" altLang="en-US"/>
              <a:t>。</a:t>
            </a:r>
            <a:endParaRPr lang="de-DE" altLang="zh-CN"/>
          </a:p>
        </p:txBody>
      </p:sp>
      <p:sp>
        <p:nvSpPr>
          <p:cNvPr id="205828" name="灯片编号占位符 3">
            <a:extLst>
              <a:ext uri="{FF2B5EF4-FFF2-40B4-BE49-F238E27FC236}">
                <a16:creationId xmlns:a16="http://schemas.microsoft.com/office/drawing/2014/main" id="{7BC02B2F-8604-4BCA-BD56-B3A36374907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fld id="{666BD4A2-0A88-48A1-B7AB-C3651CD60BB2}" type="slidenum">
              <a:rPr lang="zh-CN" altLang="en-US" sz="1200" b="0">
                <a:solidFill>
                  <a:srgbClr val="000000"/>
                </a:solidFill>
              </a:rPr>
              <a:pPr/>
              <a:t>4</a:t>
            </a:fld>
            <a:endParaRPr lang="en-US" altLang="zh-CN" sz="1200" b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70905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4" name="幻灯片图像占位符 1">
            <a:extLst>
              <a:ext uri="{FF2B5EF4-FFF2-40B4-BE49-F238E27FC236}">
                <a16:creationId xmlns:a16="http://schemas.microsoft.com/office/drawing/2014/main" id="{0F6100A0-1073-4F18-AAF0-C8F351DC953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7875" name="备注占位符 2">
            <a:extLst>
              <a:ext uri="{FF2B5EF4-FFF2-40B4-BE49-F238E27FC236}">
                <a16:creationId xmlns:a16="http://schemas.microsoft.com/office/drawing/2014/main" id="{B4673B1B-CB1A-486E-8855-8BA6BD85ABD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讲道内容可在周五晚上或周六早上从同工处获得。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请尽量在周六</a:t>
            </a:r>
            <a:r>
              <a:rPr lang="en-US" altLang="zh-CN"/>
              <a:t>14</a:t>
            </a:r>
            <a:r>
              <a:rPr lang="zh-CN" altLang="en-US"/>
              <a:t>点之前将讲道内容更新。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牧师提供的讲道大纲是繁体字的，请尽量转换成简体字。推荐网站：</a:t>
            </a:r>
            <a:r>
              <a:rPr lang="de-DE" altLang="zh-CN"/>
              <a:t>http://www.hao123.com/haoserver/jianfanzh.htm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正文内容是由牧师逐项播放的，请为每项内容加入动画。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请保持正文对齐，</a:t>
            </a:r>
            <a:r>
              <a:rPr lang="zh-CN" altLang="de-DE"/>
              <a:t>标题为</a:t>
            </a:r>
            <a:r>
              <a:rPr lang="de-DE" altLang="zh-CN"/>
              <a:t>36</a:t>
            </a:r>
            <a:r>
              <a:rPr lang="zh-CN" altLang="de-DE"/>
              <a:t>，</a:t>
            </a:r>
            <a:r>
              <a:rPr lang="zh-CN" altLang="en-US"/>
              <a:t>字体</a:t>
            </a:r>
            <a:r>
              <a:rPr lang="en-US" altLang="zh-CN"/>
              <a:t>34</a:t>
            </a:r>
            <a:r>
              <a:rPr lang="zh-CN" altLang="en-US"/>
              <a:t>。</a:t>
            </a:r>
            <a:endParaRPr lang="de-DE" altLang="zh-CN"/>
          </a:p>
        </p:txBody>
      </p:sp>
      <p:sp>
        <p:nvSpPr>
          <p:cNvPr id="207876" name="灯片编号占位符 3">
            <a:extLst>
              <a:ext uri="{FF2B5EF4-FFF2-40B4-BE49-F238E27FC236}">
                <a16:creationId xmlns:a16="http://schemas.microsoft.com/office/drawing/2014/main" id="{43B2E9EB-EFA8-4FA2-8C6D-3C305EFBE8B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fld id="{3FE240D4-F1DC-4E2D-837F-13207337A6A5}" type="slidenum">
              <a:rPr lang="zh-CN" altLang="en-US" sz="1200" b="0">
                <a:solidFill>
                  <a:srgbClr val="000000"/>
                </a:solidFill>
              </a:rPr>
              <a:pPr/>
              <a:t>5</a:t>
            </a:fld>
            <a:endParaRPr lang="en-US" altLang="zh-CN" sz="1200" b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4" name="幻灯片图像占位符 1">
            <a:extLst>
              <a:ext uri="{FF2B5EF4-FFF2-40B4-BE49-F238E27FC236}">
                <a16:creationId xmlns:a16="http://schemas.microsoft.com/office/drawing/2014/main" id="{0F6100A0-1073-4F18-AAF0-C8F351DC953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7875" name="备注占位符 2">
            <a:extLst>
              <a:ext uri="{FF2B5EF4-FFF2-40B4-BE49-F238E27FC236}">
                <a16:creationId xmlns:a16="http://schemas.microsoft.com/office/drawing/2014/main" id="{B4673B1B-CB1A-486E-8855-8BA6BD85ABD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讲道内容可在周五晚上或周六早上从同工处获得。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请尽量在周六</a:t>
            </a:r>
            <a:r>
              <a:rPr lang="en-US" altLang="zh-CN"/>
              <a:t>14</a:t>
            </a:r>
            <a:r>
              <a:rPr lang="zh-CN" altLang="en-US"/>
              <a:t>点之前将讲道内容更新。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牧师提供的讲道大纲是繁体字的，请尽量转换成简体字。推荐网站：</a:t>
            </a:r>
            <a:r>
              <a:rPr lang="de-DE" altLang="zh-CN"/>
              <a:t>http://www.hao123.com/haoserver/jianfanzh.htm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正文内容是由牧师逐项播放的，请为每项内容加入动画。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请保持正文对齐，</a:t>
            </a:r>
            <a:r>
              <a:rPr lang="zh-CN" altLang="de-DE"/>
              <a:t>标题为</a:t>
            </a:r>
            <a:r>
              <a:rPr lang="de-DE" altLang="zh-CN"/>
              <a:t>36</a:t>
            </a:r>
            <a:r>
              <a:rPr lang="zh-CN" altLang="de-DE"/>
              <a:t>，</a:t>
            </a:r>
            <a:r>
              <a:rPr lang="zh-CN" altLang="en-US"/>
              <a:t>字体</a:t>
            </a:r>
            <a:r>
              <a:rPr lang="en-US" altLang="zh-CN"/>
              <a:t>34</a:t>
            </a:r>
            <a:r>
              <a:rPr lang="zh-CN" altLang="en-US"/>
              <a:t>。</a:t>
            </a:r>
            <a:endParaRPr lang="de-DE" altLang="zh-CN"/>
          </a:p>
        </p:txBody>
      </p:sp>
      <p:sp>
        <p:nvSpPr>
          <p:cNvPr id="207876" name="灯片编号占位符 3">
            <a:extLst>
              <a:ext uri="{FF2B5EF4-FFF2-40B4-BE49-F238E27FC236}">
                <a16:creationId xmlns:a16="http://schemas.microsoft.com/office/drawing/2014/main" id="{43B2E9EB-EFA8-4FA2-8C6D-3C305EFBE8B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fld id="{3FE240D4-F1DC-4E2D-837F-13207337A6A5}" type="slidenum">
              <a:rPr lang="zh-CN" altLang="en-US" sz="1200" b="0">
                <a:solidFill>
                  <a:srgbClr val="000000"/>
                </a:solidFill>
              </a:rPr>
              <a:pPr/>
              <a:t>6</a:t>
            </a:fld>
            <a:endParaRPr lang="en-US" altLang="zh-CN" sz="1200" b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503045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4" name="幻灯片图像占位符 1">
            <a:extLst>
              <a:ext uri="{FF2B5EF4-FFF2-40B4-BE49-F238E27FC236}">
                <a16:creationId xmlns:a16="http://schemas.microsoft.com/office/drawing/2014/main" id="{0F6100A0-1073-4F18-AAF0-C8F351DC953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7875" name="备注占位符 2">
            <a:extLst>
              <a:ext uri="{FF2B5EF4-FFF2-40B4-BE49-F238E27FC236}">
                <a16:creationId xmlns:a16="http://schemas.microsoft.com/office/drawing/2014/main" id="{B4673B1B-CB1A-486E-8855-8BA6BD85ABD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讲道内容可在周五晚上或周六早上从同工处获得。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请尽量在周六</a:t>
            </a:r>
            <a:r>
              <a:rPr lang="en-US" altLang="zh-CN"/>
              <a:t>14</a:t>
            </a:r>
            <a:r>
              <a:rPr lang="zh-CN" altLang="en-US"/>
              <a:t>点之前将讲道内容更新。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牧师提供的讲道大纲是繁体字的，请尽量转换成简体字。推荐网站：</a:t>
            </a:r>
            <a:r>
              <a:rPr lang="de-DE" altLang="zh-CN"/>
              <a:t>http://www.hao123.com/haoserver/jianfanzh.htm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正文内容是由牧师逐项播放的，请为每项内容加入动画。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请保持正文对齐，</a:t>
            </a:r>
            <a:r>
              <a:rPr lang="zh-CN" altLang="de-DE"/>
              <a:t>标题为</a:t>
            </a:r>
            <a:r>
              <a:rPr lang="de-DE" altLang="zh-CN"/>
              <a:t>36</a:t>
            </a:r>
            <a:r>
              <a:rPr lang="zh-CN" altLang="de-DE"/>
              <a:t>，</a:t>
            </a:r>
            <a:r>
              <a:rPr lang="zh-CN" altLang="en-US"/>
              <a:t>字体</a:t>
            </a:r>
            <a:r>
              <a:rPr lang="en-US" altLang="zh-CN"/>
              <a:t>34</a:t>
            </a:r>
            <a:r>
              <a:rPr lang="zh-CN" altLang="en-US"/>
              <a:t>。</a:t>
            </a:r>
            <a:endParaRPr lang="de-DE" altLang="zh-CN"/>
          </a:p>
        </p:txBody>
      </p:sp>
      <p:sp>
        <p:nvSpPr>
          <p:cNvPr id="207876" name="灯片编号占位符 3">
            <a:extLst>
              <a:ext uri="{FF2B5EF4-FFF2-40B4-BE49-F238E27FC236}">
                <a16:creationId xmlns:a16="http://schemas.microsoft.com/office/drawing/2014/main" id="{43B2E9EB-EFA8-4FA2-8C6D-3C305EFBE8B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fld id="{3FE240D4-F1DC-4E2D-837F-13207337A6A5}" type="slidenum">
              <a:rPr lang="zh-CN" altLang="en-US" sz="1200" b="0">
                <a:solidFill>
                  <a:srgbClr val="000000"/>
                </a:solidFill>
              </a:rPr>
              <a:pPr/>
              <a:t>7</a:t>
            </a:fld>
            <a:endParaRPr lang="en-US" altLang="zh-CN" sz="1200" b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603223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4" name="幻灯片图像占位符 1">
            <a:extLst>
              <a:ext uri="{FF2B5EF4-FFF2-40B4-BE49-F238E27FC236}">
                <a16:creationId xmlns:a16="http://schemas.microsoft.com/office/drawing/2014/main" id="{0F6100A0-1073-4F18-AAF0-C8F351DC953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7875" name="备注占位符 2">
            <a:extLst>
              <a:ext uri="{FF2B5EF4-FFF2-40B4-BE49-F238E27FC236}">
                <a16:creationId xmlns:a16="http://schemas.microsoft.com/office/drawing/2014/main" id="{B4673B1B-CB1A-486E-8855-8BA6BD85ABD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讲道内容可在周五晚上或周六早上从同工处获得。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请尽量在周六</a:t>
            </a:r>
            <a:r>
              <a:rPr lang="en-US" altLang="zh-CN"/>
              <a:t>14</a:t>
            </a:r>
            <a:r>
              <a:rPr lang="zh-CN" altLang="en-US"/>
              <a:t>点之前将讲道内容更新。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牧师提供的讲道大纲是繁体字的，请尽量转换成简体字。推荐网站：</a:t>
            </a:r>
            <a:r>
              <a:rPr lang="de-DE" altLang="zh-CN"/>
              <a:t>http://www.hao123.com/haoserver/jianfanzh.htm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正文内容是由牧师逐项播放的，请为每项内容加入动画。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请保持正文对齐，</a:t>
            </a:r>
            <a:r>
              <a:rPr lang="zh-CN" altLang="de-DE"/>
              <a:t>标题为</a:t>
            </a:r>
            <a:r>
              <a:rPr lang="de-DE" altLang="zh-CN"/>
              <a:t>36</a:t>
            </a:r>
            <a:r>
              <a:rPr lang="zh-CN" altLang="de-DE"/>
              <a:t>，</a:t>
            </a:r>
            <a:r>
              <a:rPr lang="zh-CN" altLang="en-US"/>
              <a:t>字体</a:t>
            </a:r>
            <a:r>
              <a:rPr lang="en-US" altLang="zh-CN"/>
              <a:t>34</a:t>
            </a:r>
            <a:r>
              <a:rPr lang="zh-CN" altLang="en-US"/>
              <a:t>。</a:t>
            </a:r>
            <a:endParaRPr lang="de-DE" altLang="zh-CN"/>
          </a:p>
        </p:txBody>
      </p:sp>
      <p:sp>
        <p:nvSpPr>
          <p:cNvPr id="207876" name="灯片编号占位符 3">
            <a:extLst>
              <a:ext uri="{FF2B5EF4-FFF2-40B4-BE49-F238E27FC236}">
                <a16:creationId xmlns:a16="http://schemas.microsoft.com/office/drawing/2014/main" id="{43B2E9EB-EFA8-4FA2-8C6D-3C305EFBE8B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fld id="{3FE240D4-F1DC-4E2D-837F-13207337A6A5}" type="slidenum">
              <a:rPr lang="zh-CN" altLang="en-US" sz="1200" b="0">
                <a:solidFill>
                  <a:srgbClr val="000000"/>
                </a:solidFill>
              </a:rPr>
              <a:pPr/>
              <a:t>8</a:t>
            </a:fld>
            <a:endParaRPr lang="en-US" altLang="zh-CN" sz="1200" b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336560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4" name="幻灯片图像占位符 1">
            <a:extLst>
              <a:ext uri="{FF2B5EF4-FFF2-40B4-BE49-F238E27FC236}">
                <a16:creationId xmlns:a16="http://schemas.microsoft.com/office/drawing/2014/main" id="{0F6100A0-1073-4F18-AAF0-C8F351DC953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7875" name="备注占位符 2">
            <a:extLst>
              <a:ext uri="{FF2B5EF4-FFF2-40B4-BE49-F238E27FC236}">
                <a16:creationId xmlns:a16="http://schemas.microsoft.com/office/drawing/2014/main" id="{B4673B1B-CB1A-486E-8855-8BA6BD85ABD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讲道内容可在周五晚上或周六早上从同工处获得。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请尽量在周六</a:t>
            </a:r>
            <a:r>
              <a:rPr lang="en-US" altLang="zh-CN"/>
              <a:t>14</a:t>
            </a:r>
            <a:r>
              <a:rPr lang="zh-CN" altLang="en-US"/>
              <a:t>点之前将讲道内容更新。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牧师提供的讲道大纲是繁体字的，请尽量转换成简体字。推荐网站：</a:t>
            </a:r>
            <a:r>
              <a:rPr lang="de-DE" altLang="zh-CN"/>
              <a:t>http://www.hao123.com/haoserver/jianfanzh.htm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正文内容是由牧师逐项播放的，请为每项内容加入动画。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请保持正文对齐，</a:t>
            </a:r>
            <a:r>
              <a:rPr lang="zh-CN" altLang="de-DE"/>
              <a:t>标题为</a:t>
            </a:r>
            <a:r>
              <a:rPr lang="de-DE" altLang="zh-CN"/>
              <a:t>36</a:t>
            </a:r>
            <a:r>
              <a:rPr lang="zh-CN" altLang="de-DE"/>
              <a:t>，</a:t>
            </a:r>
            <a:r>
              <a:rPr lang="zh-CN" altLang="en-US"/>
              <a:t>字体</a:t>
            </a:r>
            <a:r>
              <a:rPr lang="en-US" altLang="zh-CN"/>
              <a:t>34</a:t>
            </a:r>
            <a:r>
              <a:rPr lang="zh-CN" altLang="en-US"/>
              <a:t>。</a:t>
            </a:r>
            <a:endParaRPr lang="de-DE" altLang="zh-CN"/>
          </a:p>
        </p:txBody>
      </p:sp>
      <p:sp>
        <p:nvSpPr>
          <p:cNvPr id="207876" name="灯片编号占位符 3">
            <a:extLst>
              <a:ext uri="{FF2B5EF4-FFF2-40B4-BE49-F238E27FC236}">
                <a16:creationId xmlns:a16="http://schemas.microsoft.com/office/drawing/2014/main" id="{43B2E9EB-EFA8-4FA2-8C6D-3C305EFBE8B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fld id="{3FE240D4-F1DC-4E2D-837F-13207337A6A5}" type="slidenum">
              <a:rPr lang="zh-CN" altLang="en-US" sz="1200" b="0">
                <a:solidFill>
                  <a:srgbClr val="000000"/>
                </a:solidFill>
              </a:rPr>
              <a:pPr/>
              <a:t>9</a:t>
            </a:fld>
            <a:endParaRPr lang="en-US" altLang="zh-CN" sz="1200" b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6805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1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E0EDA25-AC68-48BF-9C9C-A8D8FFB0B0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2CB2DA-C6E3-4EEC-995E-8EFB3E8A6550}" type="datetimeFigureOut">
              <a:rPr lang="de-DE" altLang="zh-CN"/>
              <a:pPr>
                <a:defRPr/>
              </a:pPr>
              <a:t>22.02.2021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4FAB3AF-FEE7-4F24-BA06-FCC0F80020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7CE8976-3263-4678-A725-400A183D30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29DFC9-C2AF-4932-83D8-ED4DDB7D33A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0567734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F771DA7-5153-4581-90F2-4CA4EA3A63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BEA3C4-B19A-45EA-9673-4F4A83390D04}" type="datetimeFigureOut">
              <a:rPr lang="de-DE" altLang="zh-CN"/>
              <a:pPr>
                <a:defRPr/>
              </a:pPr>
              <a:t>22.02.2021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E842F36-DEEE-4941-9781-C151A7EC6C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7B3E401-8D2A-48BC-B7BE-B9328A5BD5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BEAD06-A89E-48CC-AC24-B41A21BC888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743888147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D74EB8F-A2E3-41FB-8D05-41D999B1C0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FFCBB9-658B-4187-8464-73014655E8E7}" type="datetimeFigureOut">
              <a:rPr lang="de-DE" altLang="zh-CN"/>
              <a:pPr>
                <a:defRPr/>
              </a:pPr>
              <a:t>22.02.2021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4092909-9651-4D54-9388-3150D025B5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82B9368-32A0-48E5-8074-CCCEFADF24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17F8A-7265-4528-99DE-1C713530D85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97119262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B76286E-BEAE-44BC-9AE1-9A223D1D9C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7BF0DF-36E0-4656-AEFE-2B6255B02DBC}" type="datetimeFigureOut">
              <a:rPr lang="de-DE" altLang="zh-CN"/>
              <a:pPr>
                <a:defRPr/>
              </a:pPr>
              <a:t>22.02.2021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DE0DBB5-4AED-499D-99CA-4184BFB0ED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5C718EA-6A86-475C-9E69-763BEEEDFE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49C451-45FE-49BD-8134-423389B4871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202546783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D4ADC3F-30BB-4181-9BFA-06613532D2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062FEF-8B71-4F98-80DA-F77ACCBF0FB4}" type="datetimeFigureOut">
              <a:rPr lang="de-DE" altLang="zh-CN"/>
              <a:pPr>
                <a:defRPr/>
              </a:pPr>
              <a:t>22.02.2021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981975B-6AF5-4332-9237-F97066876F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7B12D9D-D902-4F4A-BB1F-0AC8D6EDA5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BC1109-52E7-476E-A922-4D356F66908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840834754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7B33BC5F-05E8-4D81-B563-8BDE6450E3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7E251-EBC4-48CC-A90F-A92ABF07E41E}" type="datetimeFigureOut">
              <a:rPr lang="de-DE" altLang="zh-CN"/>
              <a:pPr>
                <a:defRPr/>
              </a:pPr>
              <a:t>22.02.2021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4257C8D7-FE62-427B-B550-51303F7510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879ACB4A-CCAC-4158-9854-5BE1E92EE6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18B6D4-C261-494A-B08F-182AE464E27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167840832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72421ABD-5E23-4E0A-8DEC-1EA1037752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891B04-9062-4255-9A4E-E6F15161D72D}" type="datetimeFigureOut">
              <a:rPr lang="de-DE" altLang="zh-CN"/>
              <a:pPr>
                <a:defRPr/>
              </a:pPr>
              <a:t>22.02.2021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D0ECA393-35DB-486A-8652-8659E37BB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E5A11468-D579-4BAB-B5E0-ECF4101B81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0E8F74-1973-4461-BCFF-16D7E1EBA95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146280220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CFE59ADC-ED11-4A22-A7BA-B5B5BAC78D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6C9E78-F750-4FF0-9283-43B5FB40DE78}" type="datetimeFigureOut">
              <a:rPr lang="de-DE" altLang="zh-CN"/>
              <a:pPr>
                <a:defRPr/>
              </a:pPr>
              <a:t>22.02.2021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0E0C0526-D3F3-43F0-A853-34F3B80457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13629ACB-33A2-4B10-9130-5A1FFD1F6B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79246D-CB6B-43C0-BF9D-73177F08AD5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045828801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81742F51-D291-4A25-A4FB-1D47708D51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DA78E2-1561-4F98-826F-034168369E99}" type="datetimeFigureOut">
              <a:rPr lang="de-DE" altLang="zh-CN"/>
              <a:pPr>
                <a:defRPr/>
              </a:pPr>
              <a:t>22.02.2021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6BC6BF7F-0551-4B8F-AF7D-463EE8EBAF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B5C3225E-9D5B-4962-9C03-9FC8BACD81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85885F-F220-4FE4-ACB2-7308E88E005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146830458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77DACBB9-7E22-4FB9-8E36-6111CC2012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672AE9-D3F3-410B-999C-5346C8BB946A}" type="datetimeFigureOut">
              <a:rPr lang="de-DE" altLang="zh-CN"/>
              <a:pPr>
                <a:defRPr/>
              </a:pPr>
              <a:t>22.02.2021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7CFAE207-EFBA-44BE-972E-BCADC5F27B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D7274438-1ACC-4BD7-8910-C4F83A4AE0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69880F-BF4F-4227-A6F3-B76A00E80F7C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3474997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1EF498A2-00BA-489E-8672-F4A8E6FE3A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AF68BA-D969-4634-B5C6-3F541F23A558}" type="datetimeFigureOut">
              <a:rPr lang="de-DE" altLang="zh-CN"/>
              <a:pPr>
                <a:defRPr/>
              </a:pPr>
              <a:t>22.02.2021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3A55AE2C-A08F-4EC0-BA9B-EAABDE46C6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FF55A9DF-7F91-4BFD-A062-EA0A408C8A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777540-2E8B-4DE3-AEB2-9F1F52E91E9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06812420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C7E78B0-7CB1-4345-B4B4-B3BF3F630A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4DB944-D5D5-49B7-BDAC-00976AA82D2E}" type="datetimeFigureOut">
              <a:rPr lang="de-DE" altLang="zh-CN"/>
              <a:pPr>
                <a:defRPr/>
              </a:pPr>
              <a:t>22.02.2021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B27BAE1-0DC6-4941-9685-899CF50748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E801A93-B4EF-4E12-A442-AEF764DF5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6531CB-05C6-4F90-8681-DD0BCC1C42C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6605902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D4F4110-E480-4AE4-B0FE-023BE109B9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2B1488-0169-47A6-B263-64E8A2D4D0CA}" type="datetimeFigureOut">
              <a:rPr lang="de-DE" altLang="zh-CN"/>
              <a:pPr>
                <a:defRPr/>
              </a:pPr>
              <a:t>22.02.2021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3C3E97C-2539-4513-945C-17BE59E6C4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578BD56-1E4C-46A7-B3B1-7580B00A29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0BD5D3-8BB8-4232-B7B4-FBAE8974FC8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670382752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2550506-6E98-4FA7-8DFF-D7B1AACC5D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1E21CC-6CD6-465C-9E5B-F381A7324244}" type="datetimeFigureOut">
              <a:rPr lang="de-DE" altLang="zh-CN"/>
              <a:pPr>
                <a:defRPr/>
              </a:pPr>
              <a:t>22.02.2021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85E3AF1-F08B-4811-B091-7F56131198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7F7F17E-1F19-456F-B997-7BAAAA9234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DD1B05-789D-4B86-9176-D40DEAA6492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763937618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E99A5B2-668D-4269-8E8D-6F711FE93B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5A256A-F13D-450B-9EFD-67CE201683CA}" type="datetimeFigureOut">
              <a:rPr lang="de-DE" altLang="de-DE"/>
              <a:pPr>
                <a:defRPr/>
              </a:pPr>
              <a:t>22.02.2021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BA00725-717D-4F12-B377-5A3D893BD4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AECAAAF-30B5-4F51-8930-02AC8562FA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29ED8C-06FF-4D45-99F5-2A6000A7EE2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063713678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C1DE882-B7CF-4E06-80A4-2E34E0C136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923FD6-39E9-4929-BED8-20F53AF04E8E}" type="datetimeFigureOut">
              <a:rPr lang="de-DE" altLang="de-DE"/>
              <a:pPr>
                <a:defRPr/>
              </a:pPr>
              <a:t>22.02.2021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032D6B7-75F7-4AB3-A3BD-26DD3721BD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2EB6E0C-EF6F-4E40-B768-A3CD375973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4659BF-4199-4C19-A386-B1FD27E32AA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791977048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708CB3D-C557-485C-92A8-A392A5491B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B1AF8F-2FD2-4F08-89EB-33CABFEEDFAB}" type="datetimeFigureOut">
              <a:rPr lang="de-DE" altLang="de-DE"/>
              <a:pPr>
                <a:defRPr/>
              </a:pPr>
              <a:t>22.02.2021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9F37678-5BEB-4471-BE87-83F2796A21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40E637C-1EBD-4FEF-9A25-DB6D94DCD5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252786-EF55-48DE-8C7A-40493C5CD0A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562632736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7EFF75B2-B8AA-420A-9219-E50BF8A721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1601AE-E5EB-4F83-9E4F-44DA26A355B8}" type="datetimeFigureOut">
              <a:rPr lang="de-DE" altLang="de-DE"/>
              <a:pPr>
                <a:defRPr/>
              </a:pPr>
              <a:t>22.02.2021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BE3BD537-C443-4C32-B393-C19CA6241B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1812A10A-00A4-4F44-9CC2-CB07B08469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B43BAF-CC2E-4F64-9E6F-7C59A839E32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410252209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8C26DE76-E3A2-49F0-8F2E-605A8211B0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3786E6-23CC-4E2A-AFF4-488CC2D50EE8}" type="datetimeFigureOut">
              <a:rPr lang="de-DE" altLang="de-DE"/>
              <a:pPr>
                <a:defRPr/>
              </a:pPr>
              <a:t>22.02.2021</a:t>
            </a:fld>
            <a:endParaRPr lang="de-DE" altLang="de-DE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1FDF1388-1800-4DBF-A479-4AF481111A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69C2A993-D136-4248-8A7C-9EB4EA2B1B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241429-A1F6-46E4-A079-D815547C499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31207528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9D546619-B032-41B3-8F90-6A36D31ADC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3F0A19-589A-47FD-9069-17E17406CB79}" type="datetimeFigureOut">
              <a:rPr lang="de-DE" altLang="de-DE"/>
              <a:pPr>
                <a:defRPr/>
              </a:pPr>
              <a:t>22.02.2021</a:t>
            </a:fld>
            <a:endParaRPr lang="de-DE" altLang="de-DE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9EC2F2FC-8AE8-407D-AEBF-E186282015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4E2E80D4-E6D7-4F5C-8CE6-01FD89A66D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69DFDA-2270-4973-AFB8-49FC19F3CEF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141078407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76BCED34-A96D-4844-A0D2-8F8DFF7FB7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EF4A69-EBBE-4241-827B-9BE1CAC706B3}" type="datetimeFigureOut">
              <a:rPr lang="de-DE" altLang="de-DE"/>
              <a:pPr>
                <a:defRPr/>
              </a:pPr>
              <a:t>22.02.2021</a:t>
            </a:fld>
            <a:endParaRPr lang="de-DE" altLang="de-DE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F6E83D02-0836-4C7E-B5B4-C80BD4068F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464B4418-EBC1-4A0C-BF25-867EAB121B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91C716-4884-40DC-8004-1C1D5208D25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430347898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F767C35B-AA0F-406C-8FA2-640EB3B2ED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92541B-9329-48C5-A2F2-DFACCF1C62DA}" type="datetimeFigureOut">
              <a:rPr lang="de-DE" altLang="de-DE"/>
              <a:pPr>
                <a:defRPr/>
              </a:pPr>
              <a:t>22.02.2021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9B0EF876-9BBD-44AA-89DC-0BCB3510F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486E01BD-F20F-492A-9C4E-1001237A31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30C5A6-88F0-4649-AC35-AF14208AA06C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88805641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3B22D68D-EC31-46F3-9492-1AC72A1E7B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5E33BA-D5A7-41CE-8A73-518792873818}" type="datetimeFigureOut">
              <a:rPr lang="de-DE" altLang="de-DE"/>
              <a:pPr>
                <a:defRPr/>
              </a:pPr>
              <a:t>22.02.2021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DF16889E-DC23-442F-A700-7401993298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81E979F4-80EE-4DBB-89D0-2BC3B196D7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AB71E2-E74B-4ADA-8532-9484E54884C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8379310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345883E-A7CE-4EFC-A68A-F77C7B5DFC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09035D-A05F-4DD0-A35E-AE9DA6AF3614}" type="datetimeFigureOut">
              <a:rPr lang="de-DE" altLang="zh-CN"/>
              <a:pPr>
                <a:defRPr/>
              </a:pPr>
              <a:t>22.02.2021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B7B081B-3C4E-483B-BDA3-7A88F2DE06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3DA0850-C41C-47AA-955B-66CCD95BD9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E4C441-D154-46C5-8C61-48E81929105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414504522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62078DF-5D76-4DBB-943C-511C397458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3CB2EC-A40D-41B6-AA5C-FDF698304170}" type="datetimeFigureOut">
              <a:rPr lang="de-DE" altLang="de-DE"/>
              <a:pPr>
                <a:defRPr/>
              </a:pPr>
              <a:t>22.02.2021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AEB2559-36F0-4FED-A4D1-9465D96EF8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E9E735F-643D-45DA-AF5A-822BEB7502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A1B26E-4D78-478E-AA5C-091932FF8A4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62333408"/>
      </p:ext>
    </p:extLst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9A700C5-DE66-4F2E-97AD-233BBA3FFA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FABE47-4E10-40E1-896C-BC65C0DF6148}" type="datetimeFigureOut">
              <a:rPr lang="de-DE" altLang="de-DE"/>
              <a:pPr>
                <a:defRPr/>
              </a:pPr>
              <a:t>22.02.2021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B24A156-029D-4A88-9029-4D047302A5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1973761-F53E-4E12-B8AD-3A047AA8FD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E570B3-08F9-4D56-B3CF-53831932EE5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394544880"/>
      </p:ext>
    </p:extLst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FDC7AA0-2A3D-49F9-AB5E-D27B02B7B58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E0FBE941-6072-476A-81F0-88E76E207DFA}" type="datetimeFigureOut">
              <a:rPr lang="de-DE" altLang="zh-CN"/>
              <a:pPr>
                <a:defRPr/>
              </a:pPr>
              <a:t>22.02.2021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303E11C-AC5B-41D5-A5FB-DEBC0BC11A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621C5E5-FDE1-44E3-B33A-F2FBEB8EC5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7A9999C6-678C-4B94-A052-5C9AE4BC165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726923759"/>
      </p:ext>
    </p:extLst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2910080-5482-4C7B-86FA-CA098674E04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E5CBDB0-5D59-4230-90B4-FDD46C720E2F}" type="datetimeFigureOut">
              <a:rPr lang="de-DE" altLang="zh-CN"/>
              <a:pPr>
                <a:defRPr/>
              </a:pPr>
              <a:t>22.02.2021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7658B62-D2F0-45D5-B4FD-DDC9831DF8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5DA4ED7-E56D-4C68-8AE1-D66EC8813A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3F4134EA-98FD-4368-A5D7-94D7AA70BF5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944727664"/>
      </p:ext>
    </p:extLst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E8E1399-88BD-4ADE-AD57-DAA3796B951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53D64EF-968F-4B84-AD43-647C0EA0F57A}" type="datetimeFigureOut">
              <a:rPr lang="de-DE" altLang="zh-CN"/>
              <a:pPr>
                <a:defRPr/>
              </a:pPr>
              <a:t>22.02.2021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BCF11B0-FAD4-476C-A434-2BE0DC342B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3BD2755-9438-44B9-A6F9-36D8F48FF6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2244F050-98CB-4748-8DB5-1FEBDD0F956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42079483"/>
      </p:ext>
    </p:extLst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2A181DE7-D601-484D-8BCA-24ED9A18EF0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CFE44D8-5CD3-4323-8550-02B3AD936156}" type="datetimeFigureOut">
              <a:rPr lang="de-DE" altLang="zh-CN"/>
              <a:pPr>
                <a:defRPr/>
              </a:pPr>
              <a:t>22.02.2021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9542891E-3130-4F96-BB4A-5535E36D3B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999355F4-3A5B-4AC7-BB2A-BCA3D21F13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05659B5B-BB7A-43F7-A737-DE03908BFFB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057924157"/>
      </p:ext>
    </p:extLst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EF4B5A76-3C83-41A9-96BB-BBA6E5EF9CC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41E94728-E416-4B5D-9659-1831702A0EE3}" type="datetimeFigureOut">
              <a:rPr lang="de-DE" altLang="zh-CN"/>
              <a:pPr>
                <a:defRPr/>
              </a:pPr>
              <a:t>22.02.2021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E93D5C56-09C4-458E-9D62-5E726F1055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37CB12B8-85AD-4AB5-B1BE-89B64B544E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3252A76A-E3CC-46F1-A523-08E3B5B4832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900665095"/>
      </p:ext>
    </p:extLst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C5242C5F-72C9-41FB-8DB0-6C34B7B2B70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223D48DC-D5D4-445D-B3A6-CE1598214CE9}" type="datetimeFigureOut">
              <a:rPr lang="de-DE" altLang="zh-CN"/>
              <a:pPr>
                <a:defRPr/>
              </a:pPr>
              <a:t>22.02.2021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2DBD358D-199F-49D0-AA70-2AA1BCD6E2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019990F7-A550-4939-8E46-6C822147F1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BB4B1FEF-7D5E-4DAE-AF4E-02BE6B32C4E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884975039"/>
      </p:ext>
    </p:extLst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1E9513FF-99DF-4D8D-B620-3AFEFD4EC34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1F766161-1300-4CFA-9A7A-B3371221C5C8}" type="datetimeFigureOut">
              <a:rPr lang="de-DE" altLang="zh-CN"/>
              <a:pPr>
                <a:defRPr/>
              </a:pPr>
              <a:t>22.02.2021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255DDCAC-6303-41B2-B641-23C85B846D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A15F183E-F2E9-4A38-AE20-776695D2E9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1B3000D4-23C2-4022-923F-7FBAF53B0D8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682247739"/>
      </p:ext>
    </p:extLst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4DF5AB0F-241A-4F05-BD10-747F50901ED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0CEF019-D50E-4DA7-8CC4-1E381DB284EA}" type="datetimeFigureOut">
              <a:rPr lang="de-DE" altLang="zh-CN"/>
              <a:pPr>
                <a:defRPr/>
              </a:pPr>
              <a:t>22.02.2021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4214D8D6-952D-43F6-B3C2-3B2B5DE1D6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DDCED756-7DC5-45C3-85A1-13453DE361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BD924873-CBA3-4CE6-B2F1-5519FD69FB2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134078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BF6FF8D-CEA2-4E1A-9CB7-B48D3FC189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CF44FD-04DC-4DE9-98D6-5C042E982748}" type="datetimeFigureOut">
              <a:rPr lang="de-DE" altLang="zh-CN"/>
              <a:pPr>
                <a:defRPr/>
              </a:pPr>
              <a:t>22.02.2021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4A15AA5-1553-45CA-98AF-4E7CBF5C53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1A55B54-0D27-4AE2-980B-FC3F8665E5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5B7E1D-5BD2-4240-833C-F33D35E3F0A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767468402"/>
      </p:ext>
    </p:extLst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E41A7230-6AE1-47CE-9645-E0DFB7BE559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DC50B81-6C0D-4E2B-951E-73572F48D432}" type="datetimeFigureOut">
              <a:rPr lang="de-DE" altLang="zh-CN"/>
              <a:pPr>
                <a:defRPr/>
              </a:pPr>
              <a:t>22.02.2021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AD637FB5-5A88-40C6-AE6C-951B54C1EC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4BA92CFE-9D1E-4F30-99A5-8EDD0AAD7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4AD8E834-4F4E-4A02-AD71-3AF6BE7D1EC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89917785"/>
      </p:ext>
    </p:extLst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1A4357C-64AB-4C2D-8DFB-138AAFB5079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9BDB378-498B-4F98-9DBA-0675FB4BA7B9}" type="datetimeFigureOut">
              <a:rPr lang="de-DE" altLang="zh-CN"/>
              <a:pPr>
                <a:defRPr/>
              </a:pPr>
              <a:t>22.02.2021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5A7657A-C474-4F55-8B18-6B911BC618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03B3DDC-A9E4-4F61-9C8A-AEB91E711C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B7EFBC54-84C8-4183-8DD3-D076248FBBA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512607167"/>
      </p:ext>
    </p:extLst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FDFFD41-4D9B-4386-A02B-F7E1343BD25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1D09D95-C1AA-4ADA-A46D-73E6ECC211F5}" type="datetimeFigureOut">
              <a:rPr lang="de-DE" altLang="zh-CN"/>
              <a:pPr>
                <a:defRPr/>
              </a:pPr>
              <a:t>22.02.2021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C54AF39-D555-4CE3-A867-F7CE33A4B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F60C57E-778D-44F2-9A90-F2C401CA5C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1F9D9515-9D88-4B21-B8BC-7E60466CC23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128151819"/>
      </p:ext>
    </p:extLst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8255"/>
            <a:ext cx="7886700" cy="1325563"/>
          </a:xfrm>
        </p:spPr>
        <p:txBody>
          <a:bodyPr/>
          <a:lstStyle>
            <a:lvl1pPr>
              <a:defRPr sz="4200">
                <a:solidFill>
                  <a:srgbClr val="3333CC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2pPr>
            <a:lvl3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3pPr>
            <a:lvl4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4pPr>
            <a:lvl5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B653AA-CF1F-4145-BAE4-2B857816A5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BC1F31-1070-4861-9006-76DAB7C513AD}" type="datetimeFigureOut">
              <a:rPr lang="de-DE" altLang="de-DE"/>
              <a:pPr>
                <a:defRPr/>
              </a:pPr>
              <a:t>22.02.2021</a:t>
            </a:fld>
            <a:endParaRPr lang="de-DE" alt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72BA75-FFC8-41CC-A616-62B468F162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865F1F-31DB-43D6-BACD-3615E3303B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323D30-E2C3-4DF4-8D73-B7FA021D865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809665818"/>
      </p:ext>
    </p:extLst>
  </p:cSld>
  <p:clrMapOvr>
    <a:masterClrMapping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0B5A08-5FDA-4DB0-B405-419C1A77F2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FBB5D8-7243-42B1-9D59-0F7A88E22780}" type="datetimeFigureOut">
              <a:rPr lang="de-DE" altLang="de-DE"/>
              <a:pPr>
                <a:defRPr/>
              </a:pPr>
              <a:t>22.02.2021</a:t>
            </a:fld>
            <a:endParaRPr lang="de-DE" alt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4FAF41-1E86-4FEE-9402-B9AE5D4596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F80ADC-D021-4A60-8D20-EE93A57435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E870F0-8819-4FB6-8EFD-D164657A3C6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934347569"/>
      </p:ext>
    </p:extLst>
  </p:cSld>
  <p:clrMapOvr>
    <a:masterClrMapping/>
  </p:clrMapOvr>
</p:sldLayout>
</file>

<file path=ppt/slideLayouts/slideLayout13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A13DC821-4D06-4D8F-BD06-4DF12DAFCC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945984-0062-4608-A2FA-2B9573CAE044}" type="datetimeFigureOut">
              <a:rPr lang="de-DE" altLang="de-DE"/>
              <a:pPr>
                <a:defRPr/>
              </a:pPr>
              <a:t>22.02.2021</a:t>
            </a:fld>
            <a:endParaRPr lang="de-DE" altLang="de-DE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86C2B0E-E4AD-4941-924F-7EB685DBF3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2F036CE-AE19-436E-961D-BB878F1ADB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999E5C-D355-4EE6-A281-D665214AE02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342759347"/>
      </p:ext>
    </p:extLst>
  </p:cSld>
  <p:clrMapOvr>
    <a:masterClrMapping/>
  </p:clrMapOvr>
</p:sldLayout>
</file>

<file path=ppt/slideLayouts/slideLayout13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A4E60775-75CF-4CB9-8116-145DF9BBD5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8E616C-C576-4319-9E10-032C83AE18B5}" type="datetimeFigureOut">
              <a:rPr lang="de-DE" altLang="de-DE"/>
              <a:pPr>
                <a:defRPr/>
              </a:pPr>
              <a:t>22.02.2021</a:t>
            </a:fld>
            <a:endParaRPr lang="de-DE" altLang="de-DE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B361E707-9D52-46AA-8B88-7A29F6D58E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67A013F2-D9CF-4290-B6C7-8D545FF5CB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6FCE00-BE1B-44F2-9660-D9B30B5C654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664715475"/>
      </p:ext>
    </p:extLst>
  </p:cSld>
  <p:clrMapOvr>
    <a:masterClrMapping/>
  </p:clrMapOvr>
</p:sldLayout>
</file>

<file path=ppt/slideLayouts/slideLayout1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C84235B8-ED35-46B7-8484-E5D4853262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46F868-42A5-4F39-8BCD-AF675070CFBF}" type="datetimeFigureOut">
              <a:rPr lang="de-DE" altLang="de-DE"/>
              <a:pPr>
                <a:defRPr/>
              </a:pPr>
              <a:t>22.02.2021</a:t>
            </a:fld>
            <a:endParaRPr lang="de-DE" altLang="de-DE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7851A625-7AFA-4B64-A038-3D9EFC75C8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0430BF11-DF81-4B0C-ADB0-1829C8F702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BFB624-21AF-47B9-965E-FCAE9D09088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592974175"/>
      </p:ext>
    </p:extLst>
  </p:cSld>
  <p:clrMapOvr>
    <a:masterClrMapping/>
  </p:clrMapOvr>
</p:sldLayout>
</file>

<file path=ppt/slideLayouts/slideLayout13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B6A96F5D-DB1C-4A9B-B146-B2E60E6E20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BE8B11-9F5D-4872-B11A-EA2A4478F4C9}" type="datetimeFigureOut">
              <a:rPr lang="de-DE" altLang="de-DE"/>
              <a:pPr>
                <a:defRPr/>
              </a:pPr>
              <a:t>22.02.2021</a:t>
            </a:fld>
            <a:endParaRPr lang="de-DE" altLang="de-DE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83C77D09-B521-4D0E-BC9D-4FF6BEBD64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F6A86279-6BEF-49E2-9077-C9E64D53CE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F15118-043A-4EE0-98E0-7BFEE39A726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017463231"/>
      </p:ext>
    </p:extLst>
  </p:cSld>
  <p:clrMapOvr>
    <a:masterClrMapping/>
  </p:clrMapOvr>
</p:sldLayout>
</file>

<file path=ppt/slideLayouts/slideLayout13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A47F21B0-10B3-45F3-BC2F-AAEA307A1E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FE6F51-860B-4F92-B346-477FC45A81B6}" type="datetimeFigureOut">
              <a:rPr lang="de-DE" altLang="de-DE"/>
              <a:pPr>
                <a:defRPr/>
              </a:pPr>
              <a:t>22.02.2021</a:t>
            </a:fld>
            <a:endParaRPr lang="de-DE" altLang="de-DE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6C76F773-1754-4B39-A6AE-95588FE0CE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299BE6E-4EFC-46DE-9D27-A1C2BD8F60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0F4BAD-E210-40B6-A7AF-1B56D250A55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7321386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03EE9A9-561C-4D84-942A-D74A52CCDE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F0F582-DEDB-4488-B179-BC5F4F50517D}" type="datetimeFigureOut">
              <a:rPr lang="de-DE" altLang="zh-CN"/>
              <a:pPr>
                <a:defRPr/>
              </a:pPr>
              <a:t>22.02.2021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41A5F3F-7A01-4251-A4B8-04370E3239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7F0A190-ECE2-4C08-83DB-306A9CA777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4BF845-0630-4745-A7B4-ADAC3739A6A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249762942"/>
      </p:ext>
    </p:extLst>
  </p:cSld>
  <p:clrMapOvr>
    <a:masterClrMapping/>
  </p:clrMapOvr>
</p:sldLayout>
</file>

<file path=ppt/slideLayouts/slideLayout14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EDF4757B-CE0E-4478-863E-4959D1807E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663C43-E25E-48AD-9D63-69582568826D}" type="datetimeFigureOut">
              <a:rPr lang="de-DE" altLang="de-DE"/>
              <a:pPr>
                <a:defRPr/>
              </a:pPr>
              <a:t>22.02.2021</a:t>
            </a:fld>
            <a:endParaRPr lang="de-DE" altLang="de-DE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8978D05A-A5F6-4AD5-9541-B08BAAF4FE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E107990-BDC7-4D6B-9038-D63C3382D6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D55DA0-881B-4F91-BC6A-3F275FD965C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489348846"/>
      </p:ext>
    </p:extLst>
  </p:cSld>
  <p:clrMapOvr>
    <a:masterClrMapping/>
  </p:clrMapOvr>
</p:sldLayout>
</file>

<file path=ppt/slideLayouts/slideLayout14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9DF80C-9532-46CA-B765-5861B2B76E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8581F3-4CF8-46FB-BAD1-EF04E455F5D3}" type="datetimeFigureOut">
              <a:rPr lang="de-DE" altLang="de-DE"/>
              <a:pPr>
                <a:defRPr/>
              </a:pPr>
              <a:t>22.02.2021</a:t>
            </a:fld>
            <a:endParaRPr lang="de-DE" alt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D2294B-4BD0-4A41-BE5F-F77D093388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BDA7E5-B5ED-4A67-994F-2DAA7B594E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BBBF21-F816-4481-8409-B61A352D499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22944984"/>
      </p:ext>
    </p:extLst>
  </p:cSld>
  <p:clrMapOvr>
    <a:masterClrMapping/>
  </p:clrMapOvr>
</p:sldLayout>
</file>

<file path=ppt/slideLayouts/slideLayout14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76167B-CDBB-4D77-9625-1E39FC96D4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DE1B86-4FC9-41F1-844D-12099ACBB4E4}" type="datetimeFigureOut">
              <a:rPr lang="de-DE" altLang="de-DE"/>
              <a:pPr>
                <a:defRPr/>
              </a:pPr>
              <a:t>22.02.2021</a:t>
            </a:fld>
            <a:endParaRPr lang="de-DE" alt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4AADD2-1043-4CA5-A914-90150B2130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659ECE-495B-485F-8657-088A8C5652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3059AC-D681-4691-8CD5-C062F72FD87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52609193"/>
      </p:ext>
    </p:extLst>
  </p:cSld>
  <p:clrMapOvr>
    <a:masterClrMapping/>
  </p:clrMapOvr>
</p:sldLayout>
</file>

<file path=ppt/slideLayouts/slideLayout1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4785697-9E68-4A06-8D6E-34F36A8A7C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2C6F0F-7AFF-408D-97A2-C5CF73F76C87}" type="datetimeFigureOut">
              <a:rPr lang="de-DE" altLang="zh-CN"/>
              <a:pPr>
                <a:defRPr/>
              </a:pPr>
              <a:t>22.02.2021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84DC69C-8460-4CE7-9670-B7365CC798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4D4D937-4AA9-4B51-A809-ED3DD205CA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868B66-3619-4D6F-9D18-FA1E0F3171E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478474308"/>
      </p:ext>
    </p:extLst>
  </p:cSld>
  <p:clrMapOvr>
    <a:masterClrMapping/>
  </p:clrMapOvr>
</p:sldLayout>
</file>

<file path=ppt/slideLayouts/slideLayout14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1AA5E41-1C94-4AD8-B7E8-6B163D83BB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CD3AAC-589B-4855-BA5C-DB89C3287D4D}" type="datetimeFigureOut">
              <a:rPr lang="de-DE" altLang="zh-CN"/>
              <a:pPr>
                <a:defRPr/>
              </a:pPr>
              <a:t>22.02.2021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6C40285-8B18-402D-BD80-5E9510FAD1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3E0AA91-AFEF-45A6-A77B-0C5CF71410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C89670-5F87-4165-8D88-44C5CF94DA2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796248249"/>
      </p:ext>
    </p:extLst>
  </p:cSld>
  <p:clrMapOvr>
    <a:masterClrMapping/>
  </p:clrMapOvr>
</p:sldLayout>
</file>

<file path=ppt/slideLayouts/slideLayout14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5F6C01E-CFC8-49E4-BA85-7774046C29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1E0633-648B-4C23-8D33-918D4B88B91B}" type="datetimeFigureOut">
              <a:rPr lang="de-DE" altLang="zh-CN"/>
              <a:pPr>
                <a:defRPr/>
              </a:pPr>
              <a:t>22.02.2021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5033D19-7ECC-4764-B72A-7A8B34D758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57A2435-88EE-441B-9DA7-8910F66E50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A76A65-3656-4A4F-8389-F7D7F3A767B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197700660"/>
      </p:ext>
    </p:extLst>
  </p:cSld>
  <p:clrMapOvr>
    <a:masterClrMapping/>
  </p:clrMapOvr>
</p:sldLayout>
</file>

<file path=ppt/slideLayouts/slideLayout14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C6A60337-E8F9-47C4-A094-EA07272F28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9289FE-B741-409F-B543-66DDED6D3C01}" type="datetimeFigureOut">
              <a:rPr lang="de-DE" altLang="zh-CN"/>
              <a:pPr>
                <a:defRPr/>
              </a:pPr>
              <a:t>22.02.2021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371C1AAE-A166-46DC-AD57-9142A9B8CB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4AC02256-3A8C-42B8-B644-8A47D0C400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0460F1-0521-48AA-A4EA-C61BF4B989B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026768661"/>
      </p:ext>
    </p:extLst>
  </p:cSld>
  <p:clrMapOvr>
    <a:masterClrMapping/>
  </p:clrMapOvr>
</p:sldLayout>
</file>

<file path=ppt/slideLayouts/slideLayout14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5DD0504D-A0FD-491A-A076-DF29A4C566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316D53-07B8-489D-9E67-00F80F61DFC3}" type="datetimeFigureOut">
              <a:rPr lang="de-DE" altLang="zh-CN"/>
              <a:pPr>
                <a:defRPr/>
              </a:pPr>
              <a:t>22.02.2021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B86493B2-D4BC-4A55-ADF1-08EABF9DF2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F15BEDDB-0D07-498F-94CE-8941FC2BA3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0780F7-B980-45BF-A897-6D063ECB352C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739376448"/>
      </p:ext>
    </p:extLst>
  </p:cSld>
  <p:clrMapOvr>
    <a:masterClrMapping/>
  </p:clrMapOvr>
</p:sldLayout>
</file>

<file path=ppt/slideLayouts/slideLayout14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C4CA7319-BE14-4118-BD21-4173CEF3DC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DC106B-EA16-4507-B6A1-4376DC540A2E}" type="datetimeFigureOut">
              <a:rPr lang="de-DE" altLang="zh-CN"/>
              <a:pPr>
                <a:defRPr/>
              </a:pPr>
              <a:t>22.02.2021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241C704A-FE08-45F1-BF98-643C25AFF8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C3796F58-61B4-4CE7-A3D9-9FE2EE5D35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97B707-4337-402A-85D4-010FEB10712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617585321"/>
      </p:ext>
    </p:extLst>
  </p:cSld>
  <p:clrMapOvr>
    <a:masterClrMapping/>
  </p:clrMapOvr>
</p:sldLayout>
</file>

<file path=ppt/slideLayouts/slideLayout14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9079E2A1-4529-4628-ABD1-5010299F5A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BEF7DE-6345-408A-A60C-120A9B34D42F}" type="datetimeFigureOut">
              <a:rPr lang="de-DE" altLang="zh-CN"/>
              <a:pPr>
                <a:defRPr/>
              </a:pPr>
              <a:t>22.02.2021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F978E81F-314E-4345-918C-2D43309975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8CB1AC25-394B-430D-B1AA-DA9E7905FF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91ECAC-4F85-4F61-8F15-87EB7C2527B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9640163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7A296E78-9E1D-47EC-80BC-0238EA4A4D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4AC8A4-529C-4130-879C-126479C15F3D}" type="datetimeFigureOut">
              <a:rPr lang="de-DE" altLang="zh-CN"/>
              <a:pPr>
                <a:defRPr/>
              </a:pPr>
              <a:t>22.02.2021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D3F59F63-B23A-4E9C-AF95-D2B85FDF0F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8DD3C675-A716-401B-ABC9-ABE9198DB7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579C63-FDB9-4325-A76F-3A2622FAECA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659705029"/>
      </p:ext>
    </p:extLst>
  </p:cSld>
  <p:clrMapOvr>
    <a:masterClrMapping/>
  </p:clrMapOvr>
</p:sldLayout>
</file>

<file path=ppt/slideLayouts/slideLayout15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EF65AB5B-A053-4121-BB0C-0822E761FD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F92253-B86A-43D5-8F51-024035838E8F}" type="datetimeFigureOut">
              <a:rPr lang="de-DE" altLang="zh-CN"/>
              <a:pPr>
                <a:defRPr/>
              </a:pPr>
              <a:t>22.02.2021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B25A9D50-916A-4591-8FE8-0204E29A57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FA09FDA7-981D-4136-921C-807C63FD5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BC2FBB-C86D-4B30-97FD-C4D5EC6F81D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68807092"/>
      </p:ext>
    </p:extLst>
  </p:cSld>
  <p:clrMapOvr>
    <a:masterClrMapping/>
  </p:clrMapOvr>
</p:sldLayout>
</file>

<file path=ppt/slideLayouts/slideLayout15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3CA355FE-369E-473F-9219-CC51107FB6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4789FA-1873-4E68-B904-2A6F894F7F1F}" type="datetimeFigureOut">
              <a:rPr lang="de-DE" altLang="zh-CN"/>
              <a:pPr>
                <a:defRPr/>
              </a:pPr>
              <a:t>22.02.2021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9C907E32-4655-4DA5-B864-2592B7070A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45D6F524-2A7E-4C10-84B9-4EE24EF733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C48D92-C1D4-42DC-B3CB-6A45C067125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743343421"/>
      </p:ext>
    </p:extLst>
  </p:cSld>
  <p:clrMapOvr>
    <a:masterClrMapping/>
  </p:clrMapOvr>
</p:sldLayout>
</file>

<file path=ppt/slideLayouts/slideLayout15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E1A71FE-AD2F-412D-96A9-9C9D3DC21A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4AA818-6E70-485E-83BE-211DB9AC436E}" type="datetimeFigureOut">
              <a:rPr lang="de-DE" altLang="zh-CN"/>
              <a:pPr>
                <a:defRPr/>
              </a:pPr>
              <a:t>22.02.2021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3161CC1-9F58-46EB-BDB1-A06A9A19FE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FD5E6A6-1613-466E-922A-D3D5265FF6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078D8C-DD17-456A-9F93-8702586B1B8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995603078"/>
      </p:ext>
    </p:extLst>
  </p:cSld>
  <p:clrMapOvr>
    <a:masterClrMapping/>
  </p:clrMapOvr>
</p:sldLayout>
</file>

<file path=ppt/slideLayouts/slideLayout15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3B032D6-F186-450F-8489-E84E133446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01C439-3889-47F7-9238-2A18FEA99426}" type="datetimeFigureOut">
              <a:rPr lang="de-DE" altLang="zh-CN"/>
              <a:pPr>
                <a:defRPr/>
              </a:pPr>
              <a:t>22.02.2021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3675026-79E7-4DFF-888F-9892B74F22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438E988-7ACC-43BF-A107-3735115E77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094B3D-41AD-4F17-91BD-15A07982256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274036980"/>
      </p:ext>
    </p:extLst>
  </p:cSld>
  <p:clrMapOvr>
    <a:masterClrMapping/>
  </p:clrMapOvr>
</p:sldLayout>
</file>

<file path=ppt/slideLayouts/slideLayout15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9E3DC61-5132-445D-9430-AA443B4B9C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93DCDC9-81C9-43F4-81A8-0EF2B57B095F}" type="datetimeFigureOut">
              <a:rPr lang="de-DE" altLang="zh-CN"/>
              <a:pPr>
                <a:defRPr/>
              </a:pPr>
              <a:t>22.02.2021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0E52D9E-95F4-4E38-B9B6-9809DF0995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C34099D-A151-4C94-A605-3766369DF7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E0D058D3-3903-41AF-A78B-8AE93F05678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314585578"/>
      </p:ext>
    </p:extLst>
  </p:cSld>
  <p:clrMapOvr>
    <a:masterClrMapping/>
  </p:clrMapOvr>
</p:sldLayout>
</file>

<file path=ppt/slideLayouts/slideLayout15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04CC20B-F83B-4D4F-AA1F-32CE69F872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E5964F91-1255-4D17-BF0D-3F9E24A22FCA}" type="datetimeFigureOut">
              <a:rPr lang="de-DE" altLang="zh-CN"/>
              <a:pPr>
                <a:defRPr/>
              </a:pPr>
              <a:t>22.02.2021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4B11F44-EA9C-466A-BF23-6F09B09183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D33D606-04C4-48A5-9D78-97AE34CEF0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F897B37-EBF1-45CF-8AC6-809A50B4167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389119171"/>
      </p:ext>
    </p:extLst>
  </p:cSld>
  <p:clrMapOvr>
    <a:masterClrMapping/>
  </p:clrMapOvr>
</p:sldLayout>
</file>

<file path=ppt/slideLayouts/slideLayout15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E5D01D0-CFFE-4481-8E9B-B5531EF0AC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1DE6B461-2EFD-4CF2-A02E-85F10A2B0E86}" type="datetimeFigureOut">
              <a:rPr lang="de-DE" altLang="zh-CN"/>
              <a:pPr>
                <a:defRPr/>
              </a:pPr>
              <a:t>22.02.2021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A94EF17-073F-4C70-8FD6-BAF7E8F045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630242F-5E50-482A-BA09-FB7D28F930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2F106EF-EB0D-4D00-9D8B-B1326FAF2AA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137139014"/>
      </p:ext>
    </p:extLst>
  </p:cSld>
  <p:clrMapOvr>
    <a:masterClrMapping/>
  </p:clrMapOvr>
</p:sldLayout>
</file>

<file path=ppt/slideLayouts/slideLayout15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9AF52870-1207-4512-BCBA-2045C2B12B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8F4A7586-D54F-4B08-B6A5-49F36C9D901B}" type="datetimeFigureOut">
              <a:rPr lang="de-DE" altLang="zh-CN"/>
              <a:pPr>
                <a:defRPr/>
              </a:pPr>
              <a:t>22.02.2021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093EE833-8417-4387-A57A-2AEC08EA34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875DA383-382E-4F09-AEE6-9B97D826B5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DB1A17C7-5A16-4346-B5FF-97C0EA865BC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590863038"/>
      </p:ext>
    </p:extLst>
  </p:cSld>
  <p:clrMapOvr>
    <a:masterClrMapping/>
  </p:clrMapOvr>
</p:sldLayout>
</file>

<file path=ppt/slideLayouts/slideLayout15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3DE9742F-3594-4BFE-8C75-7CA8B763E9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2534689-846C-4FC8-8257-61130C2A66F3}" type="datetimeFigureOut">
              <a:rPr lang="de-DE" altLang="zh-CN"/>
              <a:pPr>
                <a:defRPr/>
              </a:pPr>
              <a:t>22.02.2021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990B79D0-1AE1-4380-93AE-2B86CDF1E9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445220CC-D8DB-48D7-A80B-97722B23D4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6147A40-C7FB-4E01-8392-A8D7A287E55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429132441"/>
      </p:ext>
    </p:extLst>
  </p:cSld>
  <p:clrMapOvr>
    <a:masterClrMapping/>
  </p:clrMapOvr>
</p:sldLayout>
</file>

<file path=ppt/slideLayouts/slideLayout15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9E0D1B4F-0497-408D-8268-F8659F07FE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F344660-41C1-4038-967D-3D0CA31A3E0E}" type="datetimeFigureOut">
              <a:rPr lang="de-DE" altLang="zh-CN"/>
              <a:pPr>
                <a:defRPr/>
              </a:pPr>
              <a:t>22.02.2021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6F911A89-2745-470C-BFD0-7B170BE66A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1CF39968-293E-465D-960B-9D44DE4A0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D1747040-26F2-4F5C-B3E5-7C18B0EB6FA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4514717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7C08EB40-3923-4704-84D1-0888864BE6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536587-F1DA-4ABE-8CF1-EED0701DF6EF}" type="datetimeFigureOut">
              <a:rPr lang="de-DE" altLang="zh-CN"/>
              <a:pPr>
                <a:defRPr/>
              </a:pPr>
              <a:t>22.02.2021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E3588B78-2E71-4E64-B433-2FD224E714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9AF6C48D-BE48-4804-B6C4-5B1FF59252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BA0F26-3273-4EFB-808D-97EECB85060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257101438"/>
      </p:ext>
    </p:extLst>
  </p:cSld>
  <p:clrMapOvr>
    <a:masterClrMapping/>
  </p:clrMapOvr>
</p:sldLayout>
</file>

<file path=ppt/slideLayouts/slideLayout16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51F8D77F-E795-42F0-8FE5-C4E1B9774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072E27B1-999C-4D91-A2A6-58777DDEF3C5}" type="datetimeFigureOut">
              <a:rPr lang="de-DE" altLang="zh-CN"/>
              <a:pPr>
                <a:defRPr/>
              </a:pPr>
              <a:t>22.02.2021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CC61347F-8A15-479A-B4DE-DD8D81C5F3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C65A2CAD-9B10-49BA-A6EF-26D4E4A554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27B91B2-BB14-4030-A5E1-CFB17B6E5C0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857549362"/>
      </p:ext>
    </p:extLst>
  </p:cSld>
  <p:clrMapOvr>
    <a:masterClrMapping/>
  </p:clrMapOvr>
</p:sldLayout>
</file>

<file path=ppt/slideLayouts/slideLayout16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8D2B0212-0087-481C-8D88-770E16F3AF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93763E4-DAE1-4846-8D6B-FC1360E264EA}" type="datetimeFigureOut">
              <a:rPr lang="de-DE" altLang="zh-CN"/>
              <a:pPr>
                <a:defRPr/>
              </a:pPr>
              <a:t>22.02.2021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EB221561-4E97-498B-9992-5B9A3675F3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80C32C24-D747-408A-8A92-D191BDA448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CED62B3-9966-4CA7-9A4B-3A0A19BF232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726636884"/>
      </p:ext>
    </p:extLst>
  </p:cSld>
  <p:clrMapOvr>
    <a:masterClrMapping/>
  </p:clrMapOvr>
</p:sldLayout>
</file>

<file path=ppt/slideLayouts/slideLayout16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EFC7744E-87D3-473F-BC46-046B794718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68E3B8BE-DC61-40B5-93D2-D92D886E7FBD}" type="datetimeFigureOut">
              <a:rPr lang="de-DE" altLang="zh-CN"/>
              <a:pPr>
                <a:defRPr/>
              </a:pPr>
              <a:t>22.02.2021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5AFDA6A0-916D-4DE0-8BF5-C4E648D41A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FBCE8912-0B3E-487E-975D-819FBE86AD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6C653C4E-5EEC-4353-B95F-E9D5F72F795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725623994"/>
      </p:ext>
    </p:extLst>
  </p:cSld>
  <p:clrMapOvr>
    <a:masterClrMapping/>
  </p:clrMapOvr>
</p:sldLayout>
</file>

<file path=ppt/slideLayouts/slideLayout16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ABC62D1-419C-4CB6-92BC-AC6403740C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B9425CC-5F3E-4D1D-8E29-AA3EDFCE2D29}" type="datetimeFigureOut">
              <a:rPr lang="de-DE" altLang="zh-CN"/>
              <a:pPr>
                <a:defRPr/>
              </a:pPr>
              <a:t>22.02.2021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F7D06DF-3669-40E2-9EA3-8375755A27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CDC29DF-2EB3-4EE6-81C8-350BB946A6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88A85E64-3DFE-4C58-9D11-62D41420CD2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168111680"/>
      </p:ext>
    </p:extLst>
  </p:cSld>
  <p:clrMapOvr>
    <a:masterClrMapping/>
  </p:clrMapOvr>
</p:sldLayout>
</file>

<file path=ppt/slideLayouts/slideLayout16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05E9B44-4852-4D57-819F-24441BF5DE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5C2B3946-906D-4CB0-9225-D212B8CF1108}" type="datetimeFigureOut">
              <a:rPr lang="de-DE" altLang="zh-CN"/>
              <a:pPr>
                <a:defRPr/>
              </a:pPr>
              <a:t>22.02.2021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FF132C5-7B27-49CD-964E-303D5C6CC8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E4048C3-AA14-46BF-B904-83B9A881DF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20EA755D-7478-48B1-8FBD-35D892FC14D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026157990"/>
      </p:ext>
    </p:extLst>
  </p:cSld>
  <p:clrMapOvr>
    <a:masterClrMapping/>
  </p:clrMapOvr>
</p:sldLayout>
</file>

<file path=ppt/slideLayouts/slideLayout16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E7B71CF-D9E7-40BE-8FAC-C0160CE45F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CCBC56-EF20-47FC-AA6D-C933F4FCC672}" type="datetimeFigureOut">
              <a:rPr lang="de-DE" altLang="de-DE"/>
              <a:pPr>
                <a:defRPr/>
              </a:pPr>
              <a:t>22.02.2021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F285273-8F08-4121-89A1-E496C99415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1F1B97A-BC7E-440F-A8E0-D6B927202B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B396C7-44B2-482E-996A-19853419EFF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933749209"/>
      </p:ext>
    </p:extLst>
  </p:cSld>
  <p:clrMapOvr>
    <a:masterClrMapping/>
  </p:clrMapOvr>
</p:sldLayout>
</file>

<file path=ppt/slideLayouts/slideLayout16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1C7B45E-7F26-47F7-B6B6-E01455CFE7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A6A636-1C64-4FFE-B948-4623DEA6440A}" type="datetimeFigureOut">
              <a:rPr lang="de-DE" altLang="de-DE"/>
              <a:pPr>
                <a:defRPr/>
              </a:pPr>
              <a:t>22.02.2021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260124E-5113-4F3C-85D8-EBD4D80099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88EDE50-A18B-42E8-8816-0693C83AE2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3B4A56-44A3-49AC-8E34-A1EC0394E31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531440619"/>
      </p:ext>
    </p:extLst>
  </p:cSld>
  <p:clrMapOvr>
    <a:masterClrMapping/>
  </p:clrMapOvr>
</p:sldLayout>
</file>

<file path=ppt/slideLayouts/slideLayout16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A067737-ADA6-49EA-90E9-21FB8491BD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3203A3-6D26-4912-A4B3-5492DEBA6EAD}" type="datetimeFigureOut">
              <a:rPr lang="de-DE" altLang="de-DE"/>
              <a:pPr>
                <a:defRPr/>
              </a:pPr>
              <a:t>22.02.2021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428A667-D336-4DE6-B69B-004E211EE2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EBB7C8F-3E49-46B8-9AD5-C0F3379B4E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E9BAFA-D3C6-417A-949D-01DF119B649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904255174"/>
      </p:ext>
    </p:extLst>
  </p:cSld>
  <p:clrMapOvr>
    <a:masterClrMapping/>
  </p:clrMapOvr>
</p:sldLayout>
</file>

<file path=ppt/slideLayouts/slideLayout16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988EAC6C-865B-4D2C-B8D3-46F2D59984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204206-224C-4E97-9DE3-FA8BC05C1552}" type="datetimeFigureOut">
              <a:rPr lang="de-DE" altLang="de-DE"/>
              <a:pPr>
                <a:defRPr/>
              </a:pPr>
              <a:t>22.02.2021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0EF0C4F4-59BC-425B-BA7F-3ABE8CA0AA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E165775A-0891-488D-9EAF-F6A1D2186F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DA7A61-77C8-4377-B535-9E62D191814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585561294"/>
      </p:ext>
    </p:extLst>
  </p:cSld>
  <p:clrMapOvr>
    <a:masterClrMapping/>
  </p:clrMapOvr>
</p:sldLayout>
</file>

<file path=ppt/slideLayouts/slideLayout16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C97CD91C-F1BC-46F3-A1A8-AEC1E2A8D9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E8CA1A-379F-4519-AFBA-F39BBC6BE6DD}" type="datetimeFigureOut">
              <a:rPr lang="de-DE" altLang="de-DE"/>
              <a:pPr>
                <a:defRPr/>
              </a:pPr>
              <a:t>22.02.2021</a:t>
            </a:fld>
            <a:endParaRPr lang="de-DE" altLang="de-DE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2842FB3E-2422-453E-AA94-E7DE00A5AB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C108B6CF-1096-4B43-80C1-EEFC5C5376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EE870F-1393-4EA3-8718-64963D3D562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84466865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6837F699-57D7-4814-BBE1-C213049B35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BFEF0B-2DF0-4D6E-AC93-41D5A2760725}" type="datetimeFigureOut">
              <a:rPr lang="de-DE" altLang="zh-CN"/>
              <a:pPr>
                <a:defRPr/>
              </a:pPr>
              <a:t>22.02.2021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176F42F8-DF95-47B6-9831-DD61727119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1BBD4859-3FC0-47D3-ADD8-ECC8D36BC0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AD9093-FB3A-43BC-84A4-248A408D7A1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906963457"/>
      </p:ext>
    </p:extLst>
  </p:cSld>
  <p:clrMapOvr>
    <a:masterClrMapping/>
  </p:clrMapOvr>
</p:sldLayout>
</file>

<file path=ppt/slideLayouts/slideLayout17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CA3929BD-1E21-4AA9-B1A3-C63E4DB9CA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75FFEE-14BB-4FF7-85E7-FC1BE6AB0E48}" type="datetimeFigureOut">
              <a:rPr lang="de-DE" altLang="de-DE"/>
              <a:pPr>
                <a:defRPr/>
              </a:pPr>
              <a:t>22.02.2021</a:t>
            </a:fld>
            <a:endParaRPr lang="de-DE" altLang="de-DE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E7BDA273-0B25-45CF-BD89-B9E8002998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62F892F9-DCFF-4C1F-A4FE-22B6485B4B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85D5E1-5CDF-4916-9D13-985B8811480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853372446"/>
      </p:ext>
    </p:extLst>
  </p:cSld>
  <p:clrMapOvr>
    <a:masterClrMapping/>
  </p:clrMapOvr>
</p:sldLayout>
</file>

<file path=ppt/slideLayouts/slideLayout17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8E9D7B06-CCA2-418D-85CF-16D9C5A3F5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9F4F99-06E7-4A91-B3DD-864C5D20A57F}" type="datetimeFigureOut">
              <a:rPr lang="de-DE" altLang="de-DE"/>
              <a:pPr>
                <a:defRPr/>
              </a:pPr>
              <a:t>22.02.2021</a:t>
            </a:fld>
            <a:endParaRPr lang="de-DE" altLang="de-DE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E47AE2B2-C5F7-4A45-85EB-06EB754879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7022CF3C-6DD9-4C13-8199-1D75C1F6FC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590A73-ACD9-4770-97E1-25A9965166F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8873020"/>
      </p:ext>
    </p:extLst>
  </p:cSld>
  <p:clrMapOvr>
    <a:masterClrMapping/>
  </p:clrMapOvr>
</p:sldLayout>
</file>

<file path=ppt/slideLayouts/slideLayout17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F92E0FF2-D748-4F08-8354-B50E374410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18D69E-B292-4E82-9574-33E23448B6DF}" type="datetimeFigureOut">
              <a:rPr lang="de-DE" altLang="de-DE"/>
              <a:pPr>
                <a:defRPr/>
              </a:pPr>
              <a:t>22.02.2021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6CB51BDC-4B41-4726-AA64-96C75410EF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26DA14BD-CCBE-4710-971F-64B70A8D9D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9BFC7-FD26-4055-8B98-69EBE9CE231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780262231"/>
      </p:ext>
    </p:extLst>
  </p:cSld>
  <p:clrMapOvr>
    <a:masterClrMapping/>
  </p:clrMapOvr>
</p:sldLayout>
</file>

<file path=ppt/slideLayouts/slideLayout17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85BAD58A-5F1E-4CEA-A8AE-33984079A0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DF3802-486B-4D66-933B-AF46697D18A2}" type="datetimeFigureOut">
              <a:rPr lang="de-DE" altLang="de-DE"/>
              <a:pPr>
                <a:defRPr/>
              </a:pPr>
              <a:t>22.02.2021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341A1FBF-AEDC-47D5-A321-769D7B5C79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42D0BDE1-1A7F-4AA6-8496-A0AE924F1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C740E6-5179-4FD4-8C06-D6E0804BDDC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505599841"/>
      </p:ext>
    </p:extLst>
  </p:cSld>
  <p:clrMapOvr>
    <a:masterClrMapping/>
  </p:clrMapOvr>
</p:sldLayout>
</file>

<file path=ppt/slideLayouts/slideLayout17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7B1D2F4-58C6-478C-A6A3-E75D32D5E6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33171A-A293-4081-BE53-96D662BC5321}" type="datetimeFigureOut">
              <a:rPr lang="de-DE" altLang="de-DE"/>
              <a:pPr>
                <a:defRPr/>
              </a:pPr>
              <a:t>22.02.2021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617F2CF-7BEB-4DA3-B670-ED5B7057B4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DD27D21-274D-4B50-A9BE-C336393623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B4C353-1EA5-4CE3-A4F3-21FD7A66084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757347152"/>
      </p:ext>
    </p:extLst>
  </p:cSld>
  <p:clrMapOvr>
    <a:masterClrMapping/>
  </p:clrMapOvr>
</p:sldLayout>
</file>

<file path=ppt/slideLayouts/slideLayout17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1EE0904-7192-4CC2-8CC7-77C2107837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A36DA2-F090-4C2D-ABA0-F556C888BDC2}" type="datetimeFigureOut">
              <a:rPr lang="de-DE" altLang="de-DE"/>
              <a:pPr>
                <a:defRPr/>
              </a:pPr>
              <a:t>22.02.2021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0E1DD05-BF57-4849-AF40-007A2BB4CC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3955B85-ACA5-40CE-9BEB-5BD3B6A736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FC77A7-E0BE-4FB6-A012-58D394DA944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921524808"/>
      </p:ext>
    </p:extLst>
  </p:cSld>
  <p:clrMapOvr>
    <a:masterClrMapping/>
  </p:clrMapOvr>
</p:sldLayout>
</file>

<file path=ppt/slideLayouts/slideLayout17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ED40B0E-B19A-4445-9F29-AFA0256DD7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539F47-2B03-4C59-9513-986B6860E806}" type="datetimeFigureOut">
              <a:rPr lang="de-DE" altLang="zh-CN"/>
              <a:pPr>
                <a:defRPr/>
              </a:pPr>
              <a:t>22.02.2021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4D74D70-02F0-4D75-99E4-2BB9E2BE92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2BBDC2D-2ABA-4F71-AB91-2FF5928BEB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CE7DA7-D2FF-4852-96C7-0E0B46215BC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806945563"/>
      </p:ext>
    </p:extLst>
  </p:cSld>
  <p:clrMapOvr>
    <a:masterClrMapping/>
  </p:clrMapOvr>
</p:sldLayout>
</file>

<file path=ppt/slideLayouts/slideLayout17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49781EE-93BA-445E-A44E-B1F24353F1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6B1303-DCD8-4F7C-83A6-2AFB20C3163A}" type="datetimeFigureOut">
              <a:rPr lang="de-DE" altLang="zh-CN"/>
              <a:pPr>
                <a:defRPr/>
              </a:pPr>
              <a:t>22.02.2021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A27F1FD-82C3-48C9-B425-6986DFD147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3CE710E-716D-4A6E-86B1-E86C5EF6B6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5C4898-D74A-4582-B651-8D9959AFD1D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087729353"/>
      </p:ext>
    </p:extLst>
  </p:cSld>
  <p:clrMapOvr>
    <a:masterClrMapping/>
  </p:clrMapOvr>
</p:sldLayout>
</file>

<file path=ppt/slideLayouts/slideLayout17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FF7AF90-25F1-4D89-B990-9A099D6809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9BAFC5-854B-462D-9F39-840EFF4CF87B}" type="datetimeFigureOut">
              <a:rPr lang="de-DE" altLang="zh-CN"/>
              <a:pPr>
                <a:defRPr/>
              </a:pPr>
              <a:t>22.02.2021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579981C-DE82-4F32-AFBC-91136F21AD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7BF1166-0A61-4E1E-97A8-A75868ABB8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0A4A3A-8619-4BAE-98EC-49C7800675F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27649432"/>
      </p:ext>
    </p:extLst>
  </p:cSld>
  <p:clrMapOvr>
    <a:masterClrMapping/>
  </p:clrMapOvr>
</p:sldLayout>
</file>

<file path=ppt/slideLayouts/slideLayout17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7A796890-8C51-4146-9EFB-CC9170B944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6A4E75-3E67-488D-B3B0-D7AEAC588F78}" type="datetimeFigureOut">
              <a:rPr lang="de-DE" altLang="zh-CN"/>
              <a:pPr>
                <a:defRPr/>
              </a:pPr>
              <a:t>22.02.2021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14A8DD1C-03D3-4816-A96D-B77EC17C33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E6BC4E4D-8D66-415C-8504-AB0E982671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A303A0-585C-41E7-A6AD-1E5C3A4A39B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15626302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5EB1D7B9-0327-404E-B213-46D38C772B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5DCFF0-2C97-4AB7-8D98-48ABE9D434F5}" type="datetimeFigureOut">
              <a:rPr lang="de-DE" altLang="zh-CN"/>
              <a:pPr>
                <a:defRPr/>
              </a:pPr>
              <a:t>22.02.2021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38039D72-7C20-45A7-A9CB-EFFA3EECFE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A4AC5CC2-15A3-4E99-AD11-0150282186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05FFE2-43CC-4349-B39B-B630ABBAF1B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365523429"/>
      </p:ext>
    </p:extLst>
  </p:cSld>
  <p:clrMapOvr>
    <a:masterClrMapping/>
  </p:clrMapOvr>
</p:sldLayout>
</file>

<file path=ppt/slideLayouts/slideLayout18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6045FB04-6BC8-4CDE-B67B-9BBB495405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2E0FCD-36C6-4DC2-A8D3-C74B9317A0B0}" type="datetimeFigureOut">
              <a:rPr lang="de-DE" altLang="zh-CN"/>
              <a:pPr>
                <a:defRPr/>
              </a:pPr>
              <a:t>22.02.2021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341864B2-5A28-4F09-AB43-17D43A3B5A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5C62E8A4-98EA-4325-927B-A05B5F97B2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E3F0AD-C056-4B97-9094-250754211AE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425414330"/>
      </p:ext>
    </p:extLst>
  </p:cSld>
  <p:clrMapOvr>
    <a:masterClrMapping/>
  </p:clrMapOvr>
</p:sldLayout>
</file>

<file path=ppt/slideLayouts/slideLayout18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D892169E-21B4-4258-B540-8642F4E649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DE9DEF-319E-4282-9008-11DC28DEEAA1}" type="datetimeFigureOut">
              <a:rPr lang="de-DE" altLang="zh-CN"/>
              <a:pPr>
                <a:defRPr/>
              </a:pPr>
              <a:t>22.02.2021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DD9D8074-C92B-4FC7-86D0-28C191C9C5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49F96ED4-0D32-4100-A7F5-64462EADFE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E94134-3542-423D-93FE-CD209296DBB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980193745"/>
      </p:ext>
    </p:extLst>
  </p:cSld>
  <p:clrMapOvr>
    <a:masterClrMapping/>
  </p:clrMapOvr>
</p:sldLayout>
</file>

<file path=ppt/slideLayouts/slideLayout18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DC07B990-047D-47C9-BA47-B8CF434664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2BD0ED-79C6-4CDA-A39E-4BC285D31871}" type="datetimeFigureOut">
              <a:rPr lang="de-DE" altLang="zh-CN"/>
              <a:pPr>
                <a:defRPr/>
              </a:pPr>
              <a:t>22.02.2021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50F0CB83-C9C1-4A24-AB54-FBC7268522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AA8D72B6-57AF-46A3-8CB6-A9C05DE524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BCA5EF-77B3-4B80-8893-5E842296BA4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073686425"/>
      </p:ext>
    </p:extLst>
  </p:cSld>
  <p:clrMapOvr>
    <a:masterClrMapping/>
  </p:clrMapOvr>
</p:sldLayout>
</file>

<file path=ppt/slideLayouts/slideLayout18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E0E58007-3FC8-4619-9BD5-4AD1647110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96D411-C38C-4EDC-AAE3-09F2D665D9D9}" type="datetimeFigureOut">
              <a:rPr lang="de-DE" altLang="zh-CN"/>
              <a:pPr>
                <a:defRPr/>
              </a:pPr>
              <a:t>22.02.2021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EA708B8A-32DB-4FA5-938A-24809C900E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D3A3BD6A-A86B-40A8-A9CE-6B3BEEF5DF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8E9352-B792-4994-BE62-3AE249A58F7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273157527"/>
      </p:ext>
    </p:extLst>
  </p:cSld>
  <p:clrMapOvr>
    <a:masterClrMapping/>
  </p:clrMapOvr>
</p:sldLayout>
</file>

<file path=ppt/slideLayouts/slideLayout18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09480A42-9AEF-415D-A57D-EA922608E1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ACDD43-6BC6-41D9-B27D-A3E4243BA5E2}" type="datetimeFigureOut">
              <a:rPr lang="de-DE" altLang="zh-CN"/>
              <a:pPr>
                <a:defRPr/>
              </a:pPr>
              <a:t>22.02.2021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D9BA9A8E-5ACC-4C0F-9249-93661D6AD0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E4898CB2-CEA7-4550-97D0-689A09E421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340E8C-09A5-46A0-B628-706008F3BDE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841938422"/>
      </p:ext>
    </p:extLst>
  </p:cSld>
  <p:clrMapOvr>
    <a:masterClrMapping/>
  </p:clrMapOvr>
</p:sldLayout>
</file>

<file path=ppt/slideLayouts/slideLayout18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5B6B444-3890-49BE-989B-36AF0D9A12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71EA78-8B6B-457A-815F-FF7083765E21}" type="datetimeFigureOut">
              <a:rPr lang="de-DE" altLang="zh-CN"/>
              <a:pPr>
                <a:defRPr/>
              </a:pPr>
              <a:t>22.02.2021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F4C4014-50FF-4197-A081-E6025872E8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21B19A0-E34D-4761-AE22-954965236B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3CB7F0-ABFD-4402-9B4E-60EBED7B889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614321142"/>
      </p:ext>
    </p:extLst>
  </p:cSld>
  <p:clrMapOvr>
    <a:masterClrMapping/>
  </p:clrMapOvr>
</p:sldLayout>
</file>

<file path=ppt/slideLayouts/slideLayout18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0370DA8-DDFB-41C9-9005-510A650C42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E49870-A3C9-4005-86A5-BE9747ED8B7A}" type="datetimeFigureOut">
              <a:rPr lang="de-DE" altLang="zh-CN"/>
              <a:pPr>
                <a:defRPr/>
              </a:pPr>
              <a:t>22.02.2021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0D8A6C7-98D2-4DA7-8911-F10E82CF34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C100DF7-00F1-404B-8F06-C073605405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112B2-0347-458D-92BA-0E4F66F995D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085509358"/>
      </p:ext>
    </p:extLst>
  </p:cSld>
  <p:clrMapOvr>
    <a:masterClrMapping/>
  </p:clrMapOvr>
</p:sldLayout>
</file>

<file path=ppt/slideLayouts/slideLayout18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D393561-5201-419B-91CE-C2AF4CCC30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2EF175-FDBA-4AA9-A284-78BBD8ADD978}" type="datetimeFigureOut">
              <a:rPr lang="de-DE" altLang="zh-CN"/>
              <a:pPr>
                <a:defRPr/>
              </a:pPr>
              <a:t>22.02.2021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5C49FEA-F1C5-428C-91A7-8AD294BB92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3107D0A-FB75-46E6-8587-E9CEDBC420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65630D-6759-4597-971F-DB6D2E25BA2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213146972"/>
      </p:ext>
    </p:extLst>
  </p:cSld>
  <p:clrMapOvr>
    <a:masterClrMapping/>
  </p:clrMapOvr>
</p:sldLayout>
</file>

<file path=ppt/slideLayouts/slideLayout18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4A19CC3-30C4-459F-A3F8-5C0AC64572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4C1DB9-4648-40B6-8843-E9EE81CAFFAA}" type="datetimeFigureOut">
              <a:rPr lang="de-DE" altLang="zh-CN"/>
              <a:pPr>
                <a:defRPr/>
              </a:pPr>
              <a:t>22.02.2021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006F09E-B826-4174-8568-3731FAB66E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0DAD15B-0BE7-486A-A2DB-26C560C57C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EAB9B4-A126-4BD1-8B98-60304494BF2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097858467"/>
      </p:ext>
    </p:extLst>
  </p:cSld>
  <p:clrMapOvr>
    <a:masterClrMapping/>
  </p:clrMapOvr>
</p:sldLayout>
</file>

<file path=ppt/slideLayouts/slideLayout18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A6E52D5-C188-497F-B6C1-1DEDC2BAB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20E378-1292-4C80-B9DE-B2B21B8597FF}" type="datetimeFigureOut">
              <a:rPr lang="de-DE" altLang="zh-CN"/>
              <a:pPr>
                <a:defRPr/>
              </a:pPr>
              <a:t>22.02.2021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046BEB0-12C1-4CEE-8C7B-29892340D8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59E0A95-6275-49C2-A2B9-3643F7FA95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BCDC57-E326-4FA8-855F-6631F923A50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60390330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B4FF8FD7-CE83-4D93-BD23-A46BD7B923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B1C298-54FF-487D-BDE6-13F7D5CACFE8}" type="datetimeFigureOut">
              <a:rPr lang="de-DE" altLang="zh-CN"/>
              <a:pPr>
                <a:defRPr/>
              </a:pPr>
              <a:t>22.02.2021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099ABFD4-72A9-4365-954F-605D5BA5D9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A5E2E033-87EE-4E22-B30E-FDD1459092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6C1090-6853-4305-B7ED-5014D6820AF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949199935"/>
      </p:ext>
    </p:extLst>
  </p:cSld>
  <p:clrMapOvr>
    <a:masterClrMapping/>
  </p:clrMapOvr>
</p:sldLayout>
</file>

<file path=ppt/slideLayouts/slideLayout19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594A01D0-783E-4C72-9292-D04CBAC1E7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6E3AEF-27EA-427C-87E4-696564B8243C}" type="datetimeFigureOut">
              <a:rPr lang="de-DE" altLang="zh-CN"/>
              <a:pPr>
                <a:defRPr/>
              </a:pPr>
              <a:t>22.02.2021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916E72EF-846F-4D47-8A20-5A6C3809D0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0196CAFA-CCEA-4902-ABA7-509B04C5A6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8E7E92-2860-4A22-8105-18651A4D4A7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021471358"/>
      </p:ext>
    </p:extLst>
  </p:cSld>
  <p:clrMapOvr>
    <a:masterClrMapping/>
  </p:clrMapOvr>
</p:sldLayout>
</file>

<file path=ppt/slideLayouts/slideLayout19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0B06F263-6DC1-4689-BF0C-342B91706C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B36761-7BC9-4495-975E-A0A251DCECFF}" type="datetimeFigureOut">
              <a:rPr lang="de-DE" altLang="zh-CN"/>
              <a:pPr>
                <a:defRPr/>
              </a:pPr>
              <a:t>22.02.2021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B8912C3B-AD9A-400A-8D5A-E5667F6E66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1252C5B0-EF8D-43E4-ABBD-35EB5EE9D3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858081-A7F5-4FB0-A8B0-1A79BE5F87C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140700373"/>
      </p:ext>
    </p:extLst>
  </p:cSld>
  <p:clrMapOvr>
    <a:masterClrMapping/>
  </p:clrMapOvr>
</p:sldLayout>
</file>

<file path=ppt/slideLayouts/slideLayout19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50FB34FC-C77B-45C3-9C3C-F57F98FE65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8075FC-0FF4-4C9D-88A3-07A9E8D3275F}" type="datetimeFigureOut">
              <a:rPr lang="de-DE" altLang="zh-CN"/>
              <a:pPr>
                <a:defRPr/>
              </a:pPr>
              <a:t>22.02.2021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3B0D3F0E-B1E4-46C4-9DA7-AD227C894B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8C5E624D-BE92-42A7-93A8-D008A72F0A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0CADB8-3F48-4CB0-A698-3329649CB84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176607130"/>
      </p:ext>
    </p:extLst>
  </p:cSld>
  <p:clrMapOvr>
    <a:masterClrMapping/>
  </p:clrMapOvr>
</p:sldLayout>
</file>

<file path=ppt/slideLayouts/slideLayout19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44A73C65-1BDD-45B3-9144-90816239DA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35EC24-F1EE-4314-A4F6-10C800E272A3}" type="datetimeFigureOut">
              <a:rPr lang="de-DE" altLang="zh-CN"/>
              <a:pPr>
                <a:defRPr/>
              </a:pPr>
              <a:t>22.02.2021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DA68861A-2670-4D9F-A820-9569423D97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C25904FD-921D-445E-8904-D72162FF78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B2E628-6E5D-49E7-B50B-992F0A8C036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799759293"/>
      </p:ext>
    </p:extLst>
  </p:cSld>
  <p:clrMapOvr>
    <a:masterClrMapping/>
  </p:clrMapOvr>
</p:sldLayout>
</file>

<file path=ppt/slideLayouts/slideLayout19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3B982BD3-1F73-4B53-B7FD-40FCD83B35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64A872-7A61-4BC2-97BF-8FDBEE58CE26}" type="datetimeFigureOut">
              <a:rPr lang="de-DE" altLang="zh-CN"/>
              <a:pPr>
                <a:defRPr/>
              </a:pPr>
              <a:t>22.02.2021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14D0B521-74F6-442A-B4A1-11D28578B6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12F0E792-4B7B-4D0E-B220-BFC33F792C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6E5E77-6EB1-495E-952A-6C1936E4FDD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692523532"/>
      </p:ext>
    </p:extLst>
  </p:cSld>
  <p:clrMapOvr>
    <a:masterClrMapping/>
  </p:clrMapOvr>
</p:sldLayout>
</file>

<file path=ppt/slideLayouts/slideLayout19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DD165305-C363-4C3C-9E39-C277635D36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9AE2B5-A519-41CE-B299-3CD36289112B}" type="datetimeFigureOut">
              <a:rPr lang="de-DE" altLang="zh-CN"/>
              <a:pPr>
                <a:defRPr/>
              </a:pPr>
              <a:t>22.02.2021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0D1565DF-3802-488A-923B-B766F168E1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52A2E918-02EB-425A-B918-B6B211A8F8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39D0F4-1325-4FF7-A4F9-F65B4641B04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993560202"/>
      </p:ext>
    </p:extLst>
  </p:cSld>
  <p:clrMapOvr>
    <a:masterClrMapping/>
  </p:clrMapOvr>
</p:sldLayout>
</file>

<file path=ppt/slideLayouts/slideLayout19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9537816-8EFE-4B1C-9A3F-07D55A1DF9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7DEF21-EE19-436C-BCE6-C06112AC5976}" type="datetimeFigureOut">
              <a:rPr lang="de-DE" altLang="zh-CN"/>
              <a:pPr>
                <a:defRPr/>
              </a:pPr>
              <a:t>22.02.2021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E6AE3AF-75E0-4AFF-B498-D0D83E0CAF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04C935E-2246-4072-B3E0-9B97247731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B1D10F-3686-43D1-B7CE-21FF73896C3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729927975"/>
      </p:ext>
    </p:extLst>
  </p:cSld>
  <p:clrMapOvr>
    <a:masterClrMapping/>
  </p:clrMapOvr>
</p:sldLayout>
</file>

<file path=ppt/slideLayouts/slideLayout19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F32ECCD-7F06-45E4-BB50-EB771B5819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DB98EE-C073-4F09-AA0D-1A6DE2908BC7}" type="datetimeFigureOut">
              <a:rPr lang="de-DE" altLang="zh-CN"/>
              <a:pPr>
                <a:defRPr/>
              </a:pPr>
              <a:t>22.02.2021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95440C4-0A6C-4C6E-A7B4-09364A2158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3B3D26D-37B3-4417-B114-5BE633B2AA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47BC79-98F4-47F5-B777-BB7ABBFB75B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297868685"/>
      </p:ext>
    </p:extLst>
  </p:cSld>
  <p:clrMapOvr>
    <a:masterClrMapping/>
  </p:clrMapOvr>
</p:sldLayout>
</file>

<file path=ppt/slideLayouts/slideLayout19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1646818-86D7-4A37-AF95-48A0C1B81D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A3C6AC-5CCA-4EF7-B218-18E9230D6789}" type="datetimeFigureOut">
              <a:rPr lang="de-DE" altLang="de-DE"/>
              <a:pPr>
                <a:defRPr/>
              </a:pPr>
              <a:t>22.02.2021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EDB0B21-2830-47FB-9C5B-1103C54BB2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7E41488-CF59-42A6-A176-25EC93C947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32D612-6C08-4CDD-8D7C-2025ADDEBED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19309375"/>
      </p:ext>
    </p:extLst>
  </p:cSld>
  <p:clrMapOvr>
    <a:masterClrMapping/>
  </p:clrMapOvr>
</p:sldLayout>
</file>

<file path=ppt/slideLayouts/slideLayout19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4485257-8B05-4C77-8426-20F6FF7F89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64369E-D634-458D-B97E-0AB61FDABAE0}" type="datetimeFigureOut">
              <a:rPr lang="de-DE" altLang="de-DE"/>
              <a:pPr>
                <a:defRPr/>
              </a:pPr>
              <a:t>22.02.2021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5D2D885-9B1C-4D46-B489-5E27A88D15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4FA2B18-B33B-4606-9915-FEB18BF6E9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1736B9-5060-40D7-8A1E-22F42A2D635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172246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F486B95-8852-4011-811C-AC53CB9A8A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2503A9-0AAB-4D4E-8082-69F8A369C4B0}" type="datetimeFigureOut">
              <a:rPr lang="de-DE" altLang="zh-CN"/>
              <a:pPr>
                <a:defRPr/>
              </a:pPr>
              <a:t>22.02.2021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C1C3A24-EDB6-4BAD-8839-8E640EBFB8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C3ACABA-256A-4BCA-9174-940FFA762F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3AC48B-E4F1-4FD2-A66C-EF11D006FD2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75669581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E91FEF08-A985-43F5-840B-607BD28794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02B028-09DE-4CE8-8E5C-750356BBC325}" type="datetimeFigureOut">
              <a:rPr lang="de-DE" altLang="zh-CN"/>
              <a:pPr>
                <a:defRPr/>
              </a:pPr>
              <a:t>22.02.2021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11412DA3-BAB0-40DE-8321-0FD9BE70A2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B825BD36-A278-469F-9E21-43C781F55C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74792B-9B77-45B3-8974-F666780398C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285598559"/>
      </p:ext>
    </p:extLst>
  </p:cSld>
  <p:clrMapOvr>
    <a:masterClrMapping/>
  </p:clrMapOvr>
</p:sldLayout>
</file>

<file path=ppt/slideLayouts/slideLayout20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DD10902-30AC-49CB-9236-89F8E07C13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01F789-8486-4D37-B7E8-72694B0FEFCD}" type="datetimeFigureOut">
              <a:rPr lang="de-DE" altLang="de-DE"/>
              <a:pPr>
                <a:defRPr/>
              </a:pPr>
              <a:t>22.02.2021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47A4009-8523-4056-94F4-D68686B5FC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71F7A30-D478-45E1-AA27-4ABB3C86E0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07706B-1BCE-4D7C-8189-8CC7EC2E79A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164140876"/>
      </p:ext>
    </p:extLst>
  </p:cSld>
  <p:clrMapOvr>
    <a:masterClrMapping/>
  </p:clrMapOvr>
</p:sldLayout>
</file>

<file path=ppt/slideLayouts/slideLayout20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5A68992A-4460-4FB6-B4A9-5CA4081D98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1204B9-3F33-418A-8529-F8E35AFFA5EA}" type="datetimeFigureOut">
              <a:rPr lang="de-DE" altLang="de-DE"/>
              <a:pPr>
                <a:defRPr/>
              </a:pPr>
              <a:t>22.02.2021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E7A628FD-D009-460C-B8A8-198E2397C7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3F1BD13A-8F0C-4844-8E53-32B9FF9543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A83E67-4137-4B74-8DC6-9A99D28D847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069279243"/>
      </p:ext>
    </p:extLst>
  </p:cSld>
  <p:clrMapOvr>
    <a:masterClrMapping/>
  </p:clrMapOvr>
</p:sldLayout>
</file>

<file path=ppt/slideLayouts/slideLayout20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DAC5634E-A3D1-425D-8EED-5FD91C2B7F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942A07-17FB-4FA4-8DF5-0DE870ACA6F9}" type="datetimeFigureOut">
              <a:rPr lang="de-DE" altLang="de-DE"/>
              <a:pPr>
                <a:defRPr/>
              </a:pPr>
              <a:t>22.02.2021</a:t>
            </a:fld>
            <a:endParaRPr lang="de-DE" altLang="de-DE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868FBA58-E2CE-4EA1-8EC8-A6424B3A4E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DA023702-A096-46C5-AB06-5C0D10E7DF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34E162-13C4-4E25-B56D-0A7B72CED55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994936072"/>
      </p:ext>
    </p:extLst>
  </p:cSld>
  <p:clrMapOvr>
    <a:masterClrMapping/>
  </p:clrMapOvr>
</p:sldLayout>
</file>

<file path=ppt/slideLayouts/slideLayout20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50D4FB4D-BBF5-4913-A874-195BB1EC49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DCB749-F126-481F-A07D-7E1814D55C20}" type="datetimeFigureOut">
              <a:rPr lang="de-DE" altLang="de-DE"/>
              <a:pPr>
                <a:defRPr/>
              </a:pPr>
              <a:t>22.02.2021</a:t>
            </a:fld>
            <a:endParaRPr lang="de-DE" altLang="de-DE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538E631B-8DDF-490B-82D8-7ACFACF5E3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B8545C96-A339-417C-B659-E25660FFA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EF816C-A521-46D8-B944-3602C700C5D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756988811"/>
      </p:ext>
    </p:extLst>
  </p:cSld>
  <p:clrMapOvr>
    <a:masterClrMapping/>
  </p:clrMapOvr>
</p:sldLayout>
</file>

<file path=ppt/slideLayouts/slideLayout20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7FF2FC84-E26F-4934-9AF8-ECB7FEE50C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C6F45F-6F9E-478A-9158-9FDF3F3E355B}" type="datetimeFigureOut">
              <a:rPr lang="de-DE" altLang="de-DE"/>
              <a:pPr>
                <a:defRPr/>
              </a:pPr>
              <a:t>22.02.2021</a:t>
            </a:fld>
            <a:endParaRPr lang="de-DE" altLang="de-DE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4FFCFAD2-81A0-45D5-BB2B-317E6C8405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9E42C989-496C-42A5-81ED-4DD6C9A8CB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44EF67-25B6-46D9-A3F0-AC7192AF693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955797965"/>
      </p:ext>
    </p:extLst>
  </p:cSld>
  <p:clrMapOvr>
    <a:masterClrMapping/>
  </p:clrMapOvr>
</p:sldLayout>
</file>

<file path=ppt/slideLayouts/slideLayout20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C1E47F36-CC40-44D1-B673-AF98E82252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3D93CD-74FA-4AAA-8A7B-41454C8F4647}" type="datetimeFigureOut">
              <a:rPr lang="de-DE" altLang="de-DE"/>
              <a:pPr>
                <a:defRPr/>
              </a:pPr>
              <a:t>22.02.2021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80E176D6-F8EE-4449-AE8D-CA622505D9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4DE033EC-F63A-493C-B10B-5479F86C96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6095D7-AA69-4A16-8999-00F4469ACCB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642448064"/>
      </p:ext>
    </p:extLst>
  </p:cSld>
  <p:clrMapOvr>
    <a:masterClrMapping/>
  </p:clrMapOvr>
</p:sldLayout>
</file>

<file path=ppt/slideLayouts/slideLayout20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B0A5B693-E9E7-41FB-AC5C-B8211A693A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CD057D-961B-4E62-BE5F-A315EBE537E2}" type="datetimeFigureOut">
              <a:rPr lang="de-DE" altLang="de-DE"/>
              <a:pPr>
                <a:defRPr/>
              </a:pPr>
              <a:t>22.02.2021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40615550-9191-4033-9963-8D8C43C397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00B00D9F-FEF0-48E3-AE4C-58917B1601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24082E-EA4D-49AD-BC1F-A0BF12AF13F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405842261"/>
      </p:ext>
    </p:extLst>
  </p:cSld>
  <p:clrMapOvr>
    <a:masterClrMapping/>
  </p:clrMapOvr>
</p:sldLayout>
</file>

<file path=ppt/slideLayouts/slideLayout20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AAEB0E1-85F9-4913-B0B5-D078D93243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9C4C42-1F0E-485B-BE3B-E5929D4E609E}" type="datetimeFigureOut">
              <a:rPr lang="de-DE" altLang="de-DE"/>
              <a:pPr>
                <a:defRPr/>
              </a:pPr>
              <a:t>22.02.2021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C066620-D78E-4ADC-9085-FE17163E7C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6159B66-96E8-4551-90D1-855016F1C7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EBFA14-6F41-47A9-B4B2-B0F36C97B01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689504349"/>
      </p:ext>
    </p:extLst>
  </p:cSld>
  <p:clrMapOvr>
    <a:masterClrMapping/>
  </p:clrMapOvr>
</p:sldLayout>
</file>

<file path=ppt/slideLayouts/slideLayout20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F436CE6-1D7E-4587-A7FF-A0BE4015A2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427F68-C6AD-4999-B580-B5C74A54427A}" type="datetimeFigureOut">
              <a:rPr lang="de-DE" altLang="de-DE"/>
              <a:pPr>
                <a:defRPr/>
              </a:pPr>
              <a:t>22.02.2021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294421B-B816-4748-9A8B-DD612FD5F7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3BEEF8C-8CC1-4616-BB57-A748AA62A4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C32DD1-3814-46DB-90A6-DEFEBD109D1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157120832"/>
      </p:ext>
    </p:extLst>
  </p:cSld>
  <p:clrMapOvr>
    <a:masterClrMapping/>
  </p:clrMapOvr>
</p:sldLayout>
</file>

<file path=ppt/slideLayouts/slideLayout20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FD052F5-7820-4FEE-9222-ED4CDF326E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96E416-AD64-453D-92E5-52B1DF2D18A7}" type="datetimeFigureOut">
              <a:rPr lang="de-DE" altLang="zh-CN"/>
              <a:pPr>
                <a:defRPr/>
              </a:pPr>
              <a:t>22.02.2021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5EA5733-6109-467E-903C-32192BEF46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5EA511B-9B64-4720-862C-B3536279A4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078141-DCC7-4EBF-839A-46170CE5603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79389887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CB741A2-0084-436D-9B19-77D3E481D6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B98865-4B16-4818-8699-61267552B4EB}" type="datetimeFigureOut">
              <a:rPr lang="de-DE" altLang="zh-CN"/>
              <a:pPr>
                <a:defRPr/>
              </a:pPr>
              <a:t>22.02.2021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D455C37-4A91-4EFD-9FA9-2606477A52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30BB2A1-B63F-4C2C-BC33-194E1E87CA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C28C12-D3C0-45CF-BEFC-8334BA9BD17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817950619"/>
      </p:ext>
    </p:extLst>
  </p:cSld>
  <p:clrMapOvr>
    <a:masterClrMapping/>
  </p:clrMapOvr>
</p:sldLayout>
</file>

<file path=ppt/slideLayouts/slideLayout2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C070304-65C5-40B8-B3B6-8A897E0AE5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E539DE-53A4-4A1F-AD90-9E0ECAA9EBF1}" type="datetimeFigureOut">
              <a:rPr lang="de-DE" altLang="zh-CN"/>
              <a:pPr>
                <a:defRPr/>
              </a:pPr>
              <a:t>22.02.2021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F88A60A-B52C-4F82-B12E-9340C67430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D3D053C-BAFD-4E41-831A-99473B1A7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5FF03F-7020-40F9-B93D-162AED3D7E9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534633682"/>
      </p:ext>
    </p:extLst>
  </p:cSld>
  <p:clrMapOvr>
    <a:masterClrMapping/>
  </p:clrMapOvr>
</p:sldLayout>
</file>

<file path=ppt/slideLayouts/slideLayout21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DBB3DA3-3273-428D-B356-119B091007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11DB66-FE31-4F94-B2AA-4F49429D1D6D}" type="datetimeFigureOut">
              <a:rPr lang="de-DE" altLang="zh-CN"/>
              <a:pPr>
                <a:defRPr/>
              </a:pPr>
              <a:t>22.02.2021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72DDD2F-EB16-47B2-BFEE-D708AD4121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1588971-67C4-4FEB-9E5F-C08A103994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635F89-E725-4FCD-BCBA-915D2CAE4DB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998454525"/>
      </p:ext>
    </p:extLst>
  </p:cSld>
  <p:clrMapOvr>
    <a:masterClrMapping/>
  </p:clrMapOvr>
</p:sldLayout>
</file>

<file path=ppt/slideLayouts/slideLayout2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7F93F32E-7336-40A6-800F-B5B1C332AB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CC92C1-F252-4DB4-907E-DFF53071B744}" type="datetimeFigureOut">
              <a:rPr lang="de-DE" altLang="zh-CN"/>
              <a:pPr>
                <a:defRPr/>
              </a:pPr>
              <a:t>22.02.2021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F32D059E-A0C3-4591-896A-CB7AD540A8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7EEF6B86-BEE0-4E6D-905F-CBA03A50CC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86CDEE-04D6-4FF2-A48B-E9AE5481F88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430054924"/>
      </p:ext>
    </p:extLst>
  </p:cSld>
  <p:clrMapOvr>
    <a:masterClrMapping/>
  </p:clrMapOvr>
</p:sldLayout>
</file>

<file path=ppt/slideLayouts/slideLayout2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120390B2-929B-423B-AFA8-7763ACBACE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C26CFC-B671-4362-8F89-7B21455582F2}" type="datetimeFigureOut">
              <a:rPr lang="de-DE" altLang="zh-CN"/>
              <a:pPr>
                <a:defRPr/>
              </a:pPr>
              <a:t>22.02.2021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80DE4A44-0D45-4B86-BCC3-5DD35BF0C3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E8F8D5F6-3512-40F5-9DAE-6528D47EA7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E185A3-9EB0-4777-991E-0064BB1C5D9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890877894"/>
      </p:ext>
    </p:extLst>
  </p:cSld>
  <p:clrMapOvr>
    <a:masterClrMapping/>
  </p:clrMapOvr>
</p:sldLayout>
</file>

<file path=ppt/slideLayouts/slideLayout2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D2BFB38E-058D-459B-B70F-5B17CA8911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1036EF-7C62-4ED3-B779-451BCC22EBCE}" type="datetimeFigureOut">
              <a:rPr lang="de-DE" altLang="zh-CN"/>
              <a:pPr>
                <a:defRPr/>
              </a:pPr>
              <a:t>22.02.2021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86E596CC-6B88-436C-B040-59A7602E79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875C6DED-DC50-4AEA-A516-FF9C0E38F0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EAC55B-38F5-4A74-94A3-124E1B8FB6C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039553877"/>
      </p:ext>
    </p:extLst>
  </p:cSld>
  <p:clrMapOvr>
    <a:masterClrMapping/>
  </p:clrMapOvr>
</p:sldLayout>
</file>

<file path=ppt/slideLayouts/slideLayout2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9F073289-D781-4DEF-9B1D-5BFD89AE0A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E2CE22-63A6-4CB6-BC38-649B9CCCD849}" type="datetimeFigureOut">
              <a:rPr lang="de-DE" altLang="zh-CN"/>
              <a:pPr>
                <a:defRPr/>
              </a:pPr>
              <a:t>22.02.2021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97FB4FBA-7BED-4788-BAA2-E3273B50FB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74FC876A-D3D1-4DF9-951D-CB6FBF974E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1560BC-A490-4908-9276-08797195E5E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664398135"/>
      </p:ext>
    </p:extLst>
  </p:cSld>
  <p:clrMapOvr>
    <a:masterClrMapping/>
  </p:clrMapOvr>
</p:sldLayout>
</file>

<file path=ppt/slideLayouts/slideLayout21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A8F5BAC5-4812-4E5C-B356-07BA2E59E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5998A8-3292-4B30-8320-D044C2B0B1D3}" type="datetimeFigureOut">
              <a:rPr lang="de-DE" altLang="zh-CN"/>
              <a:pPr>
                <a:defRPr/>
              </a:pPr>
              <a:t>22.02.2021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E367B72C-C415-43C8-B787-B8A5E2088F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309597C8-88E9-4B6A-A9FC-2E8CBC775A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2FB144-9691-4A19-90FE-2247473A956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029741970"/>
      </p:ext>
    </p:extLst>
  </p:cSld>
  <p:clrMapOvr>
    <a:masterClrMapping/>
  </p:clrMapOvr>
</p:sldLayout>
</file>

<file path=ppt/slideLayouts/slideLayout2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04194D26-609A-44FE-9BEA-FE82522D82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88E73B-BB8E-42A2-9FBA-C6033812A63F}" type="datetimeFigureOut">
              <a:rPr lang="de-DE" altLang="zh-CN"/>
              <a:pPr>
                <a:defRPr/>
              </a:pPr>
              <a:t>22.02.2021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B0802A1E-660E-4D22-83C2-A48AD38443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B0060DCA-0EB8-4DAD-B996-3DD91F1439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CE7EBA-585F-4300-8E41-B17EA7E8076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403332274"/>
      </p:ext>
    </p:extLst>
  </p:cSld>
  <p:clrMapOvr>
    <a:masterClrMapping/>
  </p:clrMapOvr>
</p:sldLayout>
</file>

<file path=ppt/slideLayouts/slideLayout2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119F663-7CDB-4D7A-BAB1-1606C64777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BEEDBC-FF46-445D-9173-7C4A586D084F}" type="datetimeFigureOut">
              <a:rPr lang="de-DE" altLang="zh-CN"/>
              <a:pPr>
                <a:defRPr/>
              </a:pPr>
              <a:t>22.02.2021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6C6E331-2750-4C9A-A6BA-6AB895D58B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393D03A-E14F-4E16-9D5E-AF2D8CBDA0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9735A2-1585-44D6-BEB7-8EF3108C537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919442599"/>
      </p:ext>
    </p:extLst>
  </p:cSld>
  <p:clrMapOvr>
    <a:masterClrMapping/>
  </p:clrMapOvr>
</p:sldLayout>
</file>

<file path=ppt/slideLayouts/slideLayout2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1359BF1-DF4D-44BF-9C12-5EFA298AC6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301E5B-729E-445C-9A99-7DA389A1A6E6}" type="datetimeFigureOut">
              <a:rPr lang="de-DE" altLang="zh-CN"/>
              <a:pPr>
                <a:defRPr/>
              </a:pPr>
              <a:t>22.02.2021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C21CC9E-D30C-4722-82FE-BDACF5BD7C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AEE8A4D-40FC-44DE-96A3-F1CD2EFEA4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E7B1B4-0AAE-4200-84FF-7672B24C6EBC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04890924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BA22040-3A5D-46BF-B35C-66200DCA97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065F60-1ECC-4280-8FA6-80383BF260E1}" type="datetimeFigureOut">
              <a:rPr lang="de-DE" altLang="zh-CN"/>
              <a:pPr>
                <a:defRPr/>
              </a:pPr>
              <a:t>22.02.2021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CCD817E-43A6-49D5-9384-EBF85F12D5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36EFEE5-0AD2-4F40-BD55-F1D4F4428E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79D996-8660-4A44-B785-AB375B8C243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640350785"/>
      </p:ext>
    </p:extLst>
  </p:cSld>
  <p:clrMapOvr>
    <a:masterClrMapping/>
  </p:clrMapOvr>
</p:sldLayout>
</file>

<file path=ppt/slideLayouts/slideLayout2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26A8649-DFBE-49CF-B031-BAB3B7934B5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8790A34-7E64-4BC3-A1D6-9D72B10BDCE3}" type="datetimeFigureOut">
              <a:rPr lang="de-DE" altLang="zh-CN"/>
              <a:pPr>
                <a:defRPr/>
              </a:pPr>
              <a:t>22.02.2021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0633820-5114-41D3-B76E-09D0F110D7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175E567-CE2A-4F6C-ACCD-0A64D89384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A57F8B9-22DC-4815-8B47-B019B9D3B1F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568443913"/>
      </p:ext>
    </p:extLst>
  </p:cSld>
  <p:clrMapOvr>
    <a:masterClrMapping/>
  </p:clrMapOvr>
</p:sldLayout>
</file>

<file path=ppt/slideLayouts/slideLayout2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74B6670-2EFE-4B02-9A56-07EFF29DC35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09B25077-D570-4AF1-B60A-7160D9583C73}" type="datetimeFigureOut">
              <a:rPr lang="de-DE" altLang="zh-CN"/>
              <a:pPr>
                <a:defRPr/>
              </a:pPr>
              <a:t>22.02.2021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44D5540-0841-4B66-A90D-B63B3DCAC7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1DA8498-7C2D-48AE-86E0-F6E4114E14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1E8F7778-613E-4082-B7FC-395C3093386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082842865"/>
      </p:ext>
    </p:extLst>
  </p:cSld>
  <p:clrMapOvr>
    <a:masterClrMapping/>
  </p:clrMapOvr>
</p:sldLayout>
</file>

<file path=ppt/slideLayouts/slideLayout22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E250A18-15B6-45A0-B44C-24F3DCE4E0F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9C7F306A-9AF3-4B50-B9D9-12D1DA561C8F}" type="datetimeFigureOut">
              <a:rPr lang="de-DE" altLang="zh-CN"/>
              <a:pPr>
                <a:defRPr/>
              </a:pPr>
              <a:t>22.02.2021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341F64C-0A89-4BDF-BFB3-1AD927F740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3A9E177-CC15-4110-8108-6AD904415E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6B44C0D7-63CB-48E9-A27C-6FA35A347BF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689651282"/>
      </p:ext>
    </p:extLst>
  </p:cSld>
  <p:clrMapOvr>
    <a:masterClrMapping/>
  </p:clrMapOvr>
</p:sldLayout>
</file>

<file path=ppt/slideLayouts/slideLayout22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0F21540C-EDC3-4341-A1AD-D253B8665BE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87D6324-2348-4F11-95AB-D1BEA1F7A698}" type="datetimeFigureOut">
              <a:rPr lang="de-DE" altLang="zh-CN"/>
              <a:pPr>
                <a:defRPr/>
              </a:pPr>
              <a:t>22.02.2021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BF903E74-5268-4041-9E7B-AE3862128E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467F1D1F-5DD6-4E31-A645-4F136C25F5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0DA98457-7413-4E1D-8CA8-AE5E5BF1C5AC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754755511"/>
      </p:ext>
    </p:extLst>
  </p:cSld>
  <p:clrMapOvr>
    <a:masterClrMapping/>
  </p:clrMapOvr>
</p:sldLayout>
</file>

<file path=ppt/slideLayouts/slideLayout22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2C90DEFE-B718-479A-B230-9B8D77BA29E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3798D5A-B2E1-4E23-A81B-A474509EDA15}" type="datetimeFigureOut">
              <a:rPr lang="de-DE" altLang="zh-CN"/>
              <a:pPr>
                <a:defRPr/>
              </a:pPr>
              <a:t>22.02.2021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ABE8544B-5619-47FA-9166-E75E665E28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4BB23225-3DD4-45D6-8C48-311B643CC6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8B917B1-DE35-4B21-8649-91B77E2D8B5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579505838"/>
      </p:ext>
    </p:extLst>
  </p:cSld>
  <p:clrMapOvr>
    <a:masterClrMapping/>
  </p:clrMapOvr>
</p:sldLayout>
</file>

<file path=ppt/slideLayouts/slideLayout2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BB4A20EB-ED36-48B3-B89D-6150847CA70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EF483549-AE33-4E60-8C8F-1F019958B2C2}" type="datetimeFigureOut">
              <a:rPr lang="de-DE" altLang="zh-CN"/>
              <a:pPr>
                <a:defRPr/>
              </a:pPr>
              <a:t>22.02.2021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5CA1B347-8C6D-4FB6-8A9D-F72DC5886E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4287A981-723C-49DE-8437-FD84FB1AD3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171113EF-EA23-4C0C-8467-E0CE80F5F7C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899224729"/>
      </p:ext>
    </p:extLst>
  </p:cSld>
  <p:clrMapOvr>
    <a:masterClrMapping/>
  </p:clrMapOvr>
</p:sldLayout>
</file>

<file path=ppt/slideLayouts/slideLayout2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6294FBDF-4FBD-4EBB-BB81-4600AD1E3AD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46ED5512-CC49-418C-8086-8B9B6BF9ED56}" type="datetimeFigureOut">
              <a:rPr lang="de-DE" altLang="zh-CN"/>
              <a:pPr>
                <a:defRPr/>
              </a:pPr>
              <a:t>22.02.2021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1A88FE8B-5859-41A1-A5F7-4CCC2468CD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51591ED9-7DFD-4993-BEA4-6E2AE71E26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BCEEE4A7-D83C-4B07-8D43-901C09C8B7D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424231531"/>
      </p:ext>
    </p:extLst>
  </p:cSld>
  <p:clrMapOvr>
    <a:masterClrMapping/>
  </p:clrMapOvr>
</p:sldLayout>
</file>

<file path=ppt/slideLayouts/slideLayout22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8AF22E58-DCBF-4815-A4EC-66791B0B2AC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9844F621-57BD-4880-AF5A-DB1F7F059F1C}" type="datetimeFigureOut">
              <a:rPr lang="de-DE" altLang="zh-CN"/>
              <a:pPr>
                <a:defRPr/>
              </a:pPr>
              <a:t>22.02.2021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2D944016-27D9-4C76-B5CB-6823B58361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4890790F-0EE4-4934-8468-12F88654AB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469E8039-4EA4-4F01-9038-6AE21102EE1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528850792"/>
      </p:ext>
    </p:extLst>
  </p:cSld>
  <p:clrMapOvr>
    <a:masterClrMapping/>
  </p:clrMapOvr>
</p:sldLayout>
</file>

<file path=ppt/slideLayouts/slideLayout22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9FE11043-D76E-425D-81CC-DF257089550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6CDAD50C-2BE2-44F3-9DCA-73C9AAF74574}" type="datetimeFigureOut">
              <a:rPr lang="de-DE" altLang="zh-CN"/>
              <a:pPr>
                <a:defRPr/>
              </a:pPr>
              <a:t>22.02.2021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71AD4256-DAD4-4F72-8EF2-9FA3F5F850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ABD0D3A9-44D0-431D-9D09-AFD7E9320D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FC701E78-D8E4-450E-A289-33774FB2DC4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421973506"/>
      </p:ext>
    </p:extLst>
  </p:cSld>
  <p:clrMapOvr>
    <a:masterClrMapping/>
  </p:clrMapOvr>
</p:sldLayout>
</file>

<file path=ppt/slideLayouts/slideLayout2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F8B2B50-2F6E-42AC-A97E-93E5CD7BAFF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458FDB9-6CD9-4EAB-BFCE-CFA16484AFF9}" type="datetimeFigureOut">
              <a:rPr lang="de-DE" altLang="zh-CN"/>
              <a:pPr>
                <a:defRPr/>
              </a:pPr>
              <a:t>22.02.2021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C85A568-0015-4721-B37B-D18FC6FF67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849AB49-A3F3-4822-BD74-C97A922C8F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688EFCFF-1ED6-4CD1-AA42-823A91B3FAD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45986341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B631217-CD3D-4B58-A1C7-18EAD73AFA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8DE4B2A0-C06A-418B-8310-85E243C4CCCE}" type="datetimeFigureOut">
              <a:rPr lang="de-DE" altLang="zh-CN"/>
              <a:pPr>
                <a:defRPr/>
              </a:pPr>
              <a:t>22.02.2021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24DD3D0-4456-4DA5-AD6C-1488AF1903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B9701DC-6CAC-4A06-88B2-29B4C52257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42865D3-47AB-4781-AFD8-635F977CCB6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058817785"/>
      </p:ext>
    </p:extLst>
  </p:cSld>
  <p:clrMapOvr>
    <a:masterClrMapping/>
  </p:clrMapOvr>
</p:sldLayout>
</file>

<file path=ppt/slideLayouts/slideLayout2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66331F4-6980-4D17-96B6-86E95533E6D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AB81F884-4DE3-4FA3-A747-630D25F9FFFC}" type="datetimeFigureOut">
              <a:rPr lang="de-DE" altLang="zh-CN"/>
              <a:pPr>
                <a:defRPr/>
              </a:pPr>
              <a:t>22.02.2021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F32D228-2DC9-425E-9F28-6F855943CC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C88DF3C-6A90-4787-883C-03C7DB89B9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98E8CCB-4BBC-460E-98C1-E1AAA472E00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378052252"/>
      </p:ext>
    </p:extLst>
  </p:cSld>
  <p:clrMapOvr>
    <a:masterClrMapping/>
  </p:clrMapOvr>
</p:sldLayout>
</file>

<file path=ppt/slideLayouts/slideLayout2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8255"/>
            <a:ext cx="7886700" cy="1325563"/>
          </a:xfrm>
        </p:spPr>
        <p:txBody>
          <a:bodyPr/>
          <a:lstStyle>
            <a:lvl1pPr>
              <a:defRPr sz="4200">
                <a:solidFill>
                  <a:srgbClr val="3333CC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2pPr>
            <a:lvl3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3pPr>
            <a:lvl4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4pPr>
            <a:lvl5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55171C-A11A-49E0-AEBC-B2FF681CE9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E513C7-412D-429B-87C6-290776D8F8F7}" type="datetimeFigureOut">
              <a:rPr lang="de-DE" altLang="zh-CN"/>
              <a:pPr>
                <a:defRPr/>
              </a:pPr>
              <a:t>22.02.2021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6A9177-8453-4444-ABB5-31DDEBA001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161318-F823-49C9-BC30-22C07DC303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886F58-8A79-4B6A-9AB6-55701402FE0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76368033"/>
      </p:ext>
    </p:extLst>
  </p:cSld>
  <p:clrMapOvr>
    <a:masterClrMapping/>
  </p:clrMapOvr>
</p:sldLayout>
</file>

<file path=ppt/slideLayouts/slideLayout23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0FC22A-B28E-4DBC-93E9-54897D030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19F38D-BCDD-4398-A26D-DA82E21D49A5}" type="datetimeFigureOut">
              <a:rPr lang="de-DE" altLang="zh-CN"/>
              <a:pPr>
                <a:defRPr/>
              </a:pPr>
              <a:t>22.02.2021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7D3912-268B-48E1-8F1F-4859C86A2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7554B8-2106-4AB6-B752-17BADE4008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A76376-5C0D-4F63-A4A0-1F3719CC931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041577356"/>
      </p:ext>
    </p:extLst>
  </p:cSld>
  <p:clrMapOvr>
    <a:masterClrMapping/>
  </p:clrMapOvr>
</p:sldLayout>
</file>

<file path=ppt/slideLayouts/slideLayout2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353BA085-7959-46C7-9670-80E116EC5C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1EC3A8-4EAD-4278-AC20-3682DF7B03AC}" type="datetimeFigureOut">
              <a:rPr lang="de-DE" altLang="zh-CN"/>
              <a:pPr>
                <a:defRPr/>
              </a:pPr>
              <a:t>22.02.2021</a:t>
            </a:fld>
            <a:endParaRPr lang="de-DE" altLang="zh-CN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D5A9531B-0A61-4A37-BCA7-BCEE3C5F5F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FC8D7956-CA18-4119-8661-CEF69CAE75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802C71-7054-499B-B624-7B0F2B2FCAE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699936742"/>
      </p:ext>
    </p:extLst>
  </p:cSld>
  <p:clrMapOvr>
    <a:masterClrMapping/>
  </p:clrMapOvr>
</p:sldLayout>
</file>

<file path=ppt/slideLayouts/slideLayout23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A71BB6DD-51F8-4CB3-BC8B-B384C9ABDC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A112EA-8611-4541-801E-06BB1A4750A1}" type="datetimeFigureOut">
              <a:rPr lang="de-DE" altLang="zh-CN"/>
              <a:pPr>
                <a:defRPr/>
              </a:pPr>
              <a:t>22.02.2021</a:t>
            </a:fld>
            <a:endParaRPr lang="de-DE" altLang="zh-CN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03E908D3-2417-4B2C-8F2C-CEEC375ED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DC9906D2-5F5F-4949-9F48-1C086C7349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55E8B5-8AE6-4A67-9C74-8E1BE2DEB27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273804656"/>
      </p:ext>
    </p:extLst>
  </p:cSld>
  <p:clrMapOvr>
    <a:masterClrMapping/>
  </p:clrMapOvr>
</p:sldLayout>
</file>

<file path=ppt/slideLayouts/slideLayout2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0348C5BA-0B5A-4CA6-B381-6EBA0248CA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09E6DE-4BC8-4E88-9BF0-FF747C9C5875}" type="datetimeFigureOut">
              <a:rPr lang="de-DE" altLang="zh-CN"/>
              <a:pPr>
                <a:defRPr/>
              </a:pPr>
              <a:t>22.02.2021</a:t>
            </a:fld>
            <a:endParaRPr lang="de-DE" altLang="zh-CN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4BBCB5FA-908E-48C9-9E96-4BE0F47CA7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33989F1A-47DF-407F-BFA7-538DA28266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2E1D45-78BD-4863-835B-E77D5731B22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652217766"/>
      </p:ext>
    </p:extLst>
  </p:cSld>
  <p:clrMapOvr>
    <a:masterClrMapping/>
  </p:clrMapOvr>
</p:sldLayout>
</file>

<file path=ppt/slideLayouts/slideLayout2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10746A5C-0FBD-43AC-B56A-BFAD1B9562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F70841-434C-41DA-B791-3FC672E5647C}" type="datetimeFigureOut">
              <a:rPr lang="de-DE" altLang="zh-CN"/>
              <a:pPr>
                <a:defRPr/>
              </a:pPr>
              <a:t>22.02.2021</a:t>
            </a:fld>
            <a:endParaRPr lang="de-DE" altLang="zh-CN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40E19EEB-7E91-40C9-ACA8-E80F74C21C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813175A8-648A-49DA-917E-0625C0ACDA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61C1D6-18A3-417A-AE5A-0CF2E51B399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283826545"/>
      </p:ext>
    </p:extLst>
  </p:cSld>
  <p:clrMapOvr>
    <a:masterClrMapping/>
  </p:clrMapOvr>
</p:sldLayout>
</file>

<file path=ppt/slideLayouts/slideLayout23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E7CF99E-4FE3-40D5-8EBD-194BAC6045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DE9FEF-A1B8-4734-875B-E5E10842AF5B}" type="datetimeFigureOut">
              <a:rPr lang="de-DE" altLang="zh-CN"/>
              <a:pPr>
                <a:defRPr/>
              </a:pPr>
              <a:t>22.02.2021</a:t>
            </a:fld>
            <a:endParaRPr lang="de-DE" altLang="zh-CN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7905443B-6122-4F6A-8F0C-9CB6DE7C7B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2C40317-025C-42E1-8CC6-2F28B70403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995458-19D8-4E8E-9386-BECB12F1117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617142940"/>
      </p:ext>
    </p:extLst>
  </p:cSld>
  <p:clrMapOvr>
    <a:masterClrMapping/>
  </p:clrMapOvr>
</p:sldLayout>
</file>

<file path=ppt/slideLayouts/slideLayout23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13FE5E4-9F08-46F5-9FEE-9C3B94239B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15EE0E-5A2A-459D-8086-5568876627A7}" type="datetimeFigureOut">
              <a:rPr lang="de-DE" altLang="zh-CN"/>
              <a:pPr>
                <a:defRPr/>
              </a:pPr>
              <a:t>22.02.2021</a:t>
            </a:fld>
            <a:endParaRPr lang="de-DE" altLang="zh-CN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AD0F6545-A654-4839-93FB-0AB88E3D59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E48EB08-34DA-4478-81F7-A2299F4668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A5C730-E6C2-4ABE-9003-12875830909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086172420"/>
      </p:ext>
    </p:extLst>
  </p:cSld>
  <p:clrMapOvr>
    <a:masterClrMapping/>
  </p:clrMapOvr>
</p:sldLayout>
</file>

<file path=ppt/slideLayouts/slideLayout2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64DD2F-2CE9-457E-8559-2854FC2115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051B27-216F-4E8B-A834-3CAD8459CA6E}" type="datetimeFigureOut">
              <a:rPr lang="de-DE" altLang="zh-CN"/>
              <a:pPr>
                <a:defRPr/>
              </a:pPr>
              <a:t>22.02.2021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9EC1F8-B611-49AA-90A3-F98C0535A1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E6EE3C-1C70-4DAE-9493-11974D2675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EE2E37-0E81-497B-86FE-DA014B83B2F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88220657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7ED3BF1-3821-49C3-9560-C11EB0B0AF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545EB54F-2386-458F-92F9-1561451B2214}" type="datetimeFigureOut">
              <a:rPr lang="de-DE" altLang="zh-CN"/>
              <a:pPr>
                <a:defRPr/>
              </a:pPr>
              <a:t>22.02.2021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7ED076B-29EB-4A62-8A45-9E5A947C67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1E2BA69-4D72-4FB2-AFE7-14C2585924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F4DE2EE-2C68-4260-BEE8-205D798D378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437390514"/>
      </p:ext>
    </p:extLst>
  </p:cSld>
  <p:clrMapOvr>
    <a:masterClrMapping/>
  </p:clrMapOvr>
</p:sldLayout>
</file>

<file path=ppt/slideLayouts/slideLayout24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22F3C0-9E1B-458A-A38F-798A5C4177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973D86-F777-4B49-AF24-028FE3539214}" type="datetimeFigureOut">
              <a:rPr lang="de-DE" altLang="zh-CN"/>
              <a:pPr>
                <a:defRPr/>
              </a:pPr>
              <a:t>22.02.2021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AFD819-82E0-48F8-8A0C-052DD82105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CB4276-7B2F-4120-8535-14C9DDC1AB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1F14F0-6A47-477D-8946-74E05B3E958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15285890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9CAE470-C3B3-44B6-B435-5023ED4E4C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6579E0A3-B3BA-4BFA-BE87-4205DFE41B3F}" type="datetimeFigureOut">
              <a:rPr lang="de-DE" altLang="zh-CN"/>
              <a:pPr>
                <a:defRPr/>
              </a:pPr>
              <a:t>22.02.2021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48C3AE3-CE35-4A4A-8E80-9DB21C8F36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97C2AD0-9E16-4564-A1B8-F4E875C6F1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134A7376-EC3F-43A6-B9C9-CEB33AFEC58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49610490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98EF7D8A-82AE-4B7A-975C-988244A4C1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12DB9C49-63DF-4BE0-B5D9-B82F0D1346F3}" type="datetimeFigureOut">
              <a:rPr lang="de-DE" altLang="zh-CN"/>
              <a:pPr>
                <a:defRPr/>
              </a:pPr>
              <a:t>22.02.2021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E2C0BA64-4B3C-45C4-8835-C581EC11AB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556F922D-0DCC-437A-8909-BB86B86FBC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69DE77D5-40F6-4B9C-A67C-693A2052831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67473220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9694ECBA-E1B2-4508-8571-BDBAB7758D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60B36808-6A7A-4D85-9107-E78630AE01E7}" type="datetimeFigureOut">
              <a:rPr lang="de-DE" altLang="zh-CN"/>
              <a:pPr>
                <a:defRPr/>
              </a:pPr>
              <a:t>22.02.2021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FC5D7764-8CB1-4E1C-90E9-1C40F7E0A4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8F9ED1DB-86BD-4B19-81A1-12C84FD462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09B3220-E87B-4706-AE23-806C3BF3E73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54794713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61AFD322-EADE-4A9A-A3D5-45EF923625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DD8DC95F-234E-4193-9AA9-120A240CF075}" type="datetimeFigureOut">
              <a:rPr lang="de-DE" altLang="zh-CN"/>
              <a:pPr>
                <a:defRPr/>
              </a:pPr>
              <a:t>22.02.2021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B06F528C-F999-45D4-AAF6-E782B300D1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107B5CED-644D-44AC-854A-C01EE5153C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253497B5-0237-4E30-918C-E82D2CA893AC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10947667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EE084125-5F0D-42C0-8ED2-11C3F927D1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5E5A1713-B04E-403B-84F7-3516054588D5}" type="datetimeFigureOut">
              <a:rPr lang="de-DE" altLang="zh-CN"/>
              <a:pPr>
                <a:defRPr/>
              </a:pPr>
              <a:t>22.02.2021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5B18839F-1F07-4760-BE95-AEEECBE841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E2FBB375-91D4-4CAF-80BD-0035B739B7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AF1D3DE7-DF11-4EB7-A33B-779198C4477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7205925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27CD0C3-C005-4C56-9EF2-3DFF9BBF5C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54CE82-40A7-4892-B9FE-C94769EF3EA8}" type="datetimeFigureOut">
              <a:rPr lang="de-DE" altLang="zh-CN"/>
              <a:pPr>
                <a:defRPr/>
              </a:pPr>
              <a:t>22.02.2021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6559A35-C43F-4D5B-9D5F-F279EEDBC6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E9D3F33-8CE4-4691-B528-289F37B7E5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96052E-E15A-4C3D-A5B1-EF0210F2CE1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69841717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1C6B3078-F74C-429D-B238-E839FDB47E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8EB503C2-93DA-4F4D-A4A2-0ED00CB50D70}" type="datetimeFigureOut">
              <a:rPr lang="de-DE" altLang="zh-CN"/>
              <a:pPr>
                <a:defRPr/>
              </a:pPr>
              <a:t>22.02.2021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B4A4307E-29E7-4D6D-99FE-6B3DA8E113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D9D2E00B-67EC-4E31-8DD8-A415192797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FF7F527-D2E5-464B-90D4-D9C88BDABB3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8278647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F6A790B1-1AF0-4B31-9785-921B8DE78D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7264224-6351-489A-A379-34CC3C0B3C84}" type="datetimeFigureOut">
              <a:rPr lang="de-DE" altLang="zh-CN"/>
              <a:pPr>
                <a:defRPr/>
              </a:pPr>
              <a:t>22.02.2021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F5EFC33D-C4B3-4430-97C9-42276483B7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36FE11E4-FC7D-4B7A-804B-6A71EDBDCF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D91A2915-469B-4E42-B63E-A1948239AD2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01793647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220C959-5D19-48E1-A778-948F818F28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7FDBA6E-5FE5-4FFB-A068-D98758CD9FDF}" type="datetimeFigureOut">
              <a:rPr lang="de-DE" altLang="zh-CN"/>
              <a:pPr>
                <a:defRPr/>
              </a:pPr>
              <a:t>22.02.2021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B708A81-B933-47EF-9DAD-0BFB0B813A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FBB351F-EF1E-4546-A674-AECEC6A5D3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2BD914F-42F6-4250-9CA9-3F6265DDD38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30812516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178068A-ADE7-4C38-A900-EEF25642DC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7C43BE9-2FCF-4888-B15C-5EA945B7A8AE}" type="datetimeFigureOut">
              <a:rPr lang="de-DE" altLang="zh-CN"/>
              <a:pPr>
                <a:defRPr/>
              </a:pPr>
              <a:t>22.02.2021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F963BEF-C030-43E8-A745-2641B20A4C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0871C31-A023-4167-99BD-BA06641CD9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9920DB2-735B-4B7F-8C78-BB224332939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1055119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2BA3EEC-D565-4268-A4A3-6C0C60AD19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EAB8B5B-B889-4070-ABEF-C0D9DEB70BBA}" type="datetimeFigureOut">
              <a:rPr lang="de-DE" altLang="zh-CN"/>
              <a:pPr>
                <a:defRPr/>
              </a:pPr>
              <a:t>22.02.2021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A7720D2-769E-4C47-B613-60EA144E2F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414D392-4E7B-4B1B-8B5A-82AF823AEA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7A99FAE-A076-4500-9F7D-6929E9D2387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22692209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F345D17-7309-4F60-9ACA-93CA687DA4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6CE03877-0CC5-47E9-B8D9-C8526333074A}" type="datetimeFigureOut">
              <a:rPr lang="de-DE" altLang="zh-CN"/>
              <a:pPr>
                <a:defRPr/>
              </a:pPr>
              <a:t>22.02.2021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5831344-BA96-4079-B5FA-AC15FC552F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B7FB984-9636-4F50-9B9C-037E1E484E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66EC93D-1445-4CF6-B24B-C4B49516123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3635282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EAA17A3-24AA-4810-920E-E937357627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F2F962E-ED4F-4229-B9F3-3FC9343C4421}" type="datetimeFigureOut">
              <a:rPr lang="de-DE" altLang="zh-CN"/>
              <a:pPr>
                <a:defRPr/>
              </a:pPr>
              <a:t>22.02.2021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D59962F-B25B-4EEF-A087-F32ACA573F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74F24D9-80B5-48E7-87B1-278DE2DB51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699ED2E9-EF42-477B-94C2-896E4B568DAC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6920123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B310E88D-ED14-48CC-B657-41B2C5A7B0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F127B88-2B35-4E91-A242-9D95296F1E72}" type="datetimeFigureOut">
              <a:rPr lang="de-DE" altLang="zh-CN"/>
              <a:pPr>
                <a:defRPr/>
              </a:pPr>
              <a:t>22.02.2021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1F712E54-0A1A-4145-B84C-A24A438FA6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DCDFF6E2-AAC2-4CEA-9BB2-541239A192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5CA58F75-FFAB-4891-A004-729A2AD1766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90882292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ACF97FD1-E79F-41E0-A2EB-C623C1D5B9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5B9AE883-05E2-46C6-8A8B-378D584E24E3}" type="datetimeFigureOut">
              <a:rPr lang="de-DE" altLang="zh-CN"/>
              <a:pPr>
                <a:defRPr/>
              </a:pPr>
              <a:t>22.02.2021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0DDA7CA2-8589-400E-B8FD-01C27740B3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5C64BF0E-5C22-461A-BAB8-B66B4C5AA6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A5E93025-549A-42EB-A128-0F0F0C7CF40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19766692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4D7675F2-342D-4555-A04F-886B19E191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08EEB6B9-6E08-4A71-8E79-B67E335516B2}" type="datetimeFigureOut">
              <a:rPr lang="de-DE" altLang="zh-CN"/>
              <a:pPr>
                <a:defRPr/>
              </a:pPr>
              <a:t>22.02.2021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66B6D2AA-6002-4815-B08C-B3D1952863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E61C3F89-D43A-4AB4-9BC8-3793D23FDF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B14CA83-1584-4543-B2D9-983B137B7BF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2420714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0D5E00AD-48AD-44D6-848C-7DFDC0729F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FDB0D7-5BAD-45E4-80F9-ABD67E4ED01F}" type="datetimeFigureOut">
              <a:rPr lang="de-DE" altLang="zh-CN"/>
              <a:pPr>
                <a:defRPr/>
              </a:pPr>
              <a:t>22.02.2021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1F222F19-2939-4AB4-A95D-6CC7239024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F53F9D89-D1BD-4709-B517-6E67FA3959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801683-2313-414F-AC0F-85A3F86E448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13528321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5C48B6E0-2DEC-4816-9BDD-93A99867FE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36269D57-F611-4DA7-A44D-6665E2B86351}" type="datetimeFigureOut">
              <a:rPr lang="de-DE" altLang="zh-CN"/>
              <a:pPr>
                <a:defRPr/>
              </a:pPr>
              <a:t>22.02.2021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DE02CD5F-CEB9-424C-9CA8-285F5B5A5B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7E50DBED-617E-47FD-9347-CF4734CBF8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F6C400B-5C92-443D-A30D-3EEA363D7F5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44551855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D8978518-2D87-4185-B1F5-CE74B3063B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D8A42892-5C5F-4D06-9E5D-4B3D9151B16F}" type="datetimeFigureOut">
              <a:rPr lang="de-DE" altLang="zh-CN"/>
              <a:pPr>
                <a:defRPr/>
              </a:pPr>
              <a:t>22.02.2021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76918212-DECB-4412-AAD5-95413ED8D5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7E2F780B-8A33-4D31-B3B2-434AF5FB6C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279D3705-C489-44F9-B274-AE74D2A8FCA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519760521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46C6F496-3185-4A35-B7BA-847E7955FD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51F2835-3786-4A57-BB19-02DECE8A387D}" type="datetimeFigureOut">
              <a:rPr lang="de-DE" altLang="zh-CN"/>
              <a:pPr>
                <a:defRPr/>
              </a:pPr>
              <a:t>22.02.2021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FF6551C8-BE9E-42CE-8520-9FBD42A3F0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AED91EE5-B170-4ACF-B8F1-2479F425A8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3EE6CC50-08C9-4D42-B9D2-6FF9C6AD6A7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74888925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5C6428F-A8FA-495A-B550-C1CBDDAAF0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08E094E-469B-4DD2-B858-89F92FFC6644}" type="datetimeFigureOut">
              <a:rPr lang="de-DE" altLang="zh-CN"/>
              <a:pPr>
                <a:defRPr/>
              </a:pPr>
              <a:t>22.02.2021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039D2D7-083E-4338-89AC-8851B2D894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98A67C2-BE33-4B34-9B67-8BC549073F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2E36CB48-D8F5-4F3E-AD47-E0E75CC5945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236260402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3032474-9042-4B71-9DA7-068493C918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5229A2AE-E9F8-4140-BC64-AA2F2E051AF5}" type="datetimeFigureOut">
              <a:rPr lang="de-DE" altLang="zh-CN"/>
              <a:pPr>
                <a:defRPr/>
              </a:pPr>
              <a:t>22.02.2021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BE73AC2-78FB-42D7-94C5-1F1A9085A1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E58AC15-70D8-44FF-8B00-6B72139BD3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250C0136-A5E6-46C6-BF9B-0F4D5166294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401393908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D4DF59D-841C-4259-ACAF-A94FEBB74BB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BA9FC7B-BB3A-4E9F-BC55-386EA680DB9D}" type="datetimeFigureOut">
              <a:rPr lang="de-DE" altLang="zh-CN"/>
              <a:pPr>
                <a:defRPr/>
              </a:pPr>
              <a:t>22.02.2021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17029BD-0583-40BF-B4CC-FE344FE568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7A13625-A8DB-4C88-82BA-1DB51D516D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89D5A25-7728-4E4C-A28D-0F928F73F5D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18905069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C56C0EC-CB8C-4C35-8740-8D89036F553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37A8A195-68B8-4B0C-8E3C-7B330AAD2208}" type="datetimeFigureOut">
              <a:rPr lang="de-DE" altLang="zh-CN"/>
              <a:pPr>
                <a:defRPr/>
              </a:pPr>
              <a:t>22.02.2021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62EE589-392D-4393-BFF7-566D6F1281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7C82697-8C6C-4A09-B4D9-11231531A0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FE8A13FA-0926-4255-9C59-CDD2EF9BE93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192079260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418FC5E-48D1-4448-A940-CABDE9321CB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53E49B7-2973-41E1-BC9D-C8506D8F4493}" type="datetimeFigureOut">
              <a:rPr lang="de-DE" altLang="zh-CN"/>
              <a:pPr>
                <a:defRPr/>
              </a:pPr>
              <a:t>22.02.2021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C43CE58-E0D0-4294-B5E5-529AC71194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BD83BED-D7D8-4B2E-9BE8-0BD9061175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E275FF3-0A24-4A93-B97E-5C76FAFBD7B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741519831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3371A11A-3FDE-4629-9CE8-7FE40A3AF6B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8B66316F-BC68-4FC6-A68A-892B8564184F}" type="datetimeFigureOut">
              <a:rPr lang="de-DE" altLang="zh-CN"/>
              <a:pPr>
                <a:defRPr/>
              </a:pPr>
              <a:t>22.02.2021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5A43C2B0-0708-4E71-95A8-6F9871F461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D7925DD9-535C-4914-8140-03893F72FC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93E5308F-DE71-4C9F-B5CC-3E7CF5CFA8A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73392588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10F7FD80-7EC1-4898-A5A5-667EF6F078F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D87489EE-5972-43B4-A741-4E056FF863C7}" type="datetimeFigureOut">
              <a:rPr lang="de-DE" altLang="zh-CN"/>
              <a:pPr>
                <a:defRPr/>
              </a:pPr>
              <a:t>22.02.2021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9D04C6CC-31BF-4A76-9A98-6214D1467E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3E349D34-A47D-4024-BBFD-4420AD5E5F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2B89FF9-E61A-492F-B3D7-EF4768036B6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7182597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E2053D59-B520-418A-A795-B0D8D82E58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897BE7-8840-444E-89A6-BC93910C631D}" type="datetimeFigureOut">
              <a:rPr lang="de-DE" altLang="zh-CN"/>
              <a:pPr>
                <a:defRPr/>
              </a:pPr>
              <a:t>22.02.2021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BE060C6C-3C90-4FA3-8F09-DFBBA091F9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8F148A10-92B9-4B65-AE0D-3AFE0A30E8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CF7B3A-5F2B-4889-9196-A2BA6B5A98E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175310087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69714854-D7E5-4A30-8876-E022BB26183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1653D861-7D9E-4759-9374-04F5FED9BAB5}" type="datetimeFigureOut">
              <a:rPr lang="de-DE" altLang="zh-CN"/>
              <a:pPr>
                <a:defRPr/>
              </a:pPr>
              <a:t>22.02.2021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693BEF61-A2F9-4E81-BF74-7F0B41E4F4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27F21AA3-4DB7-45AC-9116-C31AECF993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3046304A-0047-43CC-AA19-1BC9D6C61F9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048832499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3533F69D-64D0-42AB-9E6C-25BF95D22E1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6B577376-F93B-4F58-95C5-FED849C1B5AE}" type="datetimeFigureOut">
              <a:rPr lang="de-DE" altLang="zh-CN"/>
              <a:pPr>
                <a:defRPr/>
              </a:pPr>
              <a:t>22.02.2021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12ECD522-AA70-479E-8643-37101C778C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BC391E4B-1FA6-42E4-8171-1B2C3872AA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80332D74-BA70-4FA2-8C3E-BB0C8B6042A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885224571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D55455C4-9B13-4645-8D30-AE21883E9B2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F4D6909B-E329-48F3-8B61-5A3C5739BBA0}" type="datetimeFigureOut">
              <a:rPr lang="de-DE" altLang="zh-CN"/>
              <a:pPr>
                <a:defRPr/>
              </a:pPr>
              <a:t>22.02.2021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458914FA-6C8D-4DE5-9AF1-51D6A0278C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E07731D8-F92D-49F3-9791-CE3FE1FAEC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E0A4561B-41F1-4BA9-AF2F-D739F8B13F5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70665896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AD71040A-4EF9-40E6-AA07-D4524ED8D48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1A5E0E6D-CC16-40F7-B2BF-C50FAFF56E9A}" type="datetimeFigureOut">
              <a:rPr lang="de-DE" altLang="zh-CN"/>
              <a:pPr>
                <a:defRPr/>
              </a:pPr>
              <a:t>22.02.2021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9DED72CC-FB1A-41F5-9E51-28E25349E8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E76DF47A-F46F-42E4-A93A-BA8CEB17B6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3C761D2D-634F-4D2C-A994-901F997C72F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99441101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9208D75-0219-444D-BBD1-6F5368F4DB2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07BF5F5C-0C54-4080-8BAF-5F59BE94F84F}" type="datetimeFigureOut">
              <a:rPr lang="de-DE" altLang="zh-CN"/>
              <a:pPr>
                <a:defRPr/>
              </a:pPr>
              <a:t>22.02.2021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FA83283-2152-4F72-92F3-A7881A476C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D488ECA-8A8E-49BE-BD58-9835858A1F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9D27CD3-9BC6-4307-84D7-FB586D15FFFC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664694884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430D8F9-97AA-44CD-BE16-F93473556CE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2F0CE41-F588-4F05-AF50-AD938C4E2602}" type="datetimeFigureOut">
              <a:rPr lang="de-DE" altLang="zh-CN"/>
              <a:pPr>
                <a:defRPr/>
              </a:pPr>
              <a:t>22.02.2021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33059F4-0531-4F93-BF88-6AB8E025D7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A1E59CB-05EB-4D1F-9D2F-E14868AA1E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1479376-07BC-4F37-A0B1-042E76BE249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834344152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25734B9-7298-4970-B5A3-D4F5FCE3741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E0474F4C-1B3A-4E59-B1FD-2989C329AAB9}" type="datetimeFigureOut">
              <a:rPr lang="de-DE" altLang="zh-CN"/>
              <a:pPr>
                <a:defRPr/>
              </a:pPr>
              <a:t>22.02.2021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024F4F0-8CB6-4AC5-8B63-60FB481D48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AD48D2-DB64-4950-B591-845398FA4E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04DFC73C-D9D6-4780-87C8-A6CC89A877A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997584653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669F30F-206B-4F87-A0A7-30001C8EF2C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0F5E73BD-832E-41A8-B760-18A23618B7B7}" type="datetimeFigureOut">
              <a:rPr lang="de-DE" altLang="zh-CN"/>
              <a:pPr>
                <a:defRPr/>
              </a:pPr>
              <a:t>22.02.2021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A8F73C7-11AF-4CC1-BEFF-CB100D1F59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6F7ED75-E4AF-4C58-B948-D2530AD304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DB394844-D151-4E35-A418-AD714558D99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291195671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708F66A-0528-437D-83ED-10305A51DE7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C6A99DD-036B-41E4-B1D2-4D91480601AC}" type="datetimeFigureOut">
              <a:rPr lang="de-DE" altLang="zh-CN"/>
              <a:pPr>
                <a:defRPr/>
              </a:pPr>
              <a:t>22.02.2021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DE8F611-C019-49F4-8C53-C3CC5FA69E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960B42C-2934-4F33-9E45-85BB504E1F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43F6BF1D-E37B-4ADA-BA96-C0C56B0A016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478450747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94E75F12-2370-48C0-AE53-3EA8A78220C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A91395A-091C-41BA-9602-411895CFA2A0}" type="datetimeFigureOut">
              <a:rPr lang="de-DE" altLang="zh-CN"/>
              <a:pPr>
                <a:defRPr/>
              </a:pPr>
              <a:t>22.02.2021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9DA1E287-BAF1-4F88-9051-6E887E3B6C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CD60BC2F-0B82-48B0-885D-9491B21681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6BA15F0F-44ED-4674-A4F3-34EDF736748C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542239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F1540942-29DA-4A1C-BEF2-1125DB6275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2594FB-F7FA-4125-A254-FDE13889A229}" type="datetimeFigureOut">
              <a:rPr lang="de-DE" altLang="zh-CN"/>
              <a:pPr>
                <a:defRPr/>
              </a:pPr>
              <a:t>22.02.2021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6D624912-38CE-4D7A-8D5B-056A4007A9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B3C0713A-0FE2-4589-B449-64ABAC0CD8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3CDDAE-93DF-4CB2-A100-AE85464273A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166325901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DC72650C-3132-40D1-82A5-955993143EC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6619EDF-CC94-400E-895A-605A17114749}" type="datetimeFigureOut">
              <a:rPr lang="de-DE" altLang="zh-CN"/>
              <a:pPr>
                <a:defRPr/>
              </a:pPr>
              <a:t>22.02.2021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B3257F4D-1BC9-4171-8C0E-25B0EB4B1F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C4B39D9B-0084-4B7D-8B58-9D86F948AE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AD69633-636D-4FFF-BEAF-1EE675DC24B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567126512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BA385A43-C773-4372-9D9F-F6DD4840E9C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33CEEA96-EFD5-470A-B701-B1042D556769}" type="datetimeFigureOut">
              <a:rPr lang="de-DE" altLang="zh-CN"/>
              <a:pPr>
                <a:defRPr/>
              </a:pPr>
              <a:t>22.02.2021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5F7A27BA-BDDF-4127-8706-A1D4B9A36D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0216C954-9F41-48AE-9484-59E41E1FAA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33BDB25C-68CB-4BDD-9678-F7B6E79C797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529013378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9F059283-9061-4E4A-93B5-00559E137FD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9D7DFD3B-768A-48D6-894E-425AFB2B3FCD}" type="datetimeFigureOut">
              <a:rPr lang="de-DE" altLang="zh-CN"/>
              <a:pPr>
                <a:defRPr/>
              </a:pPr>
              <a:t>22.02.2021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2B59AF7E-45EA-4E9A-94A8-7BB517A039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9015F7C4-8F75-470A-B492-E8A8662042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1D79B08C-487A-4E5C-9F77-1FA147EC4F9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020538956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C1597442-B9A7-4A3E-BA71-39B0B240E26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7C45BCA-EB64-41D4-80A6-3595ED49E938}" type="datetimeFigureOut">
              <a:rPr lang="de-DE" altLang="zh-CN"/>
              <a:pPr>
                <a:defRPr/>
              </a:pPr>
              <a:t>22.02.2021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0D85ABC1-309C-49AA-B589-17029953C7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A2D0A8DD-FDA7-4BEE-B04A-13E712B7CF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B1ACFDB7-4C22-45F3-9881-78E924C3230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861822895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76DBE857-3D64-4B1E-B2B6-B3792370AF1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970374C9-3F9F-4DC6-B44E-62390353A674}" type="datetimeFigureOut">
              <a:rPr lang="de-DE" altLang="zh-CN"/>
              <a:pPr>
                <a:defRPr/>
              </a:pPr>
              <a:t>22.02.2021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C1397438-7783-4028-8A8A-D1CAEFAFFD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E5BBF90A-50FC-4709-A20F-7F7DA38149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FD003D8-3894-485E-8A80-0A7DA16D6AE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581314569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21768C7-5BF1-405A-AE05-A6800D5CC44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482CD4A8-3B46-477C-A10F-D4F3B4C0DA38}" type="datetimeFigureOut">
              <a:rPr lang="de-DE" altLang="zh-CN"/>
              <a:pPr>
                <a:defRPr/>
              </a:pPr>
              <a:t>22.02.2021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7542730-4FFF-4C21-A77E-39F55F98A9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E8064F2-57BF-4714-B29B-C08766AC49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24692D8D-0CD8-497D-82EA-A7285461495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895207789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144147D-9232-44A0-A0A8-C4E23818F73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ABBC52A7-B832-41FE-BE3B-842A168CAC19}" type="datetimeFigureOut">
              <a:rPr lang="de-DE" altLang="zh-CN"/>
              <a:pPr>
                <a:defRPr/>
              </a:pPr>
              <a:t>22.02.2021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B0436FF-99D8-4484-B0AF-C291BBECAC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D39737D-2EC7-4D6F-A8C2-A104FDEEF1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2D368D5F-2DF3-46A3-B9F6-4CEC75E488F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867891674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739FB84-2608-43C2-99AA-A0EB551326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E84B96BB-08F8-4A8F-AAD1-9D79D79355F9}" type="datetimeFigureOut">
              <a:rPr lang="de-DE" altLang="zh-CN"/>
              <a:pPr>
                <a:defRPr/>
              </a:pPr>
              <a:t>22.02.2021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DD83225-39E4-46B8-A1DC-F495DE55AC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E7DB4FA-5FFA-416F-A7F0-EE84E6E1A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AE57D025-FD33-4EAD-8397-283C97EBDB4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323139051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947B9D0-48BD-466C-9703-4DBDFE1011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4CC89964-59B1-4C36-9C08-034A1A813618}" type="datetimeFigureOut">
              <a:rPr lang="de-DE" altLang="zh-CN"/>
              <a:pPr>
                <a:defRPr/>
              </a:pPr>
              <a:t>22.02.2021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27A73FD-320C-42C9-92F9-B209B0FB82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3E08980-B1A1-48BB-9CC5-104E98DD99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6D01BA55-F920-49C8-B5FC-0104ED46162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388059193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9137D9E-FAF4-4525-9EAF-B17DB19EAA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D2D4A871-70E2-44AA-99C2-30A3C2CC6AAD}" type="datetimeFigureOut">
              <a:rPr lang="de-DE" altLang="zh-CN"/>
              <a:pPr>
                <a:defRPr/>
              </a:pPr>
              <a:t>22.02.2021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2BF843B-4B41-4772-8EA0-4D793D7C33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D300717-524D-4BFE-B591-FCC7B64696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D3375060-5567-485E-87D1-70733CF4D86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454154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DC4127B6-621D-4D9B-B3B2-DD944AD55A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0C68B9-BF71-4149-9BE8-2490710D8FF3}" type="datetimeFigureOut">
              <a:rPr lang="de-DE" altLang="zh-CN"/>
              <a:pPr>
                <a:defRPr/>
              </a:pPr>
              <a:t>22.02.2021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36030EC5-C890-4A56-A8A7-E98DEBB01F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5B7E2A7E-CCF4-4DD5-9170-D45057553B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4B37AC-D4CB-4056-B274-19CD3D67571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123593890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783F188B-E7DA-42E7-A01A-8840D7AD66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1BCE7A6-37DB-4C0A-8EFE-F49E5EAC0E39}" type="datetimeFigureOut">
              <a:rPr lang="de-DE" altLang="zh-CN"/>
              <a:pPr>
                <a:defRPr/>
              </a:pPr>
              <a:t>22.02.2021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D6EC6173-DC17-4B66-AB8D-2D8F3D1B8F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C63943B4-5429-48A2-9BDA-C9E36A690F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DF47043-21B3-43E2-AB24-626D40388DB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637785582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D67D554B-F43A-487A-A7FF-8598F75679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6A60579-44AD-4CC7-BAAF-C96D8CAF3D17}" type="datetimeFigureOut">
              <a:rPr lang="de-DE" altLang="zh-CN"/>
              <a:pPr>
                <a:defRPr/>
              </a:pPr>
              <a:t>22.02.2021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1894C16E-AC26-4EB2-AE4B-DC9D9F88AC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F1074154-1B22-4042-AA15-FE1C73CA51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3E030E5-B332-4F2A-9511-F2F9F9018CA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869735636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7EB130CD-BC12-435A-995E-C5EB22E7EC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04291217-0958-418D-9CC8-125862209724}" type="datetimeFigureOut">
              <a:rPr lang="de-DE" altLang="zh-CN"/>
              <a:pPr>
                <a:defRPr/>
              </a:pPr>
              <a:t>22.02.2021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DA625452-13BE-42D6-A07B-8F119778EF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97ED0A99-2DE5-4323-B40F-7085C3A955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A7DC9148-DC84-404E-B41F-2B61B13452E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736805285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4932B88A-3DB1-4B44-AB62-E0D61909D4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158E748C-4F48-4E00-A7A9-58AF1153B04C}" type="datetimeFigureOut">
              <a:rPr lang="de-DE" altLang="zh-CN"/>
              <a:pPr>
                <a:defRPr/>
              </a:pPr>
              <a:t>22.02.2021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C5B6CD73-A1F9-4EB4-906C-C08F041A45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CC6B4983-7E09-4787-BF14-37F08DE05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A75D4618-FCB1-4946-9772-8BB1B2E70C2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052220218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C9ABFA05-401E-45F3-AF7A-48DB8910C0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2AD762B1-74C3-4A4B-B02D-AD218B7F0B11}" type="datetimeFigureOut">
              <a:rPr lang="de-DE" altLang="zh-CN"/>
              <a:pPr>
                <a:defRPr/>
              </a:pPr>
              <a:t>22.02.2021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0677B3C9-1868-4627-9105-56E7853E12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C9594980-34E4-4DFD-A331-10E94E3C65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EA0FB084-410C-4E7B-AA03-0D8750477E3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09388354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E928FC5E-EA78-4A4A-BA6E-4572F789AF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0DD3AEED-2298-4CC3-8611-6F3FE2088DBE}" type="datetimeFigureOut">
              <a:rPr lang="de-DE" altLang="zh-CN"/>
              <a:pPr>
                <a:defRPr/>
              </a:pPr>
              <a:t>22.02.2021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A128549E-7266-42B5-9161-3188077D24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32BF7B08-1031-49A6-8B4B-EF1867896D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7DE8FE5-1387-4E5A-BDD4-3DF604E9EA7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53373713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0AAE42A-D14D-4E86-A4D1-33E6F694EC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1468A23A-598B-443A-AE94-98264E46B462}" type="datetimeFigureOut">
              <a:rPr lang="de-DE" altLang="zh-CN"/>
              <a:pPr>
                <a:defRPr/>
              </a:pPr>
              <a:t>22.02.2021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6E9F70C-AF01-4C0E-8C32-85E5013E62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9E0F5CC-7E7A-4575-A933-BC625A2A5D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574CE9E2-AB5A-4130-8B52-77213A3210D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691361673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4B9E99F-15F1-4AE4-8658-AB34A25A83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1C5A37E-21D0-4BEC-9A6E-926BD8A15622}" type="datetimeFigureOut">
              <a:rPr lang="de-DE" altLang="zh-CN"/>
              <a:pPr>
                <a:defRPr/>
              </a:pPr>
              <a:t>22.02.2021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239E2AF-F80C-4453-9C5E-5B69AC0229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1E41F08-D2ED-44BC-B582-385F146DCE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4A830E32-AB40-4A2B-B21A-FEC80E88A36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439603909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69C871C-F3FB-4009-BDDC-E199EDA3A48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285C413B-A8D9-43BD-9EAF-A514EF392691}" type="datetimeFigureOut">
              <a:rPr lang="de-DE" altLang="zh-CN"/>
              <a:pPr>
                <a:defRPr/>
              </a:pPr>
              <a:t>22.02.2021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587573C-E832-4526-8722-05C32514CD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0755D38-C97F-48BA-9EAA-23FEE21BA6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FBD84C4D-9168-4AC4-A035-7378DB6AA29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608865675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787FC05-6C1E-4B8B-92E2-A7F868114D1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5AA284D3-A1EC-4E50-B0DE-DA8AF7FC0A7E}" type="datetimeFigureOut">
              <a:rPr lang="de-DE" altLang="zh-CN"/>
              <a:pPr>
                <a:defRPr/>
              </a:pPr>
              <a:t>22.02.2021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95E8783-5B93-4C36-BB99-ED83E98448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A660AC5-5F39-4D8E-AF8B-05D5497245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C1324620-E119-488C-8C9B-3997508D085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0763606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D7E44B71-C98E-4F19-A088-F8384CC275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CC3661-721A-4A2A-88B4-745DF052BB05}" type="datetimeFigureOut">
              <a:rPr lang="de-DE" altLang="zh-CN"/>
              <a:pPr>
                <a:defRPr/>
              </a:pPr>
              <a:t>22.02.2021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667ACCEC-29EC-420A-A420-D87E3AD720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4E177619-20C3-490C-A88C-83CAB8D2D7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275792-68FD-4D3F-8753-A4397098AE9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517739157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EE0ADE4-F01C-45AD-A0C3-5B0D1D8A799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F181CE5-D479-47FE-BAAD-0A280D66601D}" type="datetimeFigureOut">
              <a:rPr lang="de-DE" altLang="zh-CN"/>
              <a:pPr>
                <a:defRPr/>
              </a:pPr>
              <a:t>22.02.2021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C127ED9-8093-4D4D-A100-B8AE8EADD5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1D9D54E-075C-40BB-AE48-784E45D7E2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A3C58FBC-E1E0-41D0-BAF9-8A24E1D4415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501091714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75713934-8566-4040-94F6-6867951B3EA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8B145075-776F-4E75-8256-2FEC5AAC3D85}" type="datetimeFigureOut">
              <a:rPr lang="de-DE" altLang="zh-CN"/>
              <a:pPr>
                <a:defRPr/>
              </a:pPr>
              <a:t>22.02.2021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65EFC70C-8352-4B19-A5A8-A617C742CA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91ED8FB8-BB29-4A9E-9075-5BC65A4C85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12FD05F9-63B6-4E7D-BF6E-E0DB9F47D0C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572056642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35376559-719B-4491-910A-09E158AEF50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B82EBE1-8511-4BB0-AAE2-F58CCB1DE029}" type="datetimeFigureOut">
              <a:rPr lang="de-DE" altLang="zh-CN"/>
              <a:pPr>
                <a:defRPr/>
              </a:pPr>
              <a:t>22.02.2021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3D3257A3-292D-47AA-8AFD-2A975EAFCD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7337DCA8-D94C-4035-B311-655F3EFCEF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56F286EC-677C-4BDF-97F1-C49729BD733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01710246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06E8AA1C-4D94-4CBE-B4BB-2C53D187FF1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BE8862D-570F-429C-BF26-055D0D2D5BDD}" type="datetimeFigureOut">
              <a:rPr lang="de-DE" altLang="zh-CN"/>
              <a:pPr>
                <a:defRPr/>
              </a:pPr>
              <a:t>22.02.2021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52EA8339-1B99-4509-9211-4B04820206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0D3FCD05-F0C9-49D3-B5E9-F49420A1EC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3B9E1E80-5E63-4E46-A98A-4AE2E2BDB83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749752079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D8EFADD7-C215-42C3-8E35-CF1D24A3C90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1342ADE0-AD21-4EEB-B613-F0BEF75C79AB}" type="datetimeFigureOut">
              <a:rPr lang="de-DE" altLang="zh-CN"/>
              <a:pPr>
                <a:defRPr/>
              </a:pPr>
              <a:t>22.02.2021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EA53A68B-7C80-4ADB-ABDF-843DE4E8B5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FA26493B-0D11-413F-87B2-7DCC163A25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68C2AAEA-F23B-43A9-BB5C-919F7EB3F9B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944474772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87D8A23E-D950-4A5D-9C26-775F8CF6BD4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921A6F8-4554-4A5F-ABB0-E12E45A84D20}" type="datetimeFigureOut">
              <a:rPr lang="de-DE" altLang="zh-CN"/>
              <a:pPr>
                <a:defRPr/>
              </a:pPr>
              <a:t>22.02.2021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0D2553C7-5927-42FD-9481-2E90075E12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E275AC73-51DD-4AC7-9C5A-36B9073716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2C0859DA-5AC4-4D54-8F8B-93FAA7F20F5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762645780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AC615432-4C20-43E7-A8B6-850C2875C6F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09446A6C-F939-4633-AD3E-D39D2B999901}" type="datetimeFigureOut">
              <a:rPr lang="de-DE" altLang="zh-CN"/>
              <a:pPr>
                <a:defRPr/>
              </a:pPr>
              <a:t>22.02.2021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497A0EB0-63D8-4C7F-9400-9A6F990646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3CDCA844-C656-45EE-81EF-1F04129AAE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384291CC-BDC2-4736-9DAB-5A070E547AB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348831714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0541767-FB9D-4A73-9871-ED37B962D37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D3EF5C72-3576-45DC-B926-761A325B775B}" type="datetimeFigureOut">
              <a:rPr lang="de-DE" altLang="zh-CN"/>
              <a:pPr>
                <a:defRPr/>
              </a:pPr>
              <a:t>22.02.2021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EE59D01-F5EB-4E98-94F1-270F1F2B94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C3B005F-FC97-4DE1-8A3E-3D4D11B4D5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3090F4FA-84F4-47CA-B88A-D2383D574FC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451888557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0B8878C-228C-4883-8CFD-71EC4A7FA25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A0D5412C-3A40-4306-980C-AE662B77596D}" type="datetimeFigureOut">
              <a:rPr lang="de-DE" altLang="zh-CN"/>
              <a:pPr>
                <a:defRPr/>
              </a:pPr>
              <a:t>22.02.2021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0B759F-611D-4C6B-9290-A02DCA5888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491827D-3AD8-4757-8A07-920C28828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7A724D5E-D0F9-4745-83FA-DB4EA98CB9F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011586633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00573E2-540B-4EA9-BB66-0197827F8E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480F001C-79DA-4F37-94AB-52AD5462EF8A}" type="datetimeFigureOut">
              <a:rPr lang="de-DE" altLang="zh-CN"/>
              <a:pPr>
                <a:defRPr/>
              </a:pPr>
              <a:t>22.02.2021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B068956-1C6A-4B5B-A72F-2C9F0A93C7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C8DA425-191A-4D8D-89BF-B72E7164C4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6473D3BC-1AAA-4986-B241-FC06B089B14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555699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39E498D8-968F-4B5C-9CBB-B26A221BD5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3A2B89-F1D4-4D4D-868D-7766AEC74073}" type="datetimeFigureOut">
              <a:rPr lang="de-DE" altLang="zh-CN"/>
              <a:pPr>
                <a:defRPr/>
              </a:pPr>
              <a:t>22.02.2021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A49891F8-5E63-4D81-878B-507CB3E4E1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C7AA1FBE-21F1-44EE-A374-EADCA5E63B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514746-B4EB-4867-9513-38F68D0833C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274263098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7DE0E50-0912-4C59-A372-2E2CFDC887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840232FA-D067-4D67-8A17-056F68B1EDCB}" type="datetimeFigureOut">
              <a:rPr lang="de-DE" altLang="zh-CN"/>
              <a:pPr>
                <a:defRPr/>
              </a:pPr>
              <a:t>22.02.2021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7A88211-4B70-4608-B8A2-0C8DFE00FD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263C315-34B3-4961-B32D-0A53F9F47C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DBC29F4-F47F-43FD-BD2E-64EE1FA62E6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8805939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B5A130C-BD49-4675-8A4F-CC301C3DB5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BE0853B-C55D-4A06-A948-0B1515DF27D8}" type="datetimeFigureOut">
              <a:rPr lang="de-DE" altLang="zh-CN"/>
              <a:pPr>
                <a:defRPr/>
              </a:pPr>
              <a:t>22.02.2021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2D840C5-F0C3-49F5-8640-BDC78C0CE2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F42629C-C007-4BA5-BB85-8A31DF88F1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859F470-2A2F-4739-88F1-C95F3E00E4C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657896217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40745D78-420B-4248-8C40-542CA810F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4D55DEC3-E96D-4FAB-BF15-7B3122FE9219}" type="datetimeFigureOut">
              <a:rPr lang="de-DE" altLang="zh-CN"/>
              <a:pPr>
                <a:defRPr/>
              </a:pPr>
              <a:t>22.02.2021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3EDB457D-26BB-41FA-AE6E-0B62BA7B3F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5E67B18D-085C-4736-BE4C-96500139F2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0E5D411C-6AB8-42BC-A568-0CCDAAEB5A1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310059546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5E85C40A-C041-478E-9155-7A8942229A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36B2D5A5-ADB3-45F0-8BA1-7C1312C9C533}" type="datetimeFigureOut">
              <a:rPr lang="de-DE" altLang="zh-CN"/>
              <a:pPr>
                <a:defRPr/>
              </a:pPr>
              <a:t>22.02.2021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36128CE2-7EDA-4FE3-BD35-C1E3BBC43D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1C60AE90-7A68-4574-BE4B-39282FD4CD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4784338-BB80-4691-A934-996F2270CA1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891979577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8DEA21E0-5C0F-4E38-91F1-3FBD884D6A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80C8C33-C08A-4C20-9AC5-47D5F6128C83}" type="datetimeFigureOut">
              <a:rPr lang="de-DE" altLang="zh-CN"/>
              <a:pPr>
                <a:defRPr/>
              </a:pPr>
              <a:t>22.02.2021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FDEE17A0-3533-4980-8347-FCA311C5A8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3441B9BF-B79B-4EF4-85F0-DF200ED490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8F1BE1D8-3FC0-4364-8106-DC3F66370E4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954689362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C142E7C1-ED6A-468C-9A4F-3851B87FA0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4BFF2C56-EF18-49DC-937D-0D92E00D7AA8}" type="datetimeFigureOut">
              <a:rPr lang="de-DE" altLang="zh-CN"/>
              <a:pPr>
                <a:defRPr/>
              </a:pPr>
              <a:t>22.02.2021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5EC5F24D-DB07-45AA-AAEF-169B1FF7FD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A9249CB9-53CC-4BFD-9683-95AEB73939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F8E8874-AC3B-4A98-B8EC-295B75D027F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42360405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D62F955D-3C03-4845-998C-EB370C234E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AF7BDEC-78ED-4BDB-8267-5C2E2B0C8E3D}" type="datetimeFigureOut">
              <a:rPr lang="de-DE" altLang="zh-CN"/>
              <a:pPr>
                <a:defRPr/>
              </a:pPr>
              <a:t>22.02.2021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C68E8D91-5319-4853-925D-1209C8955A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C41D8F0D-4AA2-4F2A-BA1B-62DF26EF01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06E90308-CD26-418D-9D5B-6E0C03A86D7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10823252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7DE62B10-B767-4F65-A4E5-3C1B259A4B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1CF52DC-A10C-4914-80E4-3FDCB5924828}" type="datetimeFigureOut">
              <a:rPr lang="de-DE" altLang="zh-CN"/>
              <a:pPr>
                <a:defRPr/>
              </a:pPr>
              <a:t>22.02.2021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B7086C23-4D5F-4304-84EB-AE0A2F6F4F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4233D136-B8B3-4409-86C5-17749B4198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A7FC48DA-5D0A-4506-ADE0-1561962540B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323485673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3115812-0482-4345-8637-FF59D0F354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DCDFA13F-6BAB-4D3C-9287-A9782CC7264D}" type="datetimeFigureOut">
              <a:rPr lang="de-DE" altLang="zh-CN"/>
              <a:pPr>
                <a:defRPr/>
              </a:pPr>
              <a:t>22.02.2021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C9E911C-E068-4A42-825E-75D2E37022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3F088E2-3103-4AA7-98A1-99304A39E9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027CE58F-738D-4193-A9F4-0D35A0A95C2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032455841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C4AB0EC-3E28-4006-A7AD-A10451D145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F7A6AEB-54EA-47DA-8407-D568A6402230}" type="datetimeFigureOut">
              <a:rPr lang="de-DE" altLang="zh-CN"/>
              <a:pPr>
                <a:defRPr/>
              </a:pPr>
              <a:t>22.02.2021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250F434-3CB6-4A53-AB35-0369FB9D83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9DCE559-4155-4763-BB72-AEFB580073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1CC8914-55E3-45BF-BEFA-0E7E999B346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785494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7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02.xml"/><Relationship Id="rId7" Type="http://schemas.openxmlformats.org/officeDocument/2006/relationships/slideLayout" Target="../slideLayouts/slideLayout106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101.xml"/><Relationship Id="rId1" Type="http://schemas.openxmlformats.org/officeDocument/2006/relationships/slideLayout" Target="../slideLayouts/slideLayout100.xml"/><Relationship Id="rId6" Type="http://schemas.openxmlformats.org/officeDocument/2006/relationships/slideLayout" Target="../slideLayouts/slideLayout105.xml"/><Relationship Id="rId11" Type="http://schemas.openxmlformats.org/officeDocument/2006/relationships/slideLayout" Target="../slideLayouts/slideLayout110.xml"/><Relationship Id="rId5" Type="http://schemas.openxmlformats.org/officeDocument/2006/relationships/slideLayout" Target="../slideLayouts/slideLayout104.xml"/><Relationship Id="rId10" Type="http://schemas.openxmlformats.org/officeDocument/2006/relationships/slideLayout" Target="../slideLayouts/slideLayout109.xml"/><Relationship Id="rId4" Type="http://schemas.openxmlformats.org/officeDocument/2006/relationships/slideLayout" Target="../slideLayouts/slideLayout103.xml"/><Relationship Id="rId9" Type="http://schemas.openxmlformats.org/officeDocument/2006/relationships/slideLayout" Target="../slideLayouts/slideLayout108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13.xml"/><Relationship Id="rId7" Type="http://schemas.openxmlformats.org/officeDocument/2006/relationships/slideLayout" Target="../slideLayouts/slideLayout117.xml"/><Relationship Id="rId12" Type="http://schemas.openxmlformats.org/officeDocument/2006/relationships/theme" Target="../theme/theme11.xml"/><Relationship Id="rId2" Type="http://schemas.openxmlformats.org/officeDocument/2006/relationships/slideLayout" Target="../slideLayouts/slideLayout112.xml"/><Relationship Id="rId1" Type="http://schemas.openxmlformats.org/officeDocument/2006/relationships/slideLayout" Target="../slideLayouts/slideLayout111.xml"/><Relationship Id="rId6" Type="http://schemas.openxmlformats.org/officeDocument/2006/relationships/slideLayout" Target="../slideLayouts/slideLayout116.xml"/><Relationship Id="rId11" Type="http://schemas.openxmlformats.org/officeDocument/2006/relationships/slideLayout" Target="../slideLayouts/slideLayout121.xml"/><Relationship Id="rId5" Type="http://schemas.openxmlformats.org/officeDocument/2006/relationships/slideLayout" Target="../slideLayouts/slideLayout115.xml"/><Relationship Id="rId10" Type="http://schemas.openxmlformats.org/officeDocument/2006/relationships/slideLayout" Target="../slideLayouts/slideLayout120.xml"/><Relationship Id="rId4" Type="http://schemas.openxmlformats.org/officeDocument/2006/relationships/slideLayout" Target="../slideLayouts/slideLayout114.xml"/><Relationship Id="rId9" Type="http://schemas.openxmlformats.org/officeDocument/2006/relationships/slideLayout" Target="../slideLayouts/slideLayout119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24.xml"/><Relationship Id="rId7" Type="http://schemas.openxmlformats.org/officeDocument/2006/relationships/slideLayout" Target="../slideLayouts/slideLayout128.xml"/><Relationship Id="rId12" Type="http://schemas.openxmlformats.org/officeDocument/2006/relationships/theme" Target="../theme/theme12.xml"/><Relationship Id="rId2" Type="http://schemas.openxmlformats.org/officeDocument/2006/relationships/slideLayout" Target="../slideLayouts/slideLayout123.xml"/><Relationship Id="rId1" Type="http://schemas.openxmlformats.org/officeDocument/2006/relationships/slideLayout" Target="../slideLayouts/slideLayout122.xml"/><Relationship Id="rId6" Type="http://schemas.openxmlformats.org/officeDocument/2006/relationships/slideLayout" Target="../slideLayouts/slideLayout127.xml"/><Relationship Id="rId11" Type="http://schemas.openxmlformats.org/officeDocument/2006/relationships/slideLayout" Target="../slideLayouts/slideLayout132.xml"/><Relationship Id="rId5" Type="http://schemas.openxmlformats.org/officeDocument/2006/relationships/slideLayout" Target="../slideLayouts/slideLayout126.xml"/><Relationship Id="rId10" Type="http://schemas.openxmlformats.org/officeDocument/2006/relationships/slideLayout" Target="../slideLayouts/slideLayout131.xml"/><Relationship Id="rId4" Type="http://schemas.openxmlformats.org/officeDocument/2006/relationships/slideLayout" Target="../slideLayouts/slideLayout125.xml"/><Relationship Id="rId9" Type="http://schemas.openxmlformats.org/officeDocument/2006/relationships/slideLayout" Target="../slideLayouts/slideLayout130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0.xml"/><Relationship Id="rId3" Type="http://schemas.openxmlformats.org/officeDocument/2006/relationships/slideLayout" Target="../slideLayouts/slideLayout135.xml"/><Relationship Id="rId7" Type="http://schemas.openxmlformats.org/officeDocument/2006/relationships/slideLayout" Target="../slideLayouts/slideLayout139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134.xml"/><Relationship Id="rId1" Type="http://schemas.openxmlformats.org/officeDocument/2006/relationships/slideLayout" Target="../slideLayouts/slideLayout133.xml"/><Relationship Id="rId6" Type="http://schemas.openxmlformats.org/officeDocument/2006/relationships/slideLayout" Target="../slideLayouts/slideLayout138.xml"/><Relationship Id="rId11" Type="http://schemas.openxmlformats.org/officeDocument/2006/relationships/theme" Target="../theme/theme13.xml"/><Relationship Id="rId5" Type="http://schemas.openxmlformats.org/officeDocument/2006/relationships/slideLayout" Target="../slideLayouts/slideLayout137.xml"/><Relationship Id="rId10" Type="http://schemas.openxmlformats.org/officeDocument/2006/relationships/slideLayout" Target="../slideLayouts/slideLayout142.xml"/><Relationship Id="rId4" Type="http://schemas.openxmlformats.org/officeDocument/2006/relationships/slideLayout" Target="../slideLayouts/slideLayout136.xml"/><Relationship Id="rId9" Type="http://schemas.openxmlformats.org/officeDocument/2006/relationships/slideLayout" Target="../slideLayouts/slideLayout141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0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5.xml"/><Relationship Id="rId7" Type="http://schemas.openxmlformats.org/officeDocument/2006/relationships/slideLayout" Target="../slideLayouts/slideLayout149.xml"/><Relationship Id="rId12" Type="http://schemas.openxmlformats.org/officeDocument/2006/relationships/theme" Target="../theme/theme14.xml"/><Relationship Id="rId2" Type="http://schemas.openxmlformats.org/officeDocument/2006/relationships/slideLayout" Target="../slideLayouts/slideLayout144.xml"/><Relationship Id="rId1" Type="http://schemas.openxmlformats.org/officeDocument/2006/relationships/slideLayout" Target="../slideLayouts/slideLayout143.xml"/><Relationship Id="rId6" Type="http://schemas.openxmlformats.org/officeDocument/2006/relationships/slideLayout" Target="../slideLayouts/slideLayout148.xml"/><Relationship Id="rId11" Type="http://schemas.openxmlformats.org/officeDocument/2006/relationships/slideLayout" Target="../slideLayouts/slideLayout153.xml"/><Relationship Id="rId5" Type="http://schemas.openxmlformats.org/officeDocument/2006/relationships/slideLayout" Target="../slideLayouts/slideLayout147.xml"/><Relationship Id="rId10" Type="http://schemas.openxmlformats.org/officeDocument/2006/relationships/slideLayout" Target="../slideLayouts/slideLayout152.xml"/><Relationship Id="rId4" Type="http://schemas.openxmlformats.org/officeDocument/2006/relationships/slideLayout" Target="../slideLayouts/slideLayout146.xml"/><Relationship Id="rId9" Type="http://schemas.openxmlformats.org/officeDocument/2006/relationships/slideLayout" Target="../slideLayouts/slideLayout151.xml"/></Relationships>
</file>

<file path=ppt/slideMasters/_rels/slideMaster1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1.xml"/><Relationship Id="rId3" Type="http://schemas.openxmlformats.org/officeDocument/2006/relationships/slideLayout" Target="../slideLayouts/slideLayout156.xml"/><Relationship Id="rId7" Type="http://schemas.openxmlformats.org/officeDocument/2006/relationships/slideLayout" Target="../slideLayouts/slideLayout160.xml"/><Relationship Id="rId12" Type="http://schemas.openxmlformats.org/officeDocument/2006/relationships/theme" Target="../theme/theme15.xml"/><Relationship Id="rId2" Type="http://schemas.openxmlformats.org/officeDocument/2006/relationships/slideLayout" Target="../slideLayouts/slideLayout155.xml"/><Relationship Id="rId1" Type="http://schemas.openxmlformats.org/officeDocument/2006/relationships/slideLayout" Target="../slideLayouts/slideLayout154.xml"/><Relationship Id="rId6" Type="http://schemas.openxmlformats.org/officeDocument/2006/relationships/slideLayout" Target="../slideLayouts/slideLayout159.xml"/><Relationship Id="rId11" Type="http://schemas.openxmlformats.org/officeDocument/2006/relationships/slideLayout" Target="../slideLayouts/slideLayout164.xml"/><Relationship Id="rId5" Type="http://schemas.openxmlformats.org/officeDocument/2006/relationships/slideLayout" Target="../slideLayouts/slideLayout158.xml"/><Relationship Id="rId10" Type="http://schemas.openxmlformats.org/officeDocument/2006/relationships/slideLayout" Target="../slideLayouts/slideLayout163.xml"/><Relationship Id="rId4" Type="http://schemas.openxmlformats.org/officeDocument/2006/relationships/slideLayout" Target="../slideLayouts/slideLayout157.xml"/><Relationship Id="rId9" Type="http://schemas.openxmlformats.org/officeDocument/2006/relationships/slideLayout" Target="../slideLayouts/slideLayout162.xml"/></Relationships>
</file>

<file path=ppt/slideMasters/_rels/slideMaster1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2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67.xml"/><Relationship Id="rId7" Type="http://schemas.openxmlformats.org/officeDocument/2006/relationships/slideLayout" Target="../slideLayouts/slideLayout171.xml"/><Relationship Id="rId12" Type="http://schemas.openxmlformats.org/officeDocument/2006/relationships/theme" Target="../theme/theme16.xml"/><Relationship Id="rId2" Type="http://schemas.openxmlformats.org/officeDocument/2006/relationships/slideLayout" Target="../slideLayouts/slideLayout166.xml"/><Relationship Id="rId1" Type="http://schemas.openxmlformats.org/officeDocument/2006/relationships/slideLayout" Target="../slideLayouts/slideLayout165.xml"/><Relationship Id="rId6" Type="http://schemas.openxmlformats.org/officeDocument/2006/relationships/slideLayout" Target="../slideLayouts/slideLayout170.xml"/><Relationship Id="rId11" Type="http://schemas.openxmlformats.org/officeDocument/2006/relationships/slideLayout" Target="../slideLayouts/slideLayout175.xml"/><Relationship Id="rId5" Type="http://schemas.openxmlformats.org/officeDocument/2006/relationships/slideLayout" Target="../slideLayouts/slideLayout169.xml"/><Relationship Id="rId10" Type="http://schemas.openxmlformats.org/officeDocument/2006/relationships/slideLayout" Target="../slideLayouts/slideLayout174.xml"/><Relationship Id="rId4" Type="http://schemas.openxmlformats.org/officeDocument/2006/relationships/slideLayout" Target="../slideLayouts/slideLayout168.xml"/><Relationship Id="rId9" Type="http://schemas.openxmlformats.org/officeDocument/2006/relationships/slideLayout" Target="../slideLayouts/slideLayout173.xml"/></Relationships>
</file>

<file path=ppt/slideMasters/_rels/slideMaster1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3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78.xml"/><Relationship Id="rId7" Type="http://schemas.openxmlformats.org/officeDocument/2006/relationships/slideLayout" Target="../slideLayouts/slideLayout182.xml"/><Relationship Id="rId12" Type="http://schemas.openxmlformats.org/officeDocument/2006/relationships/theme" Target="../theme/theme17.xml"/><Relationship Id="rId2" Type="http://schemas.openxmlformats.org/officeDocument/2006/relationships/slideLayout" Target="../slideLayouts/slideLayout177.xml"/><Relationship Id="rId1" Type="http://schemas.openxmlformats.org/officeDocument/2006/relationships/slideLayout" Target="../slideLayouts/slideLayout176.xml"/><Relationship Id="rId6" Type="http://schemas.openxmlformats.org/officeDocument/2006/relationships/slideLayout" Target="../slideLayouts/slideLayout181.xml"/><Relationship Id="rId11" Type="http://schemas.openxmlformats.org/officeDocument/2006/relationships/slideLayout" Target="../slideLayouts/slideLayout186.xml"/><Relationship Id="rId5" Type="http://schemas.openxmlformats.org/officeDocument/2006/relationships/slideLayout" Target="../slideLayouts/slideLayout180.xml"/><Relationship Id="rId10" Type="http://schemas.openxmlformats.org/officeDocument/2006/relationships/slideLayout" Target="../slideLayouts/slideLayout185.xml"/><Relationship Id="rId4" Type="http://schemas.openxmlformats.org/officeDocument/2006/relationships/slideLayout" Target="../slideLayouts/slideLayout179.xml"/><Relationship Id="rId9" Type="http://schemas.openxmlformats.org/officeDocument/2006/relationships/slideLayout" Target="../slideLayouts/slideLayout184.xml"/></Relationships>
</file>

<file path=ppt/slideMasters/_rels/slideMaster1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4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89.xml"/><Relationship Id="rId7" Type="http://schemas.openxmlformats.org/officeDocument/2006/relationships/slideLayout" Target="../slideLayouts/slideLayout193.xml"/><Relationship Id="rId12" Type="http://schemas.openxmlformats.org/officeDocument/2006/relationships/theme" Target="../theme/theme18.xml"/><Relationship Id="rId2" Type="http://schemas.openxmlformats.org/officeDocument/2006/relationships/slideLayout" Target="../slideLayouts/slideLayout188.xml"/><Relationship Id="rId1" Type="http://schemas.openxmlformats.org/officeDocument/2006/relationships/slideLayout" Target="../slideLayouts/slideLayout187.xml"/><Relationship Id="rId6" Type="http://schemas.openxmlformats.org/officeDocument/2006/relationships/slideLayout" Target="../slideLayouts/slideLayout192.xml"/><Relationship Id="rId11" Type="http://schemas.openxmlformats.org/officeDocument/2006/relationships/slideLayout" Target="../slideLayouts/slideLayout197.xml"/><Relationship Id="rId5" Type="http://schemas.openxmlformats.org/officeDocument/2006/relationships/slideLayout" Target="../slideLayouts/slideLayout191.xml"/><Relationship Id="rId10" Type="http://schemas.openxmlformats.org/officeDocument/2006/relationships/slideLayout" Target="../slideLayouts/slideLayout196.xml"/><Relationship Id="rId4" Type="http://schemas.openxmlformats.org/officeDocument/2006/relationships/slideLayout" Target="../slideLayouts/slideLayout190.xml"/><Relationship Id="rId9" Type="http://schemas.openxmlformats.org/officeDocument/2006/relationships/slideLayout" Target="../slideLayouts/slideLayout195.xml"/></Relationships>
</file>

<file path=ppt/slideMasters/_rels/slideMaster1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5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200.xml"/><Relationship Id="rId7" Type="http://schemas.openxmlformats.org/officeDocument/2006/relationships/slideLayout" Target="../slideLayouts/slideLayout204.xml"/><Relationship Id="rId12" Type="http://schemas.openxmlformats.org/officeDocument/2006/relationships/theme" Target="../theme/theme19.xml"/><Relationship Id="rId2" Type="http://schemas.openxmlformats.org/officeDocument/2006/relationships/slideLayout" Target="../slideLayouts/slideLayout199.xml"/><Relationship Id="rId1" Type="http://schemas.openxmlformats.org/officeDocument/2006/relationships/slideLayout" Target="../slideLayouts/slideLayout198.xml"/><Relationship Id="rId6" Type="http://schemas.openxmlformats.org/officeDocument/2006/relationships/slideLayout" Target="../slideLayouts/slideLayout203.xml"/><Relationship Id="rId11" Type="http://schemas.openxmlformats.org/officeDocument/2006/relationships/slideLayout" Target="../slideLayouts/slideLayout208.xml"/><Relationship Id="rId5" Type="http://schemas.openxmlformats.org/officeDocument/2006/relationships/slideLayout" Target="../slideLayouts/slideLayout202.xml"/><Relationship Id="rId10" Type="http://schemas.openxmlformats.org/officeDocument/2006/relationships/slideLayout" Target="../slideLayouts/slideLayout207.xml"/><Relationship Id="rId4" Type="http://schemas.openxmlformats.org/officeDocument/2006/relationships/slideLayout" Target="../slideLayouts/slideLayout201.xml"/><Relationship Id="rId9" Type="http://schemas.openxmlformats.org/officeDocument/2006/relationships/slideLayout" Target="../slideLayouts/slideLayout206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2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6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211.xml"/><Relationship Id="rId7" Type="http://schemas.openxmlformats.org/officeDocument/2006/relationships/slideLayout" Target="../slideLayouts/slideLayout215.xml"/><Relationship Id="rId12" Type="http://schemas.openxmlformats.org/officeDocument/2006/relationships/theme" Target="../theme/theme20.xml"/><Relationship Id="rId2" Type="http://schemas.openxmlformats.org/officeDocument/2006/relationships/slideLayout" Target="../slideLayouts/slideLayout210.xml"/><Relationship Id="rId1" Type="http://schemas.openxmlformats.org/officeDocument/2006/relationships/slideLayout" Target="../slideLayouts/slideLayout209.xml"/><Relationship Id="rId6" Type="http://schemas.openxmlformats.org/officeDocument/2006/relationships/slideLayout" Target="../slideLayouts/slideLayout214.xml"/><Relationship Id="rId11" Type="http://schemas.openxmlformats.org/officeDocument/2006/relationships/slideLayout" Target="../slideLayouts/slideLayout219.xml"/><Relationship Id="rId5" Type="http://schemas.openxmlformats.org/officeDocument/2006/relationships/slideLayout" Target="../slideLayouts/slideLayout213.xml"/><Relationship Id="rId10" Type="http://schemas.openxmlformats.org/officeDocument/2006/relationships/slideLayout" Target="../slideLayouts/slideLayout218.xml"/><Relationship Id="rId4" Type="http://schemas.openxmlformats.org/officeDocument/2006/relationships/slideLayout" Target="../slideLayouts/slideLayout212.xml"/><Relationship Id="rId9" Type="http://schemas.openxmlformats.org/officeDocument/2006/relationships/slideLayout" Target="../slideLayouts/slideLayout217.xml"/></Relationships>
</file>

<file path=ppt/slideMasters/_rels/slideMaster2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7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222.xml"/><Relationship Id="rId7" Type="http://schemas.openxmlformats.org/officeDocument/2006/relationships/slideLayout" Target="../slideLayouts/slideLayout226.xml"/><Relationship Id="rId12" Type="http://schemas.openxmlformats.org/officeDocument/2006/relationships/theme" Target="../theme/theme21.xml"/><Relationship Id="rId2" Type="http://schemas.openxmlformats.org/officeDocument/2006/relationships/slideLayout" Target="../slideLayouts/slideLayout221.xml"/><Relationship Id="rId1" Type="http://schemas.openxmlformats.org/officeDocument/2006/relationships/slideLayout" Target="../slideLayouts/slideLayout220.xml"/><Relationship Id="rId6" Type="http://schemas.openxmlformats.org/officeDocument/2006/relationships/slideLayout" Target="../slideLayouts/slideLayout225.xml"/><Relationship Id="rId11" Type="http://schemas.openxmlformats.org/officeDocument/2006/relationships/slideLayout" Target="../slideLayouts/slideLayout230.xml"/><Relationship Id="rId5" Type="http://schemas.openxmlformats.org/officeDocument/2006/relationships/slideLayout" Target="../slideLayouts/slideLayout224.xml"/><Relationship Id="rId10" Type="http://schemas.openxmlformats.org/officeDocument/2006/relationships/slideLayout" Target="../slideLayouts/slideLayout229.xml"/><Relationship Id="rId4" Type="http://schemas.openxmlformats.org/officeDocument/2006/relationships/slideLayout" Target="../slideLayouts/slideLayout223.xml"/><Relationship Id="rId9" Type="http://schemas.openxmlformats.org/officeDocument/2006/relationships/slideLayout" Target="../slideLayouts/slideLayout228.xml"/></Relationships>
</file>

<file path=ppt/slideMasters/_rels/slideMaster2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8.xml"/><Relationship Id="rId3" Type="http://schemas.openxmlformats.org/officeDocument/2006/relationships/slideLayout" Target="../slideLayouts/slideLayout233.xml"/><Relationship Id="rId7" Type="http://schemas.openxmlformats.org/officeDocument/2006/relationships/slideLayout" Target="../slideLayouts/slideLayout23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32.xml"/><Relationship Id="rId1" Type="http://schemas.openxmlformats.org/officeDocument/2006/relationships/slideLayout" Target="../slideLayouts/slideLayout231.xml"/><Relationship Id="rId6" Type="http://schemas.openxmlformats.org/officeDocument/2006/relationships/slideLayout" Target="../slideLayouts/slideLayout236.xml"/><Relationship Id="rId11" Type="http://schemas.openxmlformats.org/officeDocument/2006/relationships/theme" Target="../theme/theme22.xml"/><Relationship Id="rId5" Type="http://schemas.openxmlformats.org/officeDocument/2006/relationships/slideLayout" Target="../slideLayouts/slideLayout235.xml"/><Relationship Id="rId10" Type="http://schemas.openxmlformats.org/officeDocument/2006/relationships/slideLayout" Target="../slideLayouts/slideLayout240.xml"/><Relationship Id="rId4" Type="http://schemas.openxmlformats.org/officeDocument/2006/relationships/slideLayout" Target="../slideLayouts/slideLayout234.xml"/><Relationship Id="rId9" Type="http://schemas.openxmlformats.org/officeDocument/2006/relationships/slideLayout" Target="../slideLayouts/slideLayout239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6.xml"/><Relationship Id="rId3" Type="http://schemas.openxmlformats.org/officeDocument/2006/relationships/slideLayout" Target="../slideLayouts/slideLayout91.xml"/><Relationship Id="rId7" Type="http://schemas.openxmlformats.org/officeDocument/2006/relationships/slideLayout" Target="../slideLayouts/slideLayout95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0.xml"/><Relationship Id="rId1" Type="http://schemas.openxmlformats.org/officeDocument/2006/relationships/slideLayout" Target="../slideLayouts/slideLayout89.xml"/><Relationship Id="rId6" Type="http://schemas.openxmlformats.org/officeDocument/2006/relationships/slideLayout" Target="../slideLayouts/slideLayout94.xml"/><Relationship Id="rId11" Type="http://schemas.openxmlformats.org/officeDocument/2006/relationships/slideLayout" Target="../slideLayouts/slideLayout99.xml"/><Relationship Id="rId5" Type="http://schemas.openxmlformats.org/officeDocument/2006/relationships/slideLayout" Target="../slideLayouts/slideLayout93.xml"/><Relationship Id="rId10" Type="http://schemas.openxmlformats.org/officeDocument/2006/relationships/slideLayout" Target="../slideLayouts/slideLayout98.xml"/><Relationship Id="rId4" Type="http://schemas.openxmlformats.org/officeDocument/2006/relationships/slideLayout" Target="../slideLayouts/slideLayout92.xml"/><Relationship Id="rId9" Type="http://schemas.openxmlformats.org/officeDocument/2006/relationships/slideLayout" Target="../slideLayouts/slideLayout9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elplatzhalter 1">
            <a:extLst>
              <a:ext uri="{FF2B5EF4-FFF2-40B4-BE49-F238E27FC236}">
                <a16:creationId xmlns:a16="http://schemas.microsoft.com/office/drawing/2014/main" id="{8CCB05B2-2154-44C3-9768-29C2FBBA313F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027" name="Textplatzhalter 2">
            <a:extLst>
              <a:ext uri="{FF2B5EF4-FFF2-40B4-BE49-F238E27FC236}">
                <a16:creationId xmlns:a16="http://schemas.microsoft.com/office/drawing/2014/main" id="{D59F0EAC-3CD7-4333-B55C-5007517F650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altLang="zh-CN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12B05C6-6FA6-4D06-9C7F-37DCC830D67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 b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17EE8561-D1FA-462D-B681-0A676F0B87E5}" type="datetimeFigureOut">
              <a:rPr lang="de-DE" altLang="zh-CN"/>
              <a:pPr>
                <a:defRPr/>
              </a:pPr>
              <a:t>22.02.2021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A230A37-BADC-4322-ACE9-86C84369FC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 b="0">
                <a:solidFill>
                  <a:srgbClr val="898989"/>
                </a:solidFill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9CA7965-4ADD-474D-AF06-6A3E350C73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0D5C3A1-D522-4162-B426-651E351A1B7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  <p:pic>
        <p:nvPicPr>
          <p:cNvPr id="1031" name="Picture 4" descr="mgj_10">
            <a:extLst>
              <a:ext uri="{FF2B5EF4-FFF2-40B4-BE49-F238E27FC236}">
                <a16:creationId xmlns:a16="http://schemas.microsoft.com/office/drawing/2014/main" id="{4591CEF2-D6A1-4E82-9CB5-7A8DCBD2AEE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2338" y="0"/>
            <a:ext cx="1871662" cy="2305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Line 5">
            <a:extLst>
              <a:ext uri="{FF2B5EF4-FFF2-40B4-BE49-F238E27FC236}">
                <a16:creationId xmlns:a16="http://schemas.microsoft.com/office/drawing/2014/main" id="{0D17D404-AA0C-4CA3-A0E0-374C443C25F8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647700" y="1079500"/>
            <a:ext cx="6624638" cy="0"/>
          </a:xfrm>
          <a:prstGeom prst="line">
            <a:avLst/>
          </a:prstGeom>
          <a:noFill/>
          <a:ln w="76200">
            <a:solidFill>
              <a:srgbClr val="A7E13F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de-DE" b="0">
              <a:ln>
                <a:solidFill>
                  <a:srgbClr val="92D050"/>
                </a:solidFill>
              </a:ln>
              <a:ea typeface="宋体" pitchFamily="2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200" r:id="rId1"/>
    <p:sldLayoutId id="2147505201" r:id="rId2"/>
    <p:sldLayoutId id="2147505202" r:id="rId3"/>
    <p:sldLayoutId id="2147505203" r:id="rId4"/>
    <p:sldLayoutId id="2147505204" r:id="rId5"/>
    <p:sldLayoutId id="2147505205" r:id="rId6"/>
    <p:sldLayoutId id="2147505206" r:id="rId7"/>
    <p:sldLayoutId id="2147505207" r:id="rId8"/>
    <p:sldLayoutId id="2147505208" r:id="rId9"/>
    <p:sldLayoutId id="2147505209" r:id="rId10"/>
    <p:sldLayoutId id="2147505210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marL="342900" indent="-342900"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kumimoji="1"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Line 5">
            <a:extLst>
              <a:ext uri="{FF2B5EF4-FFF2-40B4-BE49-F238E27FC236}">
                <a16:creationId xmlns:a16="http://schemas.microsoft.com/office/drawing/2014/main" id="{21DF0A53-9E6D-4E3E-A9BA-7D5ACFE5653C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 b="0">
              <a:ln>
                <a:solidFill>
                  <a:srgbClr val="00B0F0"/>
                </a:solidFill>
              </a:ln>
              <a:latin typeface="Arial" charset="0"/>
              <a:cs typeface="Arial" charset="0"/>
            </a:endParaRPr>
          </a:p>
        </p:txBody>
      </p:sp>
      <p:pic>
        <p:nvPicPr>
          <p:cNvPr id="10243" name="Grafik 10">
            <a:extLst>
              <a:ext uri="{FF2B5EF4-FFF2-40B4-BE49-F238E27FC236}">
                <a16:creationId xmlns:a16="http://schemas.microsoft.com/office/drawing/2014/main" id="{64B1AFC0-CA36-4D9E-9258-3D357FD9EAF6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4" name="Titelplatzhalter 1">
            <a:extLst>
              <a:ext uri="{FF2B5EF4-FFF2-40B4-BE49-F238E27FC236}">
                <a16:creationId xmlns:a16="http://schemas.microsoft.com/office/drawing/2014/main" id="{D2B94C92-24D1-406E-AF56-4CE54EF1BF6B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0245" name="Textplatzhalter 2">
            <a:extLst>
              <a:ext uri="{FF2B5EF4-FFF2-40B4-BE49-F238E27FC236}">
                <a16:creationId xmlns:a16="http://schemas.microsoft.com/office/drawing/2014/main" id="{E3EB93CD-0FEA-4C7C-AAF3-581604FFD19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altLang="zh-CN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4D4E59D-2ABE-47C4-BC15-B231399CC6F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C16AAEE0-5B7E-4992-B9FD-2387129D7709}" type="datetimeFigureOut">
              <a:rPr lang="de-DE" altLang="zh-CN"/>
              <a:pPr>
                <a:defRPr/>
              </a:pPr>
              <a:t>22.02.2021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1AFAFCA-BE9C-4523-90E0-0BAD495933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DF3B03B-9D86-41B7-B27C-1799631762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7D043316-D407-4394-8234-E83A9A4CC3D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222" r:id="rId1"/>
    <p:sldLayoutId id="2147505223" r:id="rId2"/>
    <p:sldLayoutId id="2147505224" r:id="rId3"/>
    <p:sldLayoutId id="2147505225" r:id="rId4"/>
    <p:sldLayoutId id="2147505226" r:id="rId5"/>
    <p:sldLayoutId id="2147505227" r:id="rId6"/>
    <p:sldLayoutId id="2147505228" r:id="rId7"/>
    <p:sldLayoutId id="2147505229" r:id="rId8"/>
    <p:sldLayoutId id="2147505230" r:id="rId9"/>
    <p:sldLayoutId id="2147505231" r:id="rId10"/>
    <p:sldLayoutId id="2147505232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Line 5">
            <a:extLst>
              <a:ext uri="{FF2B5EF4-FFF2-40B4-BE49-F238E27FC236}">
                <a16:creationId xmlns:a16="http://schemas.microsoft.com/office/drawing/2014/main" id="{D8E470B3-9FAE-426C-975E-001E67387ADD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>
              <a:ln>
                <a:solidFill>
                  <a:srgbClr val="00B0F0"/>
                </a:solidFill>
              </a:ln>
              <a:latin typeface="Arial" charset="0"/>
              <a:cs typeface="Arial" charset="0"/>
            </a:endParaRPr>
          </a:p>
        </p:txBody>
      </p:sp>
      <p:pic>
        <p:nvPicPr>
          <p:cNvPr id="11267" name="Grafik 11">
            <a:extLst>
              <a:ext uri="{FF2B5EF4-FFF2-40B4-BE49-F238E27FC236}">
                <a16:creationId xmlns:a16="http://schemas.microsoft.com/office/drawing/2014/main" id="{DC7A8210-45DF-432D-A2EA-37D19049DD17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8" name="Titelplatzhalter 1">
            <a:extLst>
              <a:ext uri="{FF2B5EF4-FFF2-40B4-BE49-F238E27FC236}">
                <a16:creationId xmlns:a16="http://schemas.microsoft.com/office/drawing/2014/main" id="{51ACA2F4-8795-4CAE-9CEE-9A548396B79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1269" name="Textplatzhalter 2">
            <a:extLst>
              <a:ext uri="{FF2B5EF4-FFF2-40B4-BE49-F238E27FC236}">
                <a16:creationId xmlns:a16="http://schemas.microsoft.com/office/drawing/2014/main" id="{0E634D1C-3770-4E68-A94E-5946BF3B4FE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5342A8A-6E7C-40FF-8DEB-C4E9C2878E2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9228CF6A-93DD-4274-923C-3D8BA2CB2B32}" type="datetimeFigureOut">
              <a:rPr lang="de-DE" altLang="de-DE"/>
              <a:pPr>
                <a:defRPr/>
              </a:pPr>
              <a:t>22.02.2021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E1F307B-CB73-4336-AA1C-600377B833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8697441-520C-4F4E-9001-D0BB4052586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BDA84C14-48A5-4F6C-B1DD-EB95B23B4B0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233" r:id="rId1"/>
    <p:sldLayoutId id="2147505234" r:id="rId2"/>
    <p:sldLayoutId id="2147505235" r:id="rId3"/>
    <p:sldLayoutId id="2147505236" r:id="rId4"/>
    <p:sldLayoutId id="2147505237" r:id="rId5"/>
    <p:sldLayoutId id="2147505238" r:id="rId6"/>
    <p:sldLayoutId id="2147505239" r:id="rId7"/>
    <p:sldLayoutId id="2147505240" r:id="rId8"/>
    <p:sldLayoutId id="2147505241" r:id="rId9"/>
    <p:sldLayoutId id="2147505242" r:id="rId10"/>
    <p:sldLayoutId id="2147505243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ine 5">
            <a:extLst>
              <a:ext uri="{FF2B5EF4-FFF2-40B4-BE49-F238E27FC236}">
                <a16:creationId xmlns:a16="http://schemas.microsoft.com/office/drawing/2014/main" id="{8F4DC275-AB2C-4786-8456-233139CE1F9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1000" y="1143000"/>
            <a:ext cx="6400800" cy="0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de-DE">
              <a:ln>
                <a:solidFill>
                  <a:srgbClr val="00B0F0"/>
                </a:solidFill>
              </a:ln>
            </a:endParaRPr>
          </a:p>
        </p:txBody>
      </p:sp>
      <p:pic>
        <p:nvPicPr>
          <p:cNvPr id="12291" name="Grafik 7">
            <a:extLst>
              <a:ext uri="{FF2B5EF4-FFF2-40B4-BE49-F238E27FC236}">
                <a16:creationId xmlns:a16="http://schemas.microsoft.com/office/drawing/2014/main" id="{FC50CD83-7D41-4C73-9A61-954AF86D01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4050" y="76200"/>
            <a:ext cx="213995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505408" r:id="rId1"/>
    <p:sldLayoutId id="2147505409" r:id="rId2"/>
    <p:sldLayoutId id="2147505410" r:id="rId3"/>
    <p:sldLayoutId id="2147505411" r:id="rId4"/>
    <p:sldLayoutId id="2147505412" r:id="rId5"/>
    <p:sldLayoutId id="2147505413" r:id="rId6"/>
    <p:sldLayoutId id="2147505414" r:id="rId7"/>
    <p:sldLayoutId id="2147505415" r:id="rId8"/>
    <p:sldLayoutId id="2147505416" r:id="rId9"/>
    <p:sldLayoutId id="2147505417" r:id="rId10"/>
    <p:sldLayoutId id="2147505418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SimSun" pitchFamily="2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2800" kern="1200">
          <a:solidFill>
            <a:schemeClr val="tx1"/>
          </a:solidFill>
          <a:latin typeface="+mn-lt"/>
          <a:ea typeface="SimSun" pitchFamily="2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Grafik 7">
            <a:extLst>
              <a:ext uri="{FF2B5EF4-FFF2-40B4-BE49-F238E27FC236}">
                <a16:creationId xmlns:a16="http://schemas.microsoft.com/office/drawing/2014/main" id="{658761E4-ED91-4D7A-A519-B5D8C317808F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5" name="Title Placeholder 1">
            <a:extLst>
              <a:ext uri="{FF2B5EF4-FFF2-40B4-BE49-F238E27FC236}">
                <a16:creationId xmlns:a16="http://schemas.microsoft.com/office/drawing/2014/main" id="{A6E5FC9F-8A74-4F5F-83D5-AE100E004F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1365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Mastertitelformat bearbeiten</a:t>
            </a:r>
            <a:endParaRPr lang="en-US" altLang="de-DE"/>
          </a:p>
        </p:txBody>
      </p:sp>
      <p:sp>
        <p:nvSpPr>
          <p:cNvPr id="13316" name="Text Placeholder 2">
            <a:extLst>
              <a:ext uri="{FF2B5EF4-FFF2-40B4-BE49-F238E27FC236}">
                <a16:creationId xmlns:a16="http://schemas.microsoft.com/office/drawing/2014/main" id="{C246E259-8124-4D94-BF08-59C728FE5B3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Mastertextformat bearbeiten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E6C45C-0A14-45E9-9144-725729E6842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0AB75C61-D66A-4B3D-835C-CED390547262}" type="datetimeFigureOut">
              <a:rPr lang="de-DE" altLang="de-DE"/>
              <a:pPr>
                <a:defRPr/>
              </a:pPr>
              <a:t>22.02.2021</a:t>
            </a:fld>
            <a:endParaRPr lang="de-DE" alt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756E07-C201-4E52-A376-825F79CFA13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2BED9C-766C-4FB9-AADD-F146E103351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95A79116-D3B7-4A1F-BEAC-F8045E231BF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  <p:sp>
        <p:nvSpPr>
          <p:cNvPr id="7" name="Line 5">
            <a:extLst>
              <a:ext uri="{FF2B5EF4-FFF2-40B4-BE49-F238E27FC236}">
                <a16:creationId xmlns:a16="http://schemas.microsoft.com/office/drawing/2014/main" id="{760E1844-1FB8-402A-B604-061A6693640F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 dirty="0">
              <a:ln>
                <a:solidFill>
                  <a:srgbClr val="00B0F0"/>
                </a:solidFill>
              </a:ln>
              <a:latin typeface="Arial" charset="0"/>
              <a:ea typeface="宋体" panose="02010600030101010101" pitchFamily="2" charset="-122"/>
              <a:cs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244" r:id="rId1"/>
    <p:sldLayoutId id="2147505245" r:id="rId2"/>
    <p:sldLayoutId id="2147505246" r:id="rId3"/>
    <p:sldLayoutId id="2147505247" r:id="rId4"/>
    <p:sldLayoutId id="2147505248" r:id="rId5"/>
    <p:sldLayoutId id="2147505249" r:id="rId6"/>
    <p:sldLayoutId id="2147505250" r:id="rId7"/>
    <p:sldLayoutId id="2147505251" r:id="rId8"/>
    <p:sldLayoutId id="2147505252" r:id="rId9"/>
    <p:sldLayoutId id="2147505253" r:id="rId10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ctr" rtl="0" eaLnBrk="0" fontAlgn="base" hangingPunct="0">
        <a:lnSpc>
          <a:spcPct val="90000"/>
        </a:lnSpc>
        <a:spcBef>
          <a:spcPts val="10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4572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2pPr>
      <a:lvl3pPr marL="9144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3pPr>
      <a:lvl4pPr marL="13716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4pPr>
      <a:lvl5pPr marL="18288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Grafik 5">
            <a:extLst>
              <a:ext uri="{FF2B5EF4-FFF2-40B4-BE49-F238E27FC236}">
                <a16:creationId xmlns:a16="http://schemas.microsoft.com/office/drawing/2014/main" id="{EABCF915-A464-4EC3-A117-C2928148E79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2338" y="0"/>
            <a:ext cx="1871662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Line 5">
            <a:extLst>
              <a:ext uri="{FF2B5EF4-FFF2-40B4-BE49-F238E27FC236}">
                <a16:creationId xmlns:a16="http://schemas.microsoft.com/office/drawing/2014/main" id="{813D3D5C-BC61-4767-AFD8-0E25AE0BCB2F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533400" y="1066800"/>
            <a:ext cx="6738938" cy="0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>
              <a:ln>
                <a:solidFill>
                  <a:srgbClr val="00B0F0"/>
                </a:solidFill>
              </a:ln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4340" name="Titelplatzhalter 1">
            <a:extLst>
              <a:ext uri="{FF2B5EF4-FFF2-40B4-BE49-F238E27FC236}">
                <a16:creationId xmlns:a16="http://schemas.microsoft.com/office/drawing/2014/main" id="{BA1724C7-647D-4080-A965-BF730BEAB918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4341" name="Textplatzhalter 2">
            <a:extLst>
              <a:ext uri="{FF2B5EF4-FFF2-40B4-BE49-F238E27FC236}">
                <a16:creationId xmlns:a16="http://schemas.microsoft.com/office/drawing/2014/main" id="{9F49397F-5FC3-4DC1-82D0-9E5C8953723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altLang="zh-CN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3361984-77B8-4AF6-B9C5-4E5487A8DB5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957F2193-78D5-4A77-80B8-ABF3FDFB0A30}" type="datetimeFigureOut">
              <a:rPr lang="de-DE" altLang="zh-CN"/>
              <a:pPr>
                <a:defRPr/>
              </a:pPr>
              <a:t>22.02.2021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60D77A9-A560-41EB-B905-B4E293482F4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1179FCC-9861-420F-82EA-CEDCFE426E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600A288C-5599-409E-B2F4-2FFFDE56324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254" r:id="rId1"/>
    <p:sldLayoutId id="2147505255" r:id="rId2"/>
    <p:sldLayoutId id="2147505256" r:id="rId3"/>
    <p:sldLayoutId id="2147505257" r:id="rId4"/>
    <p:sldLayoutId id="2147505258" r:id="rId5"/>
    <p:sldLayoutId id="2147505259" r:id="rId6"/>
    <p:sldLayoutId id="2147505260" r:id="rId7"/>
    <p:sldLayoutId id="2147505261" r:id="rId8"/>
    <p:sldLayoutId id="2147505262" r:id="rId9"/>
    <p:sldLayoutId id="2147505263" r:id="rId10"/>
    <p:sldLayoutId id="2147505264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elplatzhalter 1">
            <a:extLst>
              <a:ext uri="{FF2B5EF4-FFF2-40B4-BE49-F238E27FC236}">
                <a16:creationId xmlns:a16="http://schemas.microsoft.com/office/drawing/2014/main" id="{60D8AD89-6B76-4FCE-A308-483E5B370A9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Titelmasterformat durch Klicken bearbeiten</a:t>
            </a:r>
          </a:p>
        </p:txBody>
      </p:sp>
      <p:sp>
        <p:nvSpPr>
          <p:cNvPr id="15363" name="Textplatzhalter 2">
            <a:extLst>
              <a:ext uri="{FF2B5EF4-FFF2-40B4-BE49-F238E27FC236}">
                <a16:creationId xmlns:a16="http://schemas.microsoft.com/office/drawing/2014/main" id="{FB2CADF8-E0A5-482B-88A6-B30EA4A80A5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  <a:p>
            <a:pPr lvl="1"/>
            <a:r>
              <a:rPr lang="de-DE" altLang="zh-CN"/>
              <a:t>Zweite Ebene</a:t>
            </a:r>
          </a:p>
          <a:p>
            <a:pPr lvl="2"/>
            <a:r>
              <a:rPr lang="de-DE" altLang="zh-CN"/>
              <a:t>Dritte Ebene</a:t>
            </a:r>
          </a:p>
          <a:p>
            <a:pPr lvl="3"/>
            <a:r>
              <a:rPr lang="de-DE" altLang="zh-CN"/>
              <a:t>Vierte Ebene</a:t>
            </a:r>
          </a:p>
          <a:p>
            <a:pPr lvl="4"/>
            <a:r>
              <a:rPr lang="de-DE" altLang="zh-CN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177A9E2-77F0-47E2-BF93-344FF8D8BEE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15577AD8-C933-4679-87C8-C5015E001737}" type="datetimeFigureOut">
              <a:rPr lang="de-DE" altLang="zh-CN"/>
              <a:pPr>
                <a:defRPr/>
              </a:pPr>
              <a:t>22.02.2021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E013543-293B-4125-9167-15A20D95F0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algn="ct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83D3464-1700-402E-903C-381277313FC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7904C964-8585-425B-B3CE-C39D0D89C49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419" r:id="rId1"/>
    <p:sldLayoutId id="2147505420" r:id="rId2"/>
    <p:sldLayoutId id="2147505421" r:id="rId3"/>
    <p:sldLayoutId id="2147505422" r:id="rId4"/>
    <p:sldLayoutId id="2147505423" r:id="rId5"/>
    <p:sldLayoutId id="2147505424" r:id="rId6"/>
    <p:sldLayoutId id="2147505425" r:id="rId7"/>
    <p:sldLayoutId id="2147505426" r:id="rId8"/>
    <p:sldLayoutId id="2147505427" r:id="rId9"/>
    <p:sldLayoutId id="2147505428" r:id="rId10"/>
    <p:sldLayoutId id="2147505429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SimSun" panose="02010600030101010101" pitchFamily="2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9pPr>
    </p:titleStyle>
    <p:bodyStyle>
      <a:lvl1pPr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28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Line 5">
            <a:extLst>
              <a:ext uri="{FF2B5EF4-FFF2-40B4-BE49-F238E27FC236}">
                <a16:creationId xmlns:a16="http://schemas.microsoft.com/office/drawing/2014/main" id="{D0DA4383-D4E5-4CD8-A9E1-C99CBE4762BF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>
              <a:ln>
                <a:solidFill>
                  <a:srgbClr val="00B0F0"/>
                </a:solidFill>
              </a:ln>
              <a:latin typeface="Arial" charset="0"/>
              <a:cs typeface="Arial" charset="0"/>
            </a:endParaRPr>
          </a:p>
        </p:txBody>
      </p:sp>
      <p:pic>
        <p:nvPicPr>
          <p:cNvPr id="16387" name="Grafik 11">
            <a:extLst>
              <a:ext uri="{FF2B5EF4-FFF2-40B4-BE49-F238E27FC236}">
                <a16:creationId xmlns:a16="http://schemas.microsoft.com/office/drawing/2014/main" id="{DB22B61D-8A49-4DF2-847F-A449FEDC43E4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8" name="Titelplatzhalter 1">
            <a:extLst>
              <a:ext uri="{FF2B5EF4-FFF2-40B4-BE49-F238E27FC236}">
                <a16:creationId xmlns:a16="http://schemas.microsoft.com/office/drawing/2014/main" id="{D2537C5D-0745-45D7-8985-73EE239DE61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6389" name="Textplatzhalter 2">
            <a:extLst>
              <a:ext uri="{FF2B5EF4-FFF2-40B4-BE49-F238E27FC236}">
                <a16:creationId xmlns:a16="http://schemas.microsoft.com/office/drawing/2014/main" id="{1F9F4DD6-5377-4C84-B8C3-04763C3F77D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6FC9111-37A1-4CE2-B53B-8F1E23E50F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D2D2C2DC-449F-4407-B066-C2DAC62FD461}" type="datetimeFigureOut">
              <a:rPr lang="de-DE" altLang="de-DE"/>
              <a:pPr>
                <a:defRPr/>
              </a:pPr>
              <a:t>22.02.2021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C7342F8-509E-4B5C-A88F-3E80E4ADA0F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0EB0F68-4A3B-43A3-A848-8648B8C1F16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12EFADFF-9B27-4E98-B114-11F77D96CAA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265" r:id="rId1"/>
    <p:sldLayoutId id="2147505266" r:id="rId2"/>
    <p:sldLayoutId id="2147505267" r:id="rId3"/>
    <p:sldLayoutId id="2147505268" r:id="rId4"/>
    <p:sldLayoutId id="2147505269" r:id="rId5"/>
    <p:sldLayoutId id="2147505270" r:id="rId6"/>
    <p:sldLayoutId id="2147505271" r:id="rId7"/>
    <p:sldLayoutId id="2147505272" r:id="rId8"/>
    <p:sldLayoutId id="2147505273" r:id="rId9"/>
    <p:sldLayoutId id="2147505274" r:id="rId10"/>
    <p:sldLayoutId id="2147505275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Line 5">
            <a:extLst>
              <a:ext uri="{FF2B5EF4-FFF2-40B4-BE49-F238E27FC236}">
                <a16:creationId xmlns:a16="http://schemas.microsoft.com/office/drawing/2014/main" id="{992CD08E-59F2-42B9-8991-5C23F6379984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>
              <a:ln>
                <a:solidFill>
                  <a:srgbClr val="00B0F0"/>
                </a:solidFill>
              </a:ln>
              <a:latin typeface="Arial" charset="0"/>
              <a:cs typeface="Arial" charset="0"/>
            </a:endParaRPr>
          </a:p>
        </p:txBody>
      </p:sp>
      <p:pic>
        <p:nvPicPr>
          <p:cNvPr id="17411" name="Grafik 11">
            <a:extLst>
              <a:ext uri="{FF2B5EF4-FFF2-40B4-BE49-F238E27FC236}">
                <a16:creationId xmlns:a16="http://schemas.microsoft.com/office/drawing/2014/main" id="{5702AC0E-820A-4E75-AC4D-4D0DB8CAE780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2" name="Titelplatzhalter 1">
            <a:extLst>
              <a:ext uri="{FF2B5EF4-FFF2-40B4-BE49-F238E27FC236}">
                <a16:creationId xmlns:a16="http://schemas.microsoft.com/office/drawing/2014/main" id="{30F207DA-F960-437C-8A1F-A121CF43E34E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7413" name="Textplatzhalter 2">
            <a:extLst>
              <a:ext uri="{FF2B5EF4-FFF2-40B4-BE49-F238E27FC236}">
                <a16:creationId xmlns:a16="http://schemas.microsoft.com/office/drawing/2014/main" id="{152AAE74-4B0B-4202-B47F-7EBE48DE46C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950ED7C-07E2-4298-A8DA-F3DC1700D37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EDD8975F-0FE5-4719-8A7E-C17763785CFA}" type="datetimeFigureOut">
              <a:rPr lang="de-DE" altLang="zh-CN"/>
              <a:pPr>
                <a:defRPr/>
              </a:pPr>
              <a:t>22.02.2021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AB48AE0-B756-49E3-A336-E0798C8D2D0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Arial" panose="020B0604020202020204" pitchFamily="34" charset="0"/>
                <a:ea typeface="SimSun" panose="02010600030101010101" pitchFamily="2" charset="-122"/>
                <a:cs typeface="+mn-cs"/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16A0048-0BE3-4E3F-899C-30AC51DFD10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F5B743B2-2FCF-406E-AB6E-58218A84CB4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276" r:id="rId1"/>
    <p:sldLayoutId id="2147505277" r:id="rId2"/>
    <p:sldLayoutId id="2147505278" r:id="rId3"/>
    <p:sldLayoutId id="2147505279" r:id="rId4"/>
    <p:sldLayoutId id="2147505280" r:id="rId5"/>
    <p:sldLayoutId id="2147505281" r:id="rId6"/>
    <p:sldLayoutId id="2147505282" r:id="rId7"/>
    <p:sldLayoutId id="2147505283" r:id="rId8"/>
    <p:sldLayoutId id="2147505284" r:id="rId9"/>
    <p:sldLayoutId id="2147505285" r:id="rId10"/>
    <p:sldLayoutId id="2147505286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marL="342900" indent="-342900"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kumimoji="1"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SimSun" panose="02010600030101010101" pitchFamily="2" charset="-122"/>
          <a:cs typeface="SimSun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SimSun" panose="02010600030101010101" pitchFamily="2" charset="-122"/>
          <a:cs typeface="SimSun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anose="02010600030101010101" pitchFamily="2" charset="-122"/>
          <a:cs typeface="SimSun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anose="02010600030101010101" pitchFamily="2" charset="-122"/>
          <a:cs typeface="SimSun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Grafik 5">
            <a:extLst>
              <a:ext uri="{FF2B5EF4-FFF2-40B4-BE49-F238E27FC236}">
                <a16:creationId xmlns:a16="http://schemas.microsoft.com/office/drawing/2014/main" id="{00B7AA64-3104-4300-989F-13259DD99A4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2338" y="0"/>
            <a:ext cx="1871662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Line 5">
            <a:extLst>
              <a:ext uri="{FF2B5EF4-FFF2-40B4-BE49-F238E27FC236}">
                <a16:creationId xmlns:a16="http://schemas.microsoft.com/office/drawing/2014/main" id="{5802F0DF-4BAA-42C5-978A-AE2528523681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533400" y="1066800"/>
            <a:ext cx="6738938" cy="0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>
              <a:ln>
                <a:solidFill>
                  <a:srgbClr val="00B0F0"/>
                </a:solidFill>
              </a:ln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8436" name="Titelplatzhalter 1">
            <a:extLst>
              <a:ext uri="{FF2B5EF4-FFF2-40B4-BE49-F238E27FC236}">
                <a16:creationId xmlns:a16="http://schemas.microsoft.com/office/drawing/2014/main" id="{1AEDC4D4-B7A2-4419-8B1C-D387BFBD3F03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8437" name="Textplatzhalter 2">
            <a:extLst>
              <a:ext uri="{FF2B5EF4-FFF2-40B4-BE49-F238E27FC236}">
                <a16:creationId xmlns:a16="http://schemas.microsoft.com/office/drawing/2014/main" id="{B1F4EFDC-296A-4D5B-9124-908C5CEBFE8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altLang="zh-CN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5A9A175-B85D-4199-845A-3EEE7DA8C10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A20B4238-914D-4A58-9F36-BE7FC94E8B23}" type="datetimeFigureOut">
              <a:rPr lang="de-DE" altLang="zh-CN"/>
              <a:pPr>
                <a:defRPr/>
              </a:pPr>
              <a:t>22.02.2021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247F29A-A8F5-4657-9E0A-77867FA043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4618420-DD59-4C40-B847-1F3AC2186D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A5B8C004-422F-4D31-B77E-CB5302BDE8B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287" r:id="rId1"/>
    <p:sldLayoutId id="2147505288" r:id="rId2"/>
    <p:sldLayoutId id="2147505289" r:id="rId3"/>
    <p:sldLayoutId id="2147505290" r:id="rId4"/>
    <p:sldLayoutId id="2147505291" r:id="rId5"/>
    <p:sldLayoutId id="2147505292" r:id="rId6"/>
    <p:sldLayoutId id="2147505293" r:id="rId7"/>
    <p:sldLayoutId id="2147505294" r:id="rId8"/>
    <p:sldLayoutId id="2147505295" r:id="rId9"/>
    <p:sldLayoutId id="2147505296" r:id="rId10"/>
    <p:sldLayoutId id="2147505297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Line 5">
            <a:extLst>
              <a:ext uri="{FF2B5EF4-FFF2-40B4-BE49-F238E27FC236}">
                <a16:creationId xmlns:a16="http://schemas.microsoft.com/office/drawing/2014/main" id="{F1E55959-2634-40DD-85CA-73C96F11CD24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>
              <a:ln>
                <a:solidFill>
                  <a:srgbClr val="00B0F0"/>
                </a:solidFill>
              </a:ln>
              <a:latin typeface="Arial" charset="0"/>
              <a:cs typeface="Arial" charset="0"/>
            </a:endParaRPr>
          </a:p>
        </p:txBody>
      </p:sp>
      <p:pic>
        <p:nvPicPr>
          <p:cNvPr id="19459" name="Grafik 11">
            <a:extLst>
              <a:ext uri="{FF2B5EF4-FFF2-40B4-BE49-F238E27FC236}">
                <a16:creationId xmlns:a16="http://schemas.microsoft.com/office/drawing/2014/main" id="{F5E2D1FF-AF58-43D0-96A9-0FBBEE5B00D1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0" name="Titelplatzhalter 1">
            <a:extLst>
              <a:ext uri="{FF2B5EF4-FFF2-40B4-BE49-F238E27FC236}">
                <a16:creationId xmlns:a16="http://schemas.microsoft.com/office/drawing/2014/main" id="{99F043C7-799E-43AB-8A2C-68384F192607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9461" name="Textplatzhalter 2">
            <a:extLst>
              <a:ext uri="{FF2B5EF4-FFF2-40B4-BE49-F238E27FC236}">
                <a16:creationId xmlns:a16="http://schemas.microsoft.com/office/drawing/2014/main" id="{119B443B-07BE-495C-87D4-CE4668EFEA8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544A5AB-6C1A-4164-92DC-762CB8726DB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A4156ACB-3DC0-468B-8BDC-FA47F581A6F1}" type="datetimeFigureOut">
              <a:rPr lang="de-DE" altLang="de-DE"/>
              <a:pPr>
                <a:defRPr/>
              </a:pPr>
              <a:t>22.02.2021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1D2FC9B-0B65-40E0-86CC-1C9DA34A11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FAB60CD-219B-4249-B957-5E3D763C71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399BB111-4B30-455E-BBB8-E4D3CDDB6E7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298" r:id="rId1"/>
    <p:sldLayoutId id="2147505299" r:id="rId2"/>
    <p:sldLayoutId id="2147505300" r:id="rId3"/>
    <p:sldLayoutId id="2147505301" r:id="rId4"/>
    <p:sldLayoutId id="2147505302" r:id="rId5"/>
    <p:sldLayoutId id="2147505303" r:id="rId6"/>
    <p:sldLayoutId id="2147505304" r:id="rId7"/>
    <p:sldLayoutId id="2147505305" r:id="rId8"/>
    <p:sldLayoutId id="2147505306" r:id="rId9"/>
    <p:sldLayoutId id="2147505307" r:id="rId10"/>
    <p:sldLayoutId id="2147505308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elplatzhalter 1">
            <a:extLst>
              <a:ext uri="{FF2B5EF4-FFF2-40B4-BE49-F238E27FC236}">
                <a16:creationId xmlns:a16="http://schemas.microsoft.com/office/drawing/2014/main" id="{42E8198A-A211-476E-A812-943B4D7E3A3D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Titelmasterformat durch Klicken bearbeiten</a:t>
            </a:r>
          </a:p>
        </p:txBody>
      </p:sp>
      <p:sp>
        <p:nvSpPr>
          <p:cNvPr id="2051" name="Textplatzhalter 2">
            <a:extLst>
              <a:ext uri="{FF2B5EF4-FFF2-40B4-BE49-F238E27FC236}">
                <a16:creationId xmlns:a16="http://schemas.microsoft.com/office/drawing/2014/main" id="{72C4DB61-E057-46E7-A8CF-AA51D5720D7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  <a:p>
            <a:pPr lvl="1"/>
            <a:r>
              <a:rPr lang="de-DE" altLang="zh-CN"/>
              <a:t>Zweite Ebene</a:t>
            </a:r>
          </a:p>
          <a:p>
            <a:pPr lvl="2"/>
            <a:r>
              <a:rPr lang="de-DE" altLang="zh-CN"/>
              <a:t>Dritte Ebene</a:t>
            </a:r>
          </a:p>
          <a:p>
            <a:pPr lvl="3"/>
            <a:r>
              <a:rPr lang="de-DE" altLang="zh-CN"/>
              <a:t>Vierte Ebene</a:t>
            </a:r>
          </a:p>
          <a:p>
            <a:pPr lvl="4"/>
            <a:r>
              <a:rPr lang="de-DE" altLang="zh-CN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49D4F8B-1CEF-4072-BF0C-7D404B1FF31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 b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9B7D2B6C-71E9-42CD-8E4B-2A532B283881}" type="datetimeFigureOut">
              <a:rPr lang="de-DE" altLang="zh-CN"/>
              <a:pPr>
                <a:defRPr/>
              </a:pPr>
              <a:t>22.02.2021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CAFF487-0D2E-4EE8-A561-02060ED792E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 b="0">
                <a:solidFill>
                  <a:srgbClr val="898989"/>
                </a:solidFill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86CDCA8-6006-44A3-B839-6EF5F4107F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639A73FB-38FC-40BD-AD43-7B731C4BDF7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211" r:id="rId1"/>
    <p:sldLayoutId id="2147505212" r:id="rId2"/>
    <p:sldLayoutId id="2147505213" r:id="rId3"/>
    <p:sldLayoutId id="2147505214" r:id="rId4"/>
    <p:sldLayoutId id="2147505215" r:id="rId5"/>
    <p:sldLayoutId id="2147505216" r:id="rId6"/>
    <p:sldLayoutId id="2147505217" r:id="rId7"/>
    <p:sldLayoutId id="2147505218" r:id="rId8"/>
    <p:sldLayoutId id="2147505219" r:id="rId9"/>
    <p:sldLayoutId id="2147505220" r:id="rId10"/>
    <p:sldLayoutId id="2147505221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SimSun" pitchFamily="2" charset="-122"/>
          <a:cs typeface="SimSun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kumimoji="1" sz="28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Grafik 5">
            <a:extLst>
              <a:ext uri="{FF2B5EF4-FFF2-40B4-BE49-F238E27FC236}">
                <a16:creationId xmlns:a16="http://schemas.microsoft.com/office/drawing/2014/main" id="{B5D30E80-85B6-4B9E-BCCC-0567C2F870F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2338" y="0"/>
            <a:ext cx="1871662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3" name="Titelplatzhalter 1">
            <a:extLst>
              <a:ext uri="{FF2B5EF4-FFF2-40B4-BE49-F238E27FC236}">
                <a16:creationId xmlns:a16="http://schemas.microsoft.com/office/drawing/2014/main" id="{368A146A-D4BB-4373-9C3A-05E5E116DBAE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228600" y="304800"/>
            <a:ext cx="71628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20484" name="Textplatzhalter 2">
            <a:extLst>
              <a:ext uri="{FF2B5EF4-FFF2-40B4-BE49-F238E27FC236}">
                <a16:creationId xmlns:a16="http://schemas.microsoft.com/office/drawing/2014/main" id="{69F38FC9-4392-48E6-99EF-1F3F0DFDB6F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228600" y="1252538"/>
            <a:ext cx="7239000" cy="435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altLang="zh-CN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D772471-C03C-4BFC-AABC-E062E39C2D5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3A5F1702-4488-44B9-A3FA-898CE77AAA42}" type="datetimeFigureOut">
              <a:rPr lang="de-DE" altLang="zh-CN"/>
              <a:pPr>
                <a:defRPr/>
              </a:pPr>
              <a:t>22.02.2021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17C336F-6847-4467-AFDC-51617D7AD6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57786E9-8285-46A9-9E10-1041832E51C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7C11EE2C-D2ED-499A-BEFF-4D5A50FFCC9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  <p:sp>
        <p:nvSpPr>
          <p:cNvPr id="9" name="Line 5">
            <a:extLst>
              <a:ext uri="{FF2B5EF4-FFF2-40B4-BE49-F238E27FC236}">
                <a16:creationId xmlns:a16="http://schemas.microsoft.com/office/drawing/2014/main" id="{4C9A5127-CD19-4241-8083-92B3EF3D5EFD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533400" y="1066800"/>
            <a:ext cx="6738938" cy="0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>
              <a:ln>
                <a:solidFill>
                  <a:srgbClr val="00B0F0"/>
                </a:solidFill>
              </a:ln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309" r:id="rId1"/>
    <p:sldLayoutId id="2147505310" r:id="rId2"/>
    <p:sldLayoutId id="2147505311" r:id="rId3"/>
    <p:sldLayoutId id="2147505312" r:id="rId4"/>
    <p:sldLayoutId id="2147505313" r:id="rId5"/>
    <p:sldLayoutId id="2147505314" r:id="rId6"/>
    <p:sldLayoutId id="2147505315" r:id="rId7"/>
    <p:sldLayoutId id="2147505316" r:id="rId8"/>
    <p:sldLayoutId id="2147505317" r:id="rId9"/>
    <p:sldLayoutId id="2147505318" r:id="rId10"/>
    <p:sldLayoutId id="2147505319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40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ine 5">
            <a:extLst>
              <a:ext uri="{FF2B5EF4-FFF2-40B4-BE49-F238E27FC236}">
                <a16:creationId xmlns:a16="http://schemas.microsoft.com/office/drawing/2014/main" id="{2CA74DDA-51F9-4E6B-BA3D-2D3697554BB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1000" y="1143000"/>
            <a:ext cx="6400800" cy="0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 b="0">
              <a:ln>
                <a:solidFill>
                  <a:srgbClr val="00B0F0"/>
                </a:solidFill>
              </a:ln>
              <a:latin typeface="Arial" charset="0"/>
              <a:cs typeface="Arial" charset="0"/>
            </a:endParaRPr>
          </a:p>
        </p:txBody>
      </p:sp>
      <p:pic>
        <p:nvPicPr>
          <p:cNvPr id="21507" name="Grafik 7">
            <a:extLst>
              <a:ext uri="{FF2B5EF4-FFF2-40B4-BE49-F238E27FC236}">
                <a16:creationId xmlns:a16="http://schemas.microsoft.com/office/drawing/2014/main" id="{E761C253-B54E-442B-9C03-D5F2AACE9D16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4050" y="76200"/>
            <a:ext cx="213995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505430" r:id="rId1"/>
    <p:sldLayoutId id="2147505431" r:id="rId2"/>
    <p:sldLayoutId id="2147505432" r:id="rId3"/>
    <p:sldLayoutId id="2147505433" r:id="rId4"/>
    <p:sldLayoutId id="2147505434" r:id="rId5"/>
    <p:sldLayoutId id="2147505435" r:id="rId6"/>
    <p:sldLayoutId id="2147505436" r:id="rId7"/>
    <p:sldLayoutId id="2147505437" r:id="rId8"/>
    <p:sldLayoutId id="2147505438" r:id="rId9"/>
    <p:sldLayoutId id="2147505439" r:id="rId10"/>
    <p:sldLayoutId id="2147505440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SimSun" pitchFamily="2" charset="-122"/>
          <a:cs typeface="SimSun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kumimoji="1" sz="28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Grafik 7">
            <a:extLst>
              <a:ext uri="{FF2B5EF4-FFF2-40B4-BE49-F238E27FC236}">
                <a16:creationId xmlns:a16="http://schemas.microsoft.com/office/drawing/2014/main" id="{D0BD3B5A-FFF1-45AF-963E-727893992452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1" name="Title Placeholder 1">
            <a:extLst>
              <a:ext uri="{FF2B5EF4-FFF2-40B4-BE49-F238E27FC236}">
                <a16:creationId xmlns:a16="http://schemas.microsoft.com/office/drawing/2014/main" id="{0CAA5320-51E5-4835-AED1-91D6F848946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1365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Mastertitelformat bearbeiten</a:t>
            </a:r>
            <a:endParaRPr lang="en-US" altLang="de-DE"/>
          </a:p>
        </p:txBody>
      </p:sp>
      <p:sp>
        <p:nvSpPr>
          <p:cNvPr id="22532" name="Text Placeholder 2">
            <a:extLst>
              <a:ext uri="{FF2B5EF4-FFF2-40B4-BE49-F238E27FC236}">
                <a16:creationId xmlns:a16="http://schemas.microsoft.com/office/drawing/2014/main" id="{B41C8D04-6945-47EC-A1C1-7EC6BCC5739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Mastertextformat bearbeiten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2CA7D7-257B-458C-9475-6892AB4359F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D871349-8C14-44E6-85D5-EB385F8F9290}" type="datetimeFigureOut">
              <a:rPr lang="de-DE" altLang="zh-CN"/>
              <a:pPr>
                <a:defRPr/>
              </a:pPr>
              <a:t>22.02.2021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B6136C-953D-4786-BBB9-F69D0C64ABA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1C9DCF-26AC-4F5F-8AFA-050F24C6BD2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9955420C-3C4E-405D-ADFF-9298BC95070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  <p:sp>
        <p:nvSpPr>
          <p:cNvPr id="7" name="Line 5">
            <a:extLst>
              <a:ext uri="{FF2B5EF4-FFF2-40B4-BE49-F238E27FC236}">
                <a16:creationId xmlns:a16="http://schemas.microsoft.com/office/drawing/2014/main" id="{AB88838A-6487-4235-8E8C-089F9B2C2A8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 dirty="0">
              <a:ln>
                <a:solidFill>
                  <a:srgbClr val="00B0F0"/>
                </a:solidFill>
              </a:ln>
              <a:latin typeface="Arial" charset="0"/>
              <a:cs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320" r:id="rId1"/>
    <p:sldLayoutId id="2147505321" r:id="rId2"/>
    <p:sldLayoutId id="2147505322" r:id="rId3"/>
    <p:sldLayoutId id="2147505323" r:id="rId4"/>
    <p:sldLayoutId id="2147505324" r:id="rId5"/>
    <p:sldLayoutId id="2147505325" r:id="rId6"/>
    <p:sldLayoutId id="2147505326" r:id="rId7"/>
    <p:sldLayoutId id="2147505327" r:id="rId8"/>
    <p:sldLayoutId id="2147505328" r:id="rId9"/>
    <p:sldLayoutId id="2147505329" r:id="rId10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ctr" rtl="0" eaLnBrk="0" fontAlgn="base" hangingPunct="0">
        <a:lnSpc>
          <a:spcPct val="90000"/>
        </a:lnSpc>
        <a:spcBef>
          <a:spcPts val="10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4572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2pPr>
      <a:lvl3pPr marL="9144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3pPr>
      <a:lvl4pPr marL="13716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4pPr>
      <a:lvl5pPr marL="18288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elplatzhalter 1">
            <a:extLst>
              <a:ext uri="{FF2B5EF4-FFF2-40B4-BE49-F238E27FC236}">
                <a16:creationId xmlns:a16="http://schemas.microsoft.com/office/drawing/2014/main" id="{877F476C-4853-4858-9841-3498EC4607B3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Titelmasterformat durch Klicken bearbeiten</a:t>
            </a:r>
          </a:p>
        </p:txBody>
      </p:sp>
      <p:sp>
        <p:nvSpPr>
          <p:cNvPr id="3075" name="Textplatzhalter 2">
            <a:extLst>
              <a:ext uri="{FF2B5EF4-FFF2-40B4-BE49-F238E27FC236}">
                <a16:creationId xmlns:a16="http://schemas.microsoft.com/office/drawing/2014/main" id="{5A6E69F6-F18D-4560-A0E9-FCF66DC629A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  <a:p>
            <a:pPr lvl="1"/>
            <a:r>
              <a:rPr lang="de-DE" altLang="zh-CN"/>
              <a:t>Zweite Ebene</a:t>
            </a:r>
          </a:p>
          <a:p>
            <a:pPr lvl="2"/>
            <a:r>
              <a:rPr lang="de-DE" altLang="zh-CN"/>
              <a:t>Dritte Ebene</a:t>
            </a:r>
          </a:p>
          <a:p>
            <a:pPr lvl="3"/>
            <a:r>
              <a:rPr lang="de-DE" altLang="zh-CN"/>
              <a:t>Vierte Ebene</a:t>
            </a:r>
          </a:p>
          <a:p>
            <a:pPr lvl="4"/>
            <a:r>
              <a:rPr lang="de-DE" altLang="zh-CN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562F913-A464-4EEA-9983-DF19880401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 b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071EE1CC-5C77-4ABD-9FC3-A12A78DAA7D9}" type="datetimeFigureOut">
              <a:rPr lang="de-DE" altLang="zh-CN"/>
              <a:pPr>
                <a:defRPr/>
              </a:pPr>
              <a:t>22.02.2021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8B6FC69-DC29-4A34-AAF4-DA22F81BE6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 b="0">
                <a:solidFill>
                  <a:srgbClr val="898989"/>
                </a:solidFill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B986926-B5C1-477F-BD15-9792C75938C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B3BC868F-8673-4E76-BEC3-10A4E6A16E0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330" r:id="rId1"/>
    <p:sldLayoutId id="2147505331" r:id="rId2"/>
    <p:sldLayoutId id="2147505332" r:id="rId3"/>
    <p:sldLayoutId id="2147505333" r:id="rId4"/>
    <p:sldLayoutId id="2147505334" r:id="rId5"/>
    <p:sldLayoutId id="2147505335" r:id="rId6"/>
    <p:sldLayoutId id="2147505336" r:id="rId7"/>
    <p:sldLayoutId id="2147505337" r:id="rId8"/>
    <p:sldLayoutId id="2147505338" r:id="rId9"/>
    <p:sldLayoutId id="2147505339" r:id="rId10"/>
    <p:sldLayoutId id="2147505340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SimSun" pitchFamily="2" charset="-122"/>
          <a:cs typeface="SimSun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kumimoji="1" sz="28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elplatzhalter 1">
            <a:extLst>
              <a:ext uri="{FF2B5EF4-FFF2-40B4-BE49-F238E27FC236}">
                <a16:creationId xmlns:a16="http://schemas.microsoft.com/office/drawing/2014/main" id="{4F7B25E5-13B7-45DB-82DC-71DD30EA89FD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Titelmasterformat durch Klicken bearbeiten</a:t>
            </a:r>
          </a:p>
        </p:txBody>
      </p:sp>
      <p:sp>
        <p:nvSpPr>
          <p:cNvPr id="4099" name="Textplatzhalter 2">
            <a:extLst>
              <a:ext uri="{FF2B5EF4-FFF2-40B4-BE49-F238E27FC236}">
                <a16:creationId xmlns:a16="http://schemas.microsoft.com/office/drawing/2014/main" id="{E18578DA-325E-40CD-BE31-A4B20EE8239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  <a:p>
            <a:pPr lvl="1"/>
            <a:r>
              <a:rPr lang="de-DE" altLang="zh-CN"/>
              <a:t>Zweite Ebene</a:t>
            </a:r>
          </a:p>
          <a:p>
            <a:pPr lvl="2"/>
            <a:r>
              <a:rPr lang="de-DE" altLang="zh-CN"/>
              <a:t>Dritte Ebene</a:t>
            </a:r>
          </a:p>
          <a:p>
            <a:pPr lvl="3"/>
            <a:r>
              <a:rPr lang="de-DE" altLang="zh-CN"/>
              <a:t>Vierte Ebene</a:t>
            </a:r>
          </a:p>
          <a:p>
            <a:pPr lvl="4"/>
            <a:r>
              <a:rPr lang="de-DE" altLang="zh-CN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91C526F-9526-487C-830C-119312783FC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 b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183CE82F-1A9F-41D2-AF81-3C1AA65E95BC}" type="datetimeFigureOut">
              <a:rPr lang="de-DE" altLang="zh-CN"/>
              <a:pPr>
                <a:defRPr/>
              </a:pPr>
              <a:t>22.02.2021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975BE4D-99A0-4061-B064-4D4CFBECE22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 b="0">
                <a:solidFill>
                  <a:srgbClr val="898989"/>
                </a:solidFill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66162A3-8F7D-48C8-9073-1E10FDDD96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32DE8C0E-3E99-4756-88C2-E40B0200F50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341" r:id="rId1"/>
    <p:sldLayoutId id="2147505342" r:id="rId2"/>
    <p:sldLayoutId id="2147505343" r:id="rId3"/>
    <p:sldLayoutId id="2147505344" r:id="rId4"/>
    <p:sldLayoutId id="2147505345" r:id="rId5"/>
    <p:sldLayoutId id="2147505346" r:id="rId6"/>
    <p:sldLayoutId id="2147505347" r:id="rId7"/>
    <p:sldLayoutId id="2147505348" r:id="rId8"/>
    <p:sldLayoutId id="2147505349" r:id="rId9"/>
    <p:sldLayoutId id="2147505350" r:id="rId10"/>
    <p:sldLayoutId id="2147505351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SimSun" pitchFamily="2" charset="-122"/>
          <a:cs typeface="SimSun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kumimoji="1" sz="28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ine 5">
            <a:extLst>
              <a:ext uri="{FF2B5EF4-FFF2-40B4-BE49-F238E27FC236}">
                <a16:creationId xmlns:a16="http://schemas.microsoft.com/office/drawing/2014/main" id="{1CD30C33-4767-42AB-ADFE-E45CEF6D46D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1000" y="1143000"/>
            <a:ext cx="6400800" cy="0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 b="0">
              <a:ln>
                <a:solidFill>
                  <a:srgbClr val="00B0F0"/>
                </a:solidFill>
              </a:ln>
              <a:latin typeface="Arial" charset="0"/>
              <a:cs typeface="Arial" charset="0"/>
            </a:endParaRPr>
          </a:p>
        </p:txBody>
      </p:sp>
      <p:pic>
        <p:nvPicPr>
          <p:cNvPr id="5123" name="Grafik 7">
            <a:extLst>
              <a:ext uri="{FF2B5EF4-FFF2-40B4-BE49-F238E27FC236}">
                <a16:creationId xmlns:a16="http://schemas.microsoft.com/office/drawing/2014/main" id="{10DC6BFF-C219-4AAB-BD35-F0B502D239D3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4050" y="76200"/>
            <a:ext cx="213995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505352" r:id="rId1"/>
    <p:sldLayoutId id="2147505353" r:id="rId2"/>
    <p:sldLayoutId id="2147505354" r:id="rId3"/>
    <p:sldLayoutId id="2147505355" r:id="rId4"/>
    <p:sldLayoutId id="2147505356" r:id="rId5"/>
    <p:sldLayoutId id="2147505357" r:id="rId6"/>
    <p:sldLayoutId id="2147505358" r:id="rId7"/>
    <p:sldLayoutId id="2147505359" r:id="rId8"/>
    <p:sldLayoutId id="2147505360" r:id="rId9"/>
    <p:sldLayoutId id="2147505361" r:id="rId10"/>
    <p:sldLayoutId id="2147505362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SimSun" pitchFamily="2" charset="-122"/>
          <a:cs typeface="SimSun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kumimoji="1" sz="28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ine 5">
            <a:extLst>
              <a:ext uri="{FF2B5EF4-FFF2-40B4-BE49-F238E27FC236}">
                <a16:creationId xmlns:a16="http://schemas.microsoft.com/office/drawing/2014/main" id="{210E2F01-F6D0-475B-9130-618A9596D3C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1000" y="1143000"/>
            <a:ext cx="6400800" cy="0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</a:ln>
        </p:spPr>
        <p:txBody>
          <a:bodyPr/>
          <a:lstStyle/>
          <a:p>
            <a:pPr eaLnBrk="1" hangingPunct="1">
              <a:defRPr/>
            </a:pPr>
            <a:endParaRPr lang="de-DE">
              <a:ln>
                <a:solidFill>
                  <a:srgbClr val="00B0F0"/>
                </a:solidFill>
              </a:ln>
              <a:cs typeface="Arial" panose="020B0604020202020204" pitchFamily="34" charset="0"/>
            </a:endParaRPr>
          </a:p>
        </p:txBody>
      </p:sp>
      <p:pic>
        <p:nvPicPr>
          <p:cNvPr id="6147" name="Grafik 7">
            <a:extLst>
              <a:ext uri="{FF2B5EF4-FFF2-40B4-BE49-F238E27FC236}">
                <a16:creationId xmlns:a16="http://schemas.microsoft.com/office/drawing/2014/main" id="{1EDB70D1-EB47-42C9-AED6-2BC3F29AFE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4050" y="76200"/>
            <a:ext cx="213995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505363" r:id="rId1"/>
    <p:sldLayoutId id="2147505364" r:id="rId2"/>
    <p:sldLayoutId id="2147505365" r:id="rId3"/>
    <p:sldLayoutId id="2147505366" r:id="rId4"/>
    <p:sldLayoutId id="2147505367" r:id="rId5"/>
    <p:sldLayoutId id="2147505368" r:id="rId6"/>
    <p:sldLayoutId id="2147505369" r:id="rId7"/>
    <p:sldLayoutId id="2147505370" r:id="rId8"/>
    <p:sldLayoutId id="2147505371" r:id="rId9"/>
    <p:sldLayoutId id="2147505372" r:id="rId10"/>
    <p:sldLayoutId id="2147505373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SimSun" panose="02010600030101010101" pitchFamily="2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9pPr>
    </p:titleStyle>
    <p:bodyStyle>
      <a:lvl1pPr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28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elplatzhalter 1">
            <a:extLst>
              <a:ext uri="{FF2B5EF4-FFF2-40B4-BE49-F238E27FC236}">
                <a16:creationId xmlns:a16="http://schemas.microsoft.com/office/drawing/2014/main" id="{F120774B-6873-4B99-B121-99F0C58DC75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Titelmasterformat durch Klicken bearbeiten</a:t>
            </a:r>
          </a:p>
        </p:txBody>
      </p:sp>
      <p:sp>
        <p:nvSpPr>
          <p:cNvPr id="7171" name="Textplatzhalter 2">
            <a:extLst>
              <a:ext uri="{FF2B5EF4-FFF2-40B4-BE49-F238E27FC236}">
                <a16:creationId xmlns:a16="http://schemas.microsoft.com/office/drawing/2014/main" id="{67A9F993-2393-4DCC-822C-3830156C4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  <a:p>
            <a:pPr lvl="1"/>
            <a:r>
              <a:rPr lang="de-DE" altLang="zh-CN"/>
              <a:t>Zweite Ebene</a:t>
            </a:r>
          </a:p>
          <a:p>
            <a:pPr lvl="2"/>
            <a:r>
              <a:rPr lang="de-DE" altLang="zh-CN"/>
              <a:t>Dritte Ebene</a:t>
            </a:r>
          </a:p>
          <a:p>
            <a:pPr lvl="3"/>
            <a:r>
              <a:rPr lang="de-DE" altLang="zh-CN"/>
              <a:t>Vierte Ebene</a:t>
            </a:r>
          </a:p>
          <a:p>
            <a:pPr lvl="4"/>
            <a:r>
              <a:rPr lang="de-DE" altLang="zh-CN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09D5298-1208-44DA-8A52-EA8435AB79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C67E3ADB-6D64-48A2-A83F-1CBE8CF8C5B1}" type="datetimeFigureOut">
              <a:rPr lang="de-DE" altLang="zh-CN"/>
              <a:pPr>
                <a:defRPr/>
              </a:pPr>
              <a:t>22.02.2021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BDE445F-A5E8-4F28-B1C7-90E79B95F93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4BF4D51-224A-4344-9065-8CB1C8E049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1D592643-58D5-4FF1-8724-40F70D71EFF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374" r:id="rId1"/>
    <p:sldLayoutId id="2147505375" r:id="rId2"/>
    <p:sldLayoutId id="2147505376" r:id="rId3"/>
    <p:sldLayoutId id="2147505377" r:id="rId4"/>
    <p:sldLayoutId id="2147505378" r:id="rId5"/>
    <p:sldLayoutId id="2147505379" r:id="rId6"/>
    <p:sldLayoutId id="2147505380" r:id="rId7"/>
    <p:sldLayoutId id="2147505381" r:id="rId8"/>
    <p:sldLayoutId id="2147505382" r:id="rId9"/>
    <p:sldLayoutId id="2147505383" r:id="rId10"/>
    <p:sldLayoutId id="2147505384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SimSun" pitchFamily="2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2800" kern="1200">
          <a:solidFill>
            <a:schemeClr val="tx1"/>
          </a:solidFill>
          <a:latin typeface="+mn-lt"/>
          <a:ea typeface="SimSun" pitchFamily="2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ine 5">
            <a:extLst>
              <a:ext uri="{FF2B5EF4-FFF2-40B4-BE49-F238E27FC236}">
                <a16:creationId xmlns:a16="http://schemas.microsoft.com/office/drawing/2014/main" id="{9F818EEC-A90D-4EC1-8619-25DE3135635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1000" y="1143000"/>
            <a:ext cx="6400800" cy="0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de-DE">
              <a:ln>
                <a:solidFill>
                  <a:srgbClr val="00B0F0"/>
                </a:solidFill>
              </a:ln>
            </a:endParaRPr>
          </a:p>
        </p:txBody>
      </p:sp>
      <p:pic>
        <p:nvPicPr>
          <p:cNvPr id="8195" name="Grafik 7">
            <a:extLst>
              <a:ext uri="{FF2B5EF4-FFF2-40B4-BE49-F238E27FC236}">
                <a16:creationId xmlns:a16="http://schemas.microsoft.com/office/drawing/2014/main" id="{0F275B2A-83A8-4C84-825B-9CB5E1F1E9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4050" y="76200"/>
            <a:ext cx="213995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505385" r:id="rId1"/>
    <p:sldLayoutId id="2147505386" r:id="rId2"/>
    <p:sldLayoutId id="2147505387" r:id="rId3"/>
    <p:sldLayoutId id="2147505388" r:id="rId4"/>
    <p:sldLayoutId id="2147505389" r:id="rId5"/>
    <p:sldLayoutId id="2147505390" r:id="rId6"/>
    <p:sldLayoutId id="2147505391" r:id="rId7"/>
    <p:sldLayoutId id="2147505392" r:id="rId8"/>
    <p:sldLayoutId id="2147505393" r:id="rId9"/>
    <p:sldLayoutId id="2147505394" r:id="rId10"/>
    <p:sldLayoutId id="2147505395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SimSun" pitchFamily="2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2800" kern="1200">
          <a:solidFill>
            <a:schemeClr val="tx1"/>
          </a:solidFill>
          <a:latin typeface="+mn-lt"/>
          <a:ea typeface="SimSun" pitchFamily="2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elplatzhalter 1">
            <a:extLst>
              <a:ext uri="{FF2B5EF4-FFF2-40B4-BE49-F238E27FC236}">
                <a16:creationId xmlns:a16="http://schemas.microsoft.com/office/drawing/2014/main" id="{08BCCB86-5028-4924-A9E5-030AC63E05F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Titelmasterformat durch Klicken bearbeiten</a:t>
            </a:r>
          </a:p>
        </p:txBody>
      </p:sp>
      <p:sp>
        <p:nvSpPr>
          <p:cNvPr id="9219" name="Textplatzhalter 2">
            <a:extLst>
              <a:ext uri="{FF2B5EF4-FFF2-40B4-BE49-F238E27FC236}">
                <a16:creationId xmlns:a16="http://schemas.microsoft.com/office/drawing/2014/main" id="{E239D472-A801-4849-9B15-81B778F8FC3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  <a:p>
            <a:pPr lvl="1"/>
            <a:r>
              <a:rPr lang="de-DE" altLang="zh-CN"/>
              <a:t>Zweite Ebene</a:t>
            </a:r>
          </a:p>
          <a:p>
            <a:pPr lvl="2"/>
            <a:r>
              <a:rPr lang="de-DE" altLang="zh-CN"/>
              <a:t>Dritte Ebene</a:t>
            </a:r>
          </a:p>
          <a:p>
            <a:pPr lvl="3"/>
            <a:r>
              <a:rPr lang="de-DE" altLang="zh-CN"/>
              <a:t>Vierte Ebene</a:t>
            </a:r>
          </a:p>
          <a:p>
            <a:pPr lvl="4"/>
            <a:r>
              <a:rPr lang="de-DE" altLang="zh-CN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35BD891-D274-4457-AF73-FD6D3B940B4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6F99C37A-D5D5-490A-8467-46131F8B34A2}" type="datetimeFigureOut">
              <a:rPr lang="de-DE" altLang="zh-CN"/>
              <a:pPr>
                <a:defRPr/>
              </a:pPr>
              <a:t>22.02.2021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3F28FEE-017D-4F85-B36A-B8003FF0922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EACAB8B-5B3E-4C2A-A120-9539AA95F0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AA78D3E3-C561-42D4-95AB-D62D4530AC4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396" r:id="rId1"/>
    <p:sldLayoutId id="2147505397" r:id="rId2"/>
    <p:sldLayoutId id="2147505398" r:id="rId3"/>
    <p:sldLayoutId id="2147505399" r:id="rId4"/>
    <p:sldLayoutId id="2147505400" r:id="rId5"/>
    <p:sldLayoutId id="2147505401" r:id="rId6"/>
    <p:sldLayoutId id="2147505402" r:id="rId7"/>
    <p:sldLayoutId id="2147505403" r:id="rId8"/>
    <p:sldLayoutId id="2147505404" r:id="rId9"/>
    <p:sldLayoutId id="2147505405" r:id="rId10"/>
    <p:sldLayoutId id="2147505406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SimSun" pitchFamily="2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2800" kern="1200">
          <a:solidFill>
            <a:schemeClr val="tx1"/>
          </a:solidFill>
          <a:latin typeface="+mn-lt"/>
          <a:ea typeface="SimSun" pitchFamily="2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1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1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1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1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1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1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602" name="Titel 1">
            <a:extLst>
              <a:ext uri="{FF2B5EF4-FFF2-40B4-BE49-F238E27FC236}">
                <a16:creationId xmlns:a16="http://schemas.microsoft.com/office/drawing/2014/main" id="{81B527E4-13D6-4868-951F-990631F9CF4E}"/>
              </a:ext>
            </a:extLst>
          </p:cNvPr>
          <p:cNvSpPr txBox="1">
            <a:spLocks/>
          </p:cNvSpPr>
          <p:nvPr/>
        </p:nvSpPr>
        <p:spPr bwMode="auto">
          <a:xfrm>
            <a:off x="381000" y="342900"/>
            <a:ext cx="65532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de-DE" sz="4200" b="0" i="0" u="none" strike="noStrike" kern="1200" cap="none" spc="0" normalizeH="0" baseline="0" noProof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证道</a:t>
            </a:r>
          </a:p>
        </p:txBody>
      </p:sp>
      <p:sp>
        <p:nvSpPr>
          <p:cNvPr id="281603" name="Inhaltsplatzhalter 2">
            <a:extLst>
              <a:ext uri="{FF2B5EF4-FFF2-40B4-BE49-F238E27FC236}">
                <a16:creationId xmlns:a16="http://schemas.microsoft.com/office/drawing/2014/main" id="{73B503E4-7FB5-424D-9B7C-F01305519130}"/>
              </a:ext>
            </a:extLst>
          </p:cNvPr>
          <p:cNvSpPr txBox="1">
            <a:spLocks/>
          </p:cNvSpPr>
          <p:nvPr/>
        </p:nvSpPr>
        <p:spPr bwMode="auto">
          <a:xfrm>
            <a:off x="381000" y="1524000"/>
            <a:ext cx="68580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altLang="zh-CN" sz="6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CN" altLang="en-US" sz="6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乱象中的困惑</a:t>
            </a:r>
            <a:endParaRPr kumimoji="0" lang="en-US" altLang="zh-CN" sz="6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CN" altLang="en-US" sz="6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与盼望</a:t>
            </a:r>
            <a:endParaRPr kumimoji="0" lang="de-DE" altLang="zh-CN" sz="6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de-DE" altLang="zh-CN" sz="1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zh-CN" altLang="de-DE" sz="5400" b="0" dirty="0">
                <a:solidFill>
                  <a:srgbClr val="000000"/>
                </a:solidFill>
              </a:rPr>
              <a:t>诗篇</a:t>
            </a:r>
            <a:r>
              <a:rPr lang="de-DE" altLang="zh-CN" sz="5400" b="0" dirty="0">
                <a:solidFill>
                  <a:srgbClr val="000000"/>
                </a:solidFill>
              </a:rPr>
              <a:t>73</a:t>
            </a:r>
            <a:r>
              <a:rPr lang="zh-CN" altLang="de-DE" sz="5400" b="0" dirty="0">
                <a:solidFill>
                  <a:srgbClr val="000000"/>
                </a:solidFill>
              </a:rPr>
              <a:t>篇</a:t>
            </a:r>
            <a:endParaRPr kumimoji="0" lang="en-US" altLang="zh-CN" sz="5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50" name="Inhaltsplatzhalter 2">
            <a:extLst>
              <a:ext uri="{FF2B5EF4-FFF2-40B4-BE49-F238E27FC236}">
                <a16:creationId xmlns:a16="http://schemas.microsoft.com/office/drawing/2014/main" id="{57D81C2C-B0ED-4263-8F4D-08B0C880D1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371600"/>
            <a:ext cx="7086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r>
              <a:rPr lang="zh-CN" altLang="de-DE" sz="3400" b="0" dirty="0">
                <a:solidFill>
                  <a:srgbClr val="000000"/>
                </a:solidFill>
              </a:rPr>
              <a:t>经文理解与应用：</a:t>
            </a:r>
            <a:endParaRPr lang="en-US" altLang="zh-CN" sz="3400" b="0" dirty="0">
              <a:solidFill>
                <a:srgbClr val="000000"/>
              </a:solidFill>
            </a:endParaRPr>
          </a:p>
          <a:p>
            <a:pPr marL="514350" indent="-514350">
              <a:buFont typeface="+mj-lt"/>
              <a:buAutoNum type="arabicPeriod" startAt="5"/>
            </a:pPr>
            <a:r>
              <a:rPr lang="zh-CN" altLang="en-US" sz="3400" b="0" dirty="0">
                <a:solidFill>
                  <a:srgbClr val="000000"/>
                </a:solidFill>
              </a:rPr>
              <a:t>看见神对与跟随者的扶持、引导，灵魂的更新</a:t>
            </a:r>
          </a:p>
          <a:p>
            <a:pPr marL="514350" indent="-514350">
              <a:buFont typeface="+mj-lt"/>
              <a:buAutoNum type="arabicPeriod" startAt="5"/>
            </a:pPr>
            <a:r>
              <a:rPr lang="zh-CN" altLang="en-US" sz="3400" b="0" dirty="0">
                <a:solidFill>
                  <a:srgbClr val="000000"/>
                </a:solidFill>
              </a:rPr>
              <a:t>看见公义、救恩和持守的益处与永恒的荣耀</a:t>
            </a:r>
          </a:p>
          <a:p>
            <a:pPr marL="514350" indent="-514350">
              <a:buFont typeface="+mj-lt"/>
              <a:buAutoNum type="arabicPeriod" startAt="5"/>
            </a:pPr>
            <a:endParaRPr lang="zh-CN" altLang="en-US" sz="3400" b="0" dirty="0">
              <a:solidFill>
                <a:srgbClr val="000000"/>
              </a:solidFill>
            </a:endParaRPr>
          </a:p>
          <a:p>
            <a:endParaRPr lang="zh-CN" altLang="en-US" sz="3400" b="0" dirty="0">
              <a:solidFill>
                <a:srgbClr val="000000"/>
              </a:solidFill>
            </a:endParaRPr>
          </a:p>
          <a:p>
            <a:endParaRPr lang="en-US" altLang="zh-CN" sz="3400" b="0" dirty="0">
              <a:solidFill>
                <a:srgbClr val="000000"/>
              </a:solidFill>
            </a:endParaRPr>
          </a:p>
        </p:txBody>
      </p:sp>
      <p:sp>
        <p:nvSpPr>
          <p:cNvPr id="5" name="Titel 1">
            <a:extLst>
              <a:ext uri="{FF2B5EF4-FFF2-40B4-BE49-F238E27FC236}">
                <a16:creationId xmlns:a16="http://schemas.microsoft.com/office/drawing/2014/main" id="{32CD3483-C8B4-48F3-B726-5E8701E44D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342900"/>
            <a:ext cx="70104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zh-CN" altLang="en-US" sz="3600" b="0" dirty="0">
                <a:solidFill>
                  <a:srgbClr val="3333CC"/>
                </a:solidFill>
              </a:rPr>
              <a:t>乱象中的困惑与盼望</a:t>
            </a:r>
            <a:r>
              <a:rPr lang="de-DE" altLang="zh-CN" sz="3600" b="0" dirty="0">
                <a:solidFill>
                  <a:srgbClr val="3333CC"/>
                </a:solidFill>
              </a:rPr>
              <a:t> </a:t>
            </a:r>
            <a:r>
              <a:rPr lang="de-DE" sz="3600" b="0" dirty="0">
                <a:solidFill>
                  <a:srgbClr val="3333CC"/>
                </a:solidFill>
              </a:rPr>
              <a:t>(</a:t>
            </a:r>
            <a:r>
              <a:rPr lang="zh-CN" altLang="de-DE" sz="3600" b="0" dirty="0">
                <a:solidFill>
                  <a:srgbClr val="3333CC"/>
                </a:solidFill>
              </a:rPr>
              <a:t>诗篇</a:t>
            </a:r>
            <a:r>
              <a:rPr lang="de-DE" sz="3600" b="0" dirty="0">
                <a:solidFill>
                  <a:srgbClr val="3333CC"/>
                </a:solidFill>
              </a:rPr>
              <a:t>73</a:t>
            </a:r>
            <a:r>
              <a:rPr lang="zh-CN" altLang="de-DE" sz="3600" b="0" dirty="0">
                <a:solidFill>
                  <a:srgbClr val="3333CC"/>
                </a:solidFill>
              </a:rPr>
              <a:t>篇</a:t>
            </a:r>
            <a:r>
              <a:rPr lang="de-DE" sz="3600" b="0" dirty="0">
                <a:solidFill>
                  <a:srgbClr val="3333CC"/>
                </a:solidFill>
              </a:rPr>
              <a:t>)</a:t>
            </a:r>
            <a:endParaRPr lang="de-DE" altLang="zh-CN" sz="3600" b="0" dirty="0">
              <a:solidFill>
                <a:srgbClr val="33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6001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898" name="Inhaltsplatzhalter 2">
            <a:extLst>
              <a:ext uri="{FF2B5EF4-FFF2-40B4-BE49-F238E27FC236}">
                <a16:creationId xmlns:a16="http://schemas.microsoft.com/office/drawing/2014/main" id="{922CE1C8-A112-4D0B-8575-F7E5F23358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295400"/>
            <a:ext cx="7086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r>
              <a:rPr lang="zh-CN" altLang="de-DE" sz="3400" b="0" dirty="0">
                <a:solidFill>
                  <a:srgbClr val="000000"/>
                </a:solidFill>
              </a:rPr>
              <a:t>总结：</a:t>
            </a:r>
            <a:endParaRPr lang="en-US" altLang="zh-CN" sz="3400" b="0" dirty="0">
              <a:solidFill>
                <a:srgbClr val="000000"/>
              </a:solidFill>
            </a:endParaRPr>
          </a:p>
          <a:p>
            <a:r>
              <a:rPr lang="zh-CN" altLang="en-US" sz="3400" b="0" dirty="0">
                <a:solidFill>
                  <a:srgbClr val="000000"/>
                </a:solidFill>
              </a:rPr>
              <a:t>生活在世界的信徒，面对世界的罪恶、背离和是非颠倒的乱象，人的经验、理性、思想和眼目的有限，都会使人的灵性受到冲击和试探。只有进入与神的关系中，以神的眼光看世界和自己，才能明白神的作为，并在祂的引导和恩典中看到生命的盼望。</a:t>
            </a:r>
          </a:p>
          <a:p>
            <a:endParaRPr lang="de-DE" altLang="zh-CN" sz="3400" b="0" dirty="0">
              <a:solidFill>
                <a:srgbClr val="000000"/>
              </a:solidFill>
            </a:endParaRPr>
          </a:p>
        </p:txBody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1F402B54-02FC-4025-8FF1-F5C47E390D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342900"/>
            <a:ext cx="68580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zh-CN" altLang="en-US" sz="3600" b="0" dirty="0">
                <a:solidFill>
                  <a:srgbClr val="3333CC"/>
                </a:solidFill>
              </a:rPr>
              <a:t>乱象中的困惑与盼望</a:t>
            </a:r>
            <a:r>
              <a:rPr lang="de-DE" altLang="zh-CN" sz="3600" b="0" dirty="0">
                <a:solidFill>
                  <a:srgbClr val="3333CC"/>
                </a:solidFill>
              </a:rPr>
              <a:t> </a:t>
            </a:r>
            <a:r>
              <a:rPr lang="de-DE" sz="3600" b="0" dirty="0">
                <a:solidFill>
                  <a:srgbClr val="3333CC"/>
                </a:solidFill>
              </a:rPr>
              <a:t>(</a:t>
            </a:r>
            <a:r>
              <a:rPr lang="zh-CN" altLang="de-DE" sz="3600" b="0" dirty="0">
                <a:solidFill>
                  <a:srgbClr val="3333CC"/>
                </a:solidFill>
              </a:rPr>
              <a:t>诗篇</a:t>
            </a:r>
            <a:r>
              <a:rPr lang="de-DE" sz="3600" b="0" dirty="0">
                <a:solidFill>
                  <a:srgbClr val="3333CC"/>
                </a:solidFill>
              </a:rPr>
              <a:t>73</a:t>
            </a:r>
            <a:r>
              <a:rPr lang="zh-CN" altLang="de-DE" sz="3600" b="0" dirty="0">
                <a:solidFill>
                  <a:srgbClr val="3333CC"/>
                </a:solidFill>
              </a:rPr>
              <a:t>篇</a:t>
            </a:r>
            <a:r>
              <a:rPr lang="de-DE" sz="3600" b="0" dirty="0">
                <a:solidFill>
                  <a:srgbClr val="3333CC"/>
                </a:solidFill>
              </a:rPr>
              <a:t>)</a:t>
            </a:r>
            <a:endParaRPr lang="de-DE" altLang="zh-CN" sz="3600" b="0" dirty="0">
              <a:solidFill>
                <a:srgbClr val="3333CC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2" name="Titel 1">
            <a:extLst>
              <a:ext uri="{FF2B5EF4-FFF2-40B4-BE49-F238E27FC236}">
                <a16:creationId xmlns:a16="http://schemas.microsoft.com/office/drawing/2014/main" id="{927C60CF-7E5A-4CEF-9702-C131A5EB2A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342900"/>
            <a:ext cx="68580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zh-CN" altLang="en-US" sz="3600" b="0" dirty="0">
                <a:solidFill>
                  <a:srgbClr val="3333CC"/>
                </a:solidFill>
              </a:rPr>
              <a:t>乱象中的困惑与盼望</a:t>
            </a:r>
            <a:r>
              <a:rPr lang="de-DE" altLang="zh-CN" sz="3600" b="0" dirty="0">
                <a:solidFill>
                  <a:srgbClr val="3333CC"/>
                </a:solidFill>
              </a:rPr>
              <a:t> </a:t>
            </a:r>
            <a:r>
              <a:rPr lang="de-DE" sz="3600" b="0" dirty="0">
                <a:solidFill>
                  <a:srgbClr val="3333CC"/>
                </a:solidFill>
              </a:rPr>
              <a:t>(</a:t>
            </a:r>
            <a:r>
              <a:rPr lang="zh-CN" altLang="de-DE" sz="3600" b="0" dirty="0">
                <a:solidFill>
                  <a:srgbClr val="3333CC"/>
                </a:solidFill>
              </a:rPr>
              <a:t>诗篇</a:t>
            </a:r>
            <a:r>
              <a:rPr lang="de-DE" sz="3600" b="0" dirty="0">
                <a:solidFill>
                  <a:srgbClr val="3333CC"/>
                </a:solidFill>
              </a:rPr>
              <a:t>73</a:t>
            </a:r>
            <a:r>
              <a:rPr lang="zh-CN" altLang="de-DE" sz="3600" b="0" dirty="0">
                <a:solidFill>
                  <a:srgbClr val="3333CC"/>
                </a:solidFill>
              </a:rPr>
              <a:t>篇</a:t>
            </a:r>
            <a:r>
              <a:rPr lang="de-DE" sz="3600" b="0" dirty="0">
                <a:solidFill>
                  <a:srgbClr val="3333CC"/>
                </a:solidFill>
              </a:rPr>
              <a:t>)</a:t>
            </a:r>
            <a:endParaRPr lang="de-DE" altLang="zh-CN" sz="3600" b="0" dirty="0">
              <a:solidFill>
                <a:srgbClr val="3333CC"/>
              </a:solidFill>
            </a:endParaRPr>
          </a:p>
        </p:txBody>
      </p:sp>
      <p:sp>
        <p:nvSpPr>
          <p:cNvPr id="204803" name="Inhaltsplatzhalter 2">
            <a:extLst>
              <a:ext uri="{FF2B5EF4-FFF2-40B4-BE49-F238E27FC236}">
                <a16:creationId xmlns:a16="http://schemas.microsoft.com/office/drawing/2014/main" id="{20D0C4E9-EC17-4380-A653-5B23AEC4F5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295400"/>
            <a:ext cx="7086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r>
              <a:rPr lang="zh-CN" altLang="de-DE" sz="3400" b="0" dirty="0">
                <a:solidFill>
                  <a:srgbClr val="000000"/>
                </a:solidFill>
              </a:rPr>
              <a:t>引言：</a:t>
            </a:r>
            <a:endParaRPr lang="en-US" altLang="zh-CN" sz="3400" b="0" dirty="0">
              <a:solidFill>
                <a:srgbClr val="00000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zh-CN" altLang="en-US" sz="3400" b="0" dirty="0">
                <a:solidFill>
                  <a:srgbClr val="000000"/>
                </a:solidFill>
              </a:rPr>
              <a:t>生活在经济腾飞，科技日新月异的时代，对成功、成就、财富、富足和声誉的渴望，成为牵引人心努力奋斗的动力基础。</a:t>
            </a:r>
            <a:endParaRPr lang="en-US" altLang="zh-CN" sz="3400" b="0" dirty="0">
              <a:solidFill>
                <a:srgbClr val="00000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zh-CN" altLang="en-US" sz="3400" b="0" dirty="0">
                <a:solidFill>
                  <a:srgbClr val="000000"/>
                </a:solidFill>
              </a:rPr>
              <a:t>充斥欲望，布满机会的环境中，贪婪和野心常挑战公正的规则和公义的界限，使罪恶滋生。</a:t>
            </a:r>
          </a:p>
          <a:p>
            <a:endParaRPr lang="de-DE" altLang="zh-CN" sz="3400" b="0" dirty="0">
              <a:solidFill>
                <a:srgbClr val="000000"/>
              </a:solidFill>
            </a:endParaRPr>
          </a:p>
          <a:p>
            <a:endParaRPr lang="de-DE" altLang="zh-CN" sz="3400" b="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90206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2" name="Titel 1">
            <a:extLst>
              <a:ext uri="{FF2B5EF4-FFF2-40B4-BE49-F238E27FC236}">
                <a16:creationId xmlns:a16="http://schemas.microsoft.com/office/drawing/2014/main" id="{927C60CF-7E5A-4CEF-9702-C131A5EB2A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342900"/>
            <a:ext cx="68580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zh-CN" altLang="en-US" sz="3600" b="0" dirty="0">
                <a:solidFill>
                  <a:srgbClr val="3333CC"/>
                </a:solidFill>
              </a:rPr>
              <a:t>乱象中的困惑与盼望</a:t>
            </a:r>
            <a:r>
              <a:rPr lang="de-DE" altLang="zh-CN" sz="3600" b="0" dirty="0">
                <a:solidFill>
                  <a:srgbClr val="3333CC"/>
                </a:solidFill>
              </a:rPr>
              <a:t> </a:t>
            </a:r>
            <a:r>
              <a:rPr lang="de-DE" sz="3600" b="0" dirty="0">
                <a:solidFill>
                  <a:srgbClr val="3333CC"/>
                </a:solidFill>
              </a:rPr>
              <a:t>(</a:t>
            </a:r>
            <a:r>
              <a:rPr lang="zh-CN" altLang="de-DE" sz="3600" b="0" dirty="0">
                <a:solidFill>
                  <a:srgbClr val="3333CC"/>
                </a:solidFill>
              </a:rPr>
              <a:t>诗篇</a:t>
            </a:r>
            <a:r>
              <a:rPr lang="de-DE" sz="3600" b="0" dirty="0">
                <a:solidFill>
                  <a:srgbClr val="3333CC"/>
                </a:solidFill>
              </a:rPr>
              <a:t>73</a:t>
            </a:r>
            <a:r>
              <a:rPr lang="zh-CN" altLang="de-DE" sz="3600" b="0" dirty="0">
                <a:solidFill>
                  <a:srgbClr val="3333CC"/>
                </a:solidFill>
              </a:rPr>
              <a:t>篇</a:t>
            </a:r>
            <a:r>
              <a:rPr lang="de-DE" sz="3600" b="0" dirty="0">
                <a:solidFill>
                  <a:srgbClr val="3333CC"/>
                </a:solidFill>
              </a:rPr>
              <a:t>)</a:t>
            </a:r>
            <a:endParaRPr lang="de-DE" altLang="zh-CN" sz="3600" b="0" dirty="0">
              <a:solidFill>
                <a:srgbClr val="3333CC"/>
              </a:solidFill>
            </a:endParaRPr>
          </a:p>
        </p:txBody>
      </p:sp>
      <p:sp>
        <p:nvSpPr>
          <p:cNvPr id="204803" name="Inhaltsplatzhalter 2">
            <a:extLst>
              <a:ext uri="{FF2B5EF4-FFF2-40B4-BE49-F238E27FC236}">
                <a16:creationId xmlns:a16="http://schemas.microsoft.com/office/drawing/2014/main" id="{20D0C4E9-EC17-4380-A653-5B23AEC4F5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295400"/>
            <a:ext cx="7086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r>
              <a:rPr lang="zh-CN" altLang="de-DE" sz="3400" b="0" dirty="0">
                <a:solidFill>
                  <a:srgbClr val="000000"/>
                </a:solidFill>
              </a:rPr>
              <a:t>引言：</a:t>
            </a:r>
            <a:endParaRPr lang="en-US" altLang="zh-CN" sz="3400" b="0" dirty="0">
              <a:solidFill>
                <a:srgbClr val="000000"/>
              </a:solidFill>
            </a:endParaRPr>
          </a:p>
          <a:p>
            <a:pPr marL="514350" indent="-514350">
              <a:buFont typeface="+mj-lt"/>
              <a:buAutoNum type="arabicPeriod" startAt="3"/>
            </a:pPr>
            <a:r>
              <a:rPr lang="zh-CN" altLang="en-US" sz="3400" b="0" dirty="0">
                <a:solidFill>
                  <a:srgbClr val="000000"/>
                </a:solidFill>
              </a:rPr>
              <a:t>贫穷与富足，狂傲与卑贱，罪恶与良善，成功与失败，持守与放纵</a:t>
            </a:r>
            <a:r>
              <a:rPr lang="en-US" altLang="zh-CN" sz="3400" b="0" dirty="0">
                <a:solidFill>
                  <a:srgbClr val="000000"/>
                </a:solidFill>
              </a:rPr>
              <a:t>……</a:t>
            </a:r>
            <a:r>
              <a:rPr lang="zh-CN" altLang="en-US" sz="3400" b="0" dirty="0">
                <a:solidFill>
                  <a:srgbClr val="000000"/>
                </a:solidFill>
              </a:rPr>
              <a:t>不同选择带来的人生状态的差异，使人能看到的是非界限模糊不清。</a:t>
            </a:r>
            <a:endParaRPr lang="en-US" altLang="zh-CN" sz="3400" b="0" dirty="0">
              <a:solidFill>
                <a:srgbClr val="000000"/>
              </a:solidFill>
            </a:endParaRPr>
          </a:p>
          <a:p>
            <a:pPr marL="514350" indent="-514350">
              <a:buFont typeface="+mj-lt"/>
              <a:buAutoNum type="arabicPeriod" startAt="3"/>
            </a:pPr>
            <a:r>
              <a:rPr lang="zh-CN" altLang="en-US" sz="3400" b="0" dirty="0">
                <a:solidFill>
                  <a:srgbClr val="000000"/>
                </a:solidFill>
              </a:rPr>
              <a:t>世界与人生的乱象，使试探和诱惑甚于逼迫和压制，成为生活在世界中信徒生命的困惑和挣扎。</a:t>
            </a:r>
            <a:endParaRPr lang="de-DE" altLang="zh-CN" sz="3400" b="0" dirty="0">
              <a:solidFill>
                <a:srgbClr val="000000"/>
              </a:solidFill>
            </a:endParaRPr>
          </a:p>
          <a:p>
            <a:endParaRPr lang="de-DE" altLang="zh-CN" sz="3400" b="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9646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2" name="Titel 1">
            <a:extLst>
              <a:ext uri="{FF2B5EF4-FFF2-40B4-BE49-F238E27FC236}">
                <a16:creationId xmlns:a16="http://schemas.microsoft.com/office/drawing/2014/main" id="{927C60CF-7E5A-4CEF-9702-C131A5EB2A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342900"/>
            <a:ext cx="68580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zh-CN" altLang="en-US" sz="3600" b="0" dirty="0">
                <a:solidFill>
                  <a:srgbClr val="3333CC"/>
                </a:solidFill>
              </a:rPr>
              <a:t>乱象中的困惑与盼望</a:t>
            </a:r>
            <a:r>
              <a:rPr lang="de-DE" altLang="zh-CN" sz="3600" b="0" dirty="0">
                <a:solidFill>
                  <a:srgbClr val="3333CC"/>
                </a:solidFill>
              </a:rPr>
              <a:t> </a:t>
            </a:r>
            <a:r>
              <a:rPr lang="de-DE" sz="3600" b="0" dirty="0">
                <a:solidFill>
                  <a:srgbClr val="3333CC"/>
                </a:solidFill>
              </a:rPr>
              <a:t>(</a:t>
            </a:r>
            <a:r>
              <a:rPr lang="zh-CN" altLang="de-DE" sz="3600" b="0" dirty="0">
                <a:solidFill>
                  <a:srgbClr val="3333CC"/>
                </a:solidFill>
              </a:rPr>
              <a:t>诗篇</a:t>
            </a:r>
            <a:r>
              <a:rPr lang="de-DE" sz="3600" b="0" dirty="0">
                <a:solidFill>
                  <a:srgbClr val="3333CC"/>
                </a:solidFill>
              </a:rPr>
              <a:t>73</a:t>
            </a:r>
            <a:r>
              <a:rPr lang="zh-CN" altLang="de-DE" sz="3600" b="0" dirty="0">
                <a:solidFill>
                  <a:srgbClr val="3333CC"/>
                </a:solidFill>
              </a:rPr>
              <a:t>篇</a:t>
            </a:r>
            <a:r>
              <a:rPr lang="de-DE" sz="3600" b="0" dirty="0">
                <a:solidFill>
                  <a:srgbClr val="3333CC"/>
                </a:solidFill>
              </a:rPr>
              <a:t>)</a:t>
            </a:r>
            <a:endParaRPr lang="de-DE" altLang="zh-CN" sz="3600" b="0" dirty="0">
              <a:solidFill>
                <a:srgbClr val="3333CC"/>
              </a:solidFill>
            </a:endParaRPr>
          </a:p>
        </p:txBody>
      </p:sp>
      <p:sp>
        <p:nvSpPr>
          <p:cNvPr id="204803" name="Inhaltsplatzhalter 2">
            <a:extLst>
              <a:ext uri="{FF2B5EF4-FFF2-40B4-BE49-F238E27FC236}">
                <a16:creationId xmlns:a16="http://schemas.microsoft.com/office/drawing/2014/main" id="{20D0C4E9-EC17-4380-A653-5B23AEC4F5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295400"/>
            <a:ext cx="7086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r>
              <a:rPr lang="zh-CN" altLang="de-DE" sz="3400" b="0" dirty="0">
                <a:solidFill>
                  <a:srgbClr val="000000"/>
                </a:solidFill>
              </a:rPr>
              <a:t>引言：</a:t>
            </a:r>
            <a:endParaRPr lang="en-US" altLang="zh-CN" sz="3400" b="0" dirty="0">
              <a:solidFill>
                <a:srgbClr val="000000"/>
              </a:solidFill>
            </a:endParaRPr>
          </a:p>
          <a:p>
            <a:pPr marL="514350" indent="-514350">
              <a:buFont typeface="+mj-lt"/>
              <a:buAutoNum type="arabicPeriod" startAt="5"/>
            </a:pPr>
            <a:r>
              <a:rPr lang="zh-CN" altLang="en-US" sz="3400" b="0" dirty="0">
                <a:solidFill>
                  <a:srgbClr val="000000"/>
                </a:solidFill>
              </a:rPr>
              <a:t>如何在乱象中看世界和面对人生选择？持守真道的价值和益处在哪里？</a:t>
            </a:r>
          </a:p>
          <a:p>
            <a:endParaRPr lang="de-DE" altLang="zh-CN" sz="3400" b="0" dirty="0">
              <a:solidFill>
                <a:srgbClr val="000000"/>
              </a:solidFill>
            </a:endParaRPr>
          </a:p>
          <a:p>
            <a:endParaRPr lang="de-DE" altLang="zh-CN" sz="3400" b="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2559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50" name="Inhaltsplatzhalter 2">
            <a:extLst>
              <a:ext uri="{FF2B5EF4-FFF2-40B4-BE49-F238E27FC236}">
                <a16:creationId xmlns:a16="http://schemas.microsoft.com/office/drawing/2014/main" id="{57D81C2C-B0ED-4263-8F4D-08B0C880D1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371600"/>
            <a:ext cx="7086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r>
              <a:rPr lang="zh-CN" altLang="de-DE" sz="3400" b="0" dirty="0">
                <a:solidFill>
                  <a:srgbClr val="000000"/>
                </a:solidFill>
              </a:rPr>
              <a:t>经文理解与应用：</a:t>
            </a:r>
            <a:endParaRPr lang="en-US" altLang="zh-CN" sz="3400" b="0" dirty="0">
              <a:solidFill>
                <a:srgbClr val="000000"/>
              </a:solidFill>
            </a:endParaRPr>
          </a:p>
          <a:p>
            <a:r>
              <a:rPr lang="zh-CN" altLang="en-US" sz="3400" b="0" dirty="0">
                <a:solidFill>
                  <a:srgbClr val="000000"/>
                </a:solidFill>
              </a:rPr>
              <a:t>困惑篇：</a:t>
            </a:r>
            <a:endParaRPr lang="en-US" altLang="zh-CN" sz="3400" b="0" dirty="0">
              <a:solidFill>
                <a:srgbClr val="000000"/>
              </a:solidFill>
            </a:endParaRPr>
          </a:p>
          <a:p>
            <a:r>
              <a:rPr lang="zh-CN" altLang="en-US" sz="3400" b="0" dirty="0">
                <a:solidFill>
                  <a:srgbClr val="000000"/>
                </a:solidFill>
              </a:rPr>
              <a:t>羁绊与限制 </a:t>
            </a:r>
            <a:r>
              <a:rPr lang="en-US" altLang="zh-CN" sz="3400" b="0" dirty="0">
                <a:solidFill>
                  <a:srgbClr val="000000"/>
                </a:solidFill>
              </a:rPr>
              <a:t>--- </a:t>
            </a:r>
            <a:r>
              <a:rPr lang="zh-CN" altLang="en-US" sz="3400" b="0" dirty="0">
                <a:solidFill>
                  <a:srgbClr val="000000"/>
                </a:solidFill>
              </a:rPr>
              <a:t>在世界，乱象使信徒困惑，生发妒忌和不平，灵性陷入危机：</a:t>
            </a:r>
          </a:p>
          <a:p>
            <a:endParaRPr lang="de-DE" altLang="zh-CN" sz="3400" b="0" dirty="0">
              <a:solidFill>
                <a:srgbClr val="000000"/>
              </a:solidFill>
            </a:endParaRPr>
          </a:p>
        </p:txBody>
      </p:sp>
      <p:sp>
        <p:nvSpPr>
          <p:cNvPr id="5" name="Titel 1">
            <a:extLst>
              <a:ext uri="{FF2B5EF4-FFF2-40B4-BE49-F238E27FC236}">
                <a16:creationId xmlns:a16="http://schemas.microsoft.com/office/drawing/2014/main" id="{32CD3483-C8B4-48F3-B726-5E8701E44D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342900"/>
            <a:ext cx="68580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zh-CN" altLang="en-US" sz="3600" b="0" dirty="0">
                <a:solidFill>
                  <a:srgbClr val="3333CC"/>
                </a:solidFill>
              </a:rPr>
              <a:t>乱象中的困惑与盼望</a:t>
            </a:r>
            <a:r>
              <a:rPr lang="de-DE" altLang="zh-CN" sz="3600" b="0" dirty="0">
                <a:solidFill>
                  <a:srgbClr val="3333CC"/>
                </a:solidFill>
              </a:rPr>
              <a:t> </a:t>
            </a:r>
            <a:r>
              <a:rPr lang="de-DE" sz="3600" b="0" dirty="0">
                <a:solidFill>
                  <a:srgbClr val="3333CC"/>
                </a:solidFill>
              </a:rPr>
              <a:t>(</a:t>
            </a:r>
            <a:r>
              <a:rPr lang="zh-CN" altLang="de-DE" sz="3600" b="0" dirty="0">
                <a:solidFill>
                  <a:srgbClr val="3333CC"/>
                </a:solidFill>
              </a:rPr>
              <a:t>诗篇</a:t>
            </a:r>
            <a:r>
              <a:rPr lang="de-DE" sz="3600" b="0" dirty="0">
                <a:solidFill>
                  <a:srgbClr val="3333CC"/>
                </a:solidFill>
              </a:rPr>
              <a:t>73</a:t>
            </a:r>
            <a:r>
              <a:rPr lang="zh-CN" altLang="de-DE" sz="3600" b="0" dirty="0">
                <a:solidFill>
                  <a:srgbClr val="3333CC"/>
                </a:solidFill>
              </a:rPr>
              <a:t>篇</a:t>
            </a:r>
            <a:r>
              <a:rPr lang="de-DE" sz="3600" b="0" dirty="0">
                <a:solidFill>
                  <a:srgbClr val="3333CC"/>
                </a:solidFill>
              </a:rPr>
              <a:t>)</a:t>
            </a:r>
            <a:endParaRPr lang="de-DE" altLang="zh-CN" sz="3600" b="0" dirty="0">
              <a:solidFill>
                <a:srgbClr val="3333CC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50" name="Inhaltsplatzhalter 2">
            <a:extLst>
              <a:ext uri="{FF2B5EF4-FFF2-40B4-BE49-F238E27FC236}">
                <a16:creationId xmlns:a16="http://schemas.microsoft.com/office/drawing/2014/main" id="{57D81C2C-B0ED-4263-8F4D-08B0C880D1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371600"/>
            <a:ext cx="7086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r>
              <a:rPr lang="zh-CN" altLang="de-DE" sz="3400" b="0" dirty="0">
                <a:solidFill>
                  <a:srgbClr val="000000"/>
                </a:solidFill>
              </a:rPr>
              <a:t>经文理解与应用：</a:t>
            </a:r>
            <a:endParaRPr lang="en-US" altLang="zh-CN" sz="3400" b="0" dirty="0">
              <a:solidFill>
                <a:srgbClr val="00000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zh-CN" altLang="en-US" sz="3400" b="0" dirty="0">
                <a:solidFill>
                  <a:srgbClr val="000000"/>
                </a:solidFill>
              </a:rPr>
              <a:t>看见罪恶和骄傲的人享健康、安逸、富足、平安</a:t>
            </a:r>
            <a:endParaRPr lang="en-US" altLang="zh-CN" sz="3400" b="0" dirty="0">
              <a:solidFill>
                <a:srgbClr val="00000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zh-CN" altLang="en-US" sz="3400" b="0" dirty="0">
                <a:solidFill>
                  <a:srgbClr val="000000"/>
                </a:solidFill>
              </a:rPr>
              <a:t>骄傲使其趾高气昂欺压弱者</a:t>
            </a:r>
          </a:p>
          <a:p>
            <a:pPr marL="514350" indent="-514350">
              <a:buFont typeface="+mj-lt"/>
              <a:buAutoNum type="arabicPeriod"/>
            </a:pPr>
            <a:r>
              <a:rPr lang="zh-CN" altLang="en-US" sz="3400" b="0" dirty="0">
                <a:solidFill>
                  <a:srgbClr val="000000"/>
                </a:solidFill>
              </a:rPr>
              <a:t>因没有经历管教和惩罚而更为膨胀嚣张，亵渎上天，傲视全地</a:t>
            </a:r>
          </a:p>
          <a:p>
            <a:pPr marL="514350" indent="-514350">
              <a:buFont typeface="+mj-lt"/>
              <a:buAutoNum type="arabicPeriod"/>
            </a:pPr>
            <a:r>
              <a:rPr lang="zh-CN" altLang="en-US" sz="3400" b="0" dirty="0">
                <a:solidFill>
                  <a:srgbClr val="000000"/>
                </a:solidFill>
              </a:rPr>
              <a:t>进而欺压蔑视神的子民</a:t>
            </a:r>
          </a:p>
          <a:p>
            <a:pPr marL="514350" indent="-514350">
              <a:buFont typeface="+mj-lt"/>
              <a:buAutoNum type="arabicPeriod"/>
            </a:pPr>
            <a:r>
              <a:rPr lang="zh-CN" altLang="en-US" sz="3400" b="0" dirty="0">
                <a:solidFill>
                  <a:srgbClr val="000000"/>
                </a:solidFill>
              </a:rPr>
              <a:t>看不到公义和审判显明，信徒信心受干扰，怀疑持守真道的价值和益处</a:t>
            </a:r>
          </a:p>
          <a:p>
            <a:endParaRPr lang="zh-CN" altLang="en-US" sz="3400" b="0" dirty="0">
              <a:solidFill>
                <a:srgbClr val="000000"/>
              </a:solidFill>
            </a:endParaRPr>
          </a:p>
          <a:p>
            <a:endParaRPr lang="en-US" altLang="zh-CN" sz="3400" b="0" dirty="0">
              <a:solidFill>
                <a:srgbClr val="000000"/>
              </a:solidFill>
            </a:endParaRPr>
          </a:p>
        </p:txBody>
      </p:sp>
      <p:sp>
        <p:nvSpPr>
          <p:cNvPr id="5" name="Titel 1">
            <a:extLst>
              <a:ext uri="{FF2B5EF4-FFF2-40B4-BE49-F238E27FC236}">
                <a16:creationId xmlns:a16="http://schemas.microsoft.com/office/drawing/2014/main" id="{32CD3483-C8B4-48F3-B726-5E8701E44D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342900"/>
            <a:ext cx="69342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zh-CN" altLang="en-US" sz="3600" b="0" dirty="0">
                <a:solidFill>
                  <a:srgbClr val="3333CC"/>
                </a:solidFill>
              </a:rPr>
              <a:t>乱象中的困惑与盼望</a:t>
            </a:r>
            <a:r>
              <a:rPr lang="de-DE" altLang="zh-CN" sz="3600" b="0" dirty="0">
                <a:solidFill>
                  <a:srgbClr val="3333CC"/>
                </a:solidFill>
              </a:rPr>
              <a:t> </a:t>
            </a:r>
            <a:r>
              <a:rPr lang="de-DE" sz="3600" b="0" dirty="0">
                <a:solidFill>
                  <a:srgbClr val="3333CC"/>
                </a:solidFill>
              </a:rPr>
              <a:t>(</a:t>
            </a:r>
            <a:r>
              <a:rPr lang="zh-CN" altLang="de-DE" sz="3600" b="0" dirty="0">
                <a:solidFill>
                  <a:srgbClr val="3333CC"/>
                </a:solidFill>
              </a:rPr>
              <a:t>诗篇</a:t>
            </a:r>
            <a:r>
              <a:rPr lang="de-DE" sz="3600" b="0" dirty="0">
                <a:solidFill>
                  <a:srgbClr val="3333CC"/>
                </a:solidFill>
              </a:rPr>
              <a:t>73</a:t>
            </a:r>
            <a:r>
              <a:rPr lang="zh-CN" altLang="de-DE" sz="3600" b="0" dirty="0">
                <a:solidFill>
                  <a:srgbClr val="3333CC"/>
                </a:solidFill>
              </a:rPr>
              <a:t>篇</a:t>
            </a:r>
            <a:r>
              <a:rPr lang="de-DE" sz="3600" b="0" dirty="0">
                <a:solidFill>
                  <a:srgbClr val="3333CC"/>
                </a:solidFill>
              </a:rPr>
              <a:t>)</a:t>
            </a:r>
            <a:endParaRPr lang="de-DE" altLang="zh-CN" sz="3600" b="0" dirty="0">
              <a:solidFill>
                <a:srgbClr val="33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47867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50" name="Inhaltsplatzhalter 2">
            <a:extLst>
              <a:ext uri="{FF2B5EF4-FFF2-40B4-BE49-F238E27FC236}">
                <a16:creationId xmlns:a16="http://schemas.microsoft.com/office/drawing/2014/main" id="{57D81C2C-B0ED-4263-8F4D-08B0C880D1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371600"/>
            <a:ext cx="7086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r>
              <a:rPr lang="zh-CN" altLang="de-DE" sz="3400" b="0" dirty="0">
                <a:solidFill>
                  <a:srgbClr val="000000"/>
                </a:solidFill>
              </a:rPr>
              <a:t>经文理解与应用：</a:t>
            </a:r>
            <a:endParaRPr lang="en-US" altLang="zh-CN" sz="3400" b="0" dirty="0">
              <a:solidFill>
                <a:srgbClr val="000000"/>
              </a:solidFill>
            </a:endParaRPr>
          </a:p>
          <a:p>
            <a:pPr marL="514350" indent="-514350">
              <a:buFont typeface="+mj-lt"/>
              <a:buAutoNum type="arabicPeriod" startAt="6"/>
            </a:pPr>
            <a:r>
              <a:rPr lang="zh-CN" altLang="en-US" sz="3400" b="0" dirty="0">
                <a:solidFill>
                  <a:srgbClr val="000000"/>
                </a:solidFill>
              </a:rPr>
              <a:t>面对困惑不解，人的理性与观察遭遇边界，看不到出路</a:t>
            </a:r>
          </a:p>
          <a:p>
            <a:endParaRPr lang="zh-CN" altLang="en-US" sz="3400" b="0" dirty="0">
              <a:solidFill>
                <a:srgbClr val="000000"/>
              </a:solidFill>
            </a:endParaRPr>
          </a:p>
          <a:p>
            <a:endParaRPr lang="en-US" altLang="zh-CN" sz="3400" b="0" dirty="0">
              <a:solidFill>
                <a:srgbClr val="000000"/>
              </a:solidFill>
            </a:endParaRPr>
          </a:p>
        </p:txBody>
      </p:sp>
      <p:sp>
        <p:nvSpPr>
          <p:cNvPr id="5" name="Titel 1">
            <a:extLst>
              <a:ext uri="{FF2B5EF4-FFF2-40B4-BE49-F238E27FC236}">
                <a16:creationId xmlns:a16="http://schemas.microsoft.com/office/drawing/2014/main" id="{32CD3483-C8B4-48F3-B726-5E8701E44D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342900"/>
            <a:ext cx="68580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zh-CN" altLang="en-US" sz="3600" b="0" dirty="0">
                <a:solidFill>
                  <a:srgbClr val="3333CC"/>
                </a:solidFill>
              </a:rPr>
              <a:t>乱象中的困惑与盼望</a:t>
            </a:r>
            <a:r>
              <a:rPr lang="de-DE" altLang="zh-CN" sz="3600" b="0" dirty="0">
                <a:solidFill>
                  <a:srgbClr val="3333CC"/>
                </a:solidFill>
              </a:rPr>
              <a:t> </a:t>
            </a:r>
            <a:r>
              <a:rPr lang="de-DE" sz="3600" b="0" dirty="0">
                <a:solidFill>
                  <a:srgbClr val="3333CC"/>
                </a:solidFill>
              </a:rPr>
              <a:t>(</a:t>
            </a:r>
            <a:r>
              <a:rPr lang="zh-CN" altLang="de-DE" sz="3600" b="0" dirty="0">
                <a:solidFill>
                  <a:srgbClr val="3333CC"/>
                </a:solidFill>
              </a:rPr>
              <a:t>诗篇</a:t>
            </a:r>
            <a:r>
              <a:rPr lang="de-DE" sz="3600" b="0" dirty="0">
                <a:solidFill>
                  <a:srgbClr val="3333CC"/>
                </a:solidFill>
              </a:rPr>
              <a:t>73</a:t>
            </a:r>
            <a:r>
              <a:rPr lang="zh-CN" altLang="de-DE" sz="3600" b="0" dirty="0">
                <a:solidFill>
                  <a:srgbClr val="3333CC"/>
                </a:solidFill>
              </a:rPr>
              <a:t>篇</a:t>
            </a:r>
            <a:r>
              <a:rPr lang="de-DE" sz="3600" b="0" dirty="0">
                <a:solidFill>
                  <a:srgbClr val="3333CC"/>
                </a:solidFill>
              </a:rPr>
              <a:t>)</a:t>
            </a:r>
            <a:endParaRPr lang="de-DE" altLang="zh-CN" sz="3600" b="0" dirty="0">
              <a:solidFill>
                <a:srgbClr val="33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41506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50" name="Inhaltsplatzhalter 2">
            <a:extLst>
              <a:ext uri="{FF2B5EF4-FFF2-40B4-BE49-F238E27FC236}">
                <a16:creationId xmlns:a16="http://schemas.microsoft.com/office/drawing/2014/main" id="{57D81C2C-B0ED-4263-8F4D-08B0C880D1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371600"/>
            <a:ext cx="7086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r>
              <a:rPr lang="zh-CN" altLang="de-DE" sz="3400" b="0" dirty="0">
                <a:solidFill>
                  <a:srgbClr val="000000"/>
                </a:solidFill>
              </a:rPr>
              <a:t>经文理解与应用：</a:t>
            </a:r>
            <a:endParaRPr lang="en-US" altLang="zh-CN" sz="3400" b="0" dirty="0">
              <a:solidFill>
                <a:srgbClr val="000000"/>
              </a:solidFill>
            </a:endParaRPr>
          </a:p>
          <a:p>
            <a:r>
              <a:rPr lang="zh-CN" altLang="en-US" sz="3400" b="0" dirty="0">
                <a:solidFill>
                  <a:srgbClr val="000000"/>
                </a:solidFill>
              </a:rPr>
              <a:t>盼望篇：突破与超越 </a:t>
            </a:r>
            <a:r>
              <a:rPr lang="en-US" altLang="zh-CN" sz="3400" b="0" dirty="0">
                <a:solidFill>
                  <a:srgbClr val="000000"/>
                </a:solidFill>
              </a:rPr>
              <a:t>--- </a:t>
            </a:r>
            <a:r>
              <a:rPr lang="zh-CN" altLang="en-US" sz="3400" b="0" dirty="0">
                <a:solidFill>
                  <a:srgbClr val="000000"/>
                </a:solidFill>
              </a:rPr>
              <a:t>进圣所，与神相交同在的亮光和明辨中再看世界：</a:t>
            </a:r>
          </a:p>
          <a:p>
            <a:endParaRPr lang="zh-CN" altLang="en-US" sz="3400" b="0" dirty="0">
              <a:solidFill>
                <a:srgbClr val="000000"/>
              </a:solidFill>
            </a:endParaRPr>
          </a:p>
          <a:p>
            <a:endParaRPr lang="en-US" altLang="zh-CN" sz="3400" b="0" dirty="0">
              <a:solidFill>
                <a:srgbClr val="000000"/>
              </a:solidFill>
            </a:endParaRPr>
          </a:p>
        </p:txBody>
      </p:sp>
      <p:sp>
        <p:nvSpPr>
          <p:cNvPr id="5" name="Titel 1">
            <a:extLst>
              <a:ext uri="{FF2B5EF4-FFF2-40B4-BE49-F238E27FC236}">
                <a16:creationId xmlns:a16="http://schemas.microsoft.com/office/drawing/2014/main" id="{32CD3483-C8B4-48F3-B726-5E8701E44D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342900"/>
            <a:ext cx="68580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zh-CN" altLang="en-US" sz="3600" b="0" dirty="0">
                <a:solidFill>
                  <a:srgbClr val="3333CC"/>
                </a:solidFill>
              </a:rPr>
              <a:t>乱象中的困惑与盼望</a:t>
            </a:r>
            <a:r>
              <a:rPr lang="de-DE" altLang="zh-CN" sz="3600" b="0" dirty="0">
                <a:solidFill>
                  <a:srgbClr val="3333CC"/>
                </a:solidFill>
              </a:rPr>
              <a:t> </a:t>
            </a:r>
            <a:r>
              <a:rPr lang="de-DE" sz="3600" b="0" dirty="0">
                <a:solidFill>
                  <a:srgbClr val="3333CC"/>
                </a:solidFill>
              </a:rPr>
              <a:t>(</a:t>
            </a:r>
            <a:r>
              <a:rPr lang="zh-CN" altLang="de-DE" sz="3600" b="0" dirty="0">
                <a:solidFill>
                  <a:srgbClr val="3333CC"/>
                </a:solidFill>
              </a:rPr>
              <a:t>诗篇</a:t>
            </a:r>
            <a:r>
              <a:rPr lang="de-DE" sz="3600" b="0" dirty="0">
                <a:solidFill>
                  <a:srgbClr val="3333CC"/>
                </a:solidFill>
              </a:rPr>
              <a:t>73</a:t>
            </a:r>
            <a:r>
              <a:rPr lang="zh-CN" altLang="de-DE" sz="3600" b="0" dirty="0">
                <a:solidFill>
                  <a:srgbClr val="3333CC"/>
                </a:solidFill>
              </a:rPr>
              <a:t>篇</a:t>
            </a:r>
            <a:r>
              <a:rPr lang="de-DE" sz="3600" b="0" dirty="0">
                <a:solidFill>
                  <a:srgbClr val="3333CC"/>
                </a:solidFill>
              </a:rPr>
              <a:t>)</a:t>
            </a:r>
            <a:endParaRPr lang="de-DE" altLang="zh-CN" sz="3600" b="0" dirty="0">
              <a:solidFill>
                <a:srgbClr val="33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17936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50" name="Inhaltsplatzhalter 2">
            <a:extLst>
              <a:ext uri="{FF2B5EF4-FFF2-40B4-BE49-F238E27FC236}">
                <a16:creationId xmlns:a16="http://schemas.microsoft.com/office/drawing/2014/main" id="{57D81C2C-B0ED-4263-8F4D-08B0C880D1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371600"/>
            <a:ext cx="7086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r>
              <a:rPr lang="zh-CN" altLang="de-DE" sz="3400" b="0" dirty="0">
                <a:solidFill>
                  <a:srgbClr val="000000"/>
                </a:solidFill>
              </a:rPr>
              <a:t>经文理解与应用：</a:t>
            </a:r>
            <a:endParaRPr lang="en-US" altLang="zh-CN" sz="3400" b="0" dirty="0">
              <a:solidFill>
                <a:srgbClr val="00000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zh-CN" altLang="en-US" sz="3400" b="0" dirty="0">
                <a:solidFill>
                  <a:srgbClr val="000000"/>
                </a:solidFill>
              </a:rPr>
              <a:t>明了神的沉默和任凭有其目的和用意</a:t>
            </a:r>
            <a:endParaRPr lang="en-US" altLang="zh-CN" sz="3400" b="0" dirty="0">
              <a:solidFill>
                <a:srgbClr val="00000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zh-CN" altLang="en-US" sz="3400" b="0" dirty="0">
                <a:solidFill>
                  <a:srgbClr val="000000"/>
                </a:solidFill>
              </a:rPr>
              <a:t>领悟恶者的追求和所得乃为短暂的虚幻</a:t>
            </a:r>
          </a:p>
          <a:p>
            <a:pPr marL="514350" indent="-514350">
              <a:buFont typeface="+mj-lt"/>
              <a:buAutoNum type="arabicPeriod"/>
            </a:pPr>
            <a:r>
              <a:rPr lang="zh-CN" altLang="en-US" sz="3400" b="0" dirty="0">
                <a:solidFill>
                  <a:srgbClr val="000000"/>
                </a:solidFill>
              </a:rPr>
              <a:t>更大的祝福非肉体与属世的满足，乃是灵魂的圣洁永恒</a:t>
            </a:r>
          </a:p>
          <a:p>
            <a:pPr marL="514350" indent="-514350">
              <a:buFont typeface="+mj-lt"/>
              <a:buAutoNum type="arabicPeriod"/>
            </a:pPr>
            <a:r>
              <a:rPr lang="zh-CN" altLang="en-US" sz="3400" b="0" dirty="0">
                <a:solidFill>
                  <a:srgbClr val="000000"/>
                </a:solidFill>
              </a:rPr>
              <a:t>眼光的提升和领悟带来谦卑：看见人的有限，自我的无知</a:t>
            </a:r>
          </a:p>
          <a:p>
            <a:pPr marL="514350" indent="-514350">
              <a:buFont typeface="+mj-lt"/>
              <a:buAutoNum type="arabicPeriod"/>
            </a:pPr>
            <a:endParaRPr lang="zh-CN" altLang="en-US" sz="3400" b="0" dirty="0">
              <a:solidFill>
                <a:srgbClr val="000000"/>
              </a:solidFill>
            </a:endParaRPr>
          </a:p>
          <a:p>
            <a:endParaRPr lang="zh-CN" altLang="en-US" sz="3400" b="0" dirty="0">
              <a:solidFill>
                <a:srgbClr val="000000"/>
              </a:solidFill>
            </a:endParaRPr>
          </a:p>
          <a:p>
            <a:endParaRPr lang="en-US" altLang="zh-CN" sz="3400" b="0" dirty="0">
              <a:solidFill>
                <a:srgbClr val="000000"/>
              </a:solidFill>
            </a:endParaRPr>
          </a:p>
        </p:txBody>
      </p:sp>
      <p:sp>
        <p:nvSpPr>
          <p:cNvPr id="5" name="Titel 1">
            <a:extLst>
              <a:ext uri="{FF2B5EF4-FFF2-40B4-BE49-F238E27FC236}">
                <a16:creationId xmlns:a16="http://schemas.microsoft.com/office/drawing/2014/main" id="{32CD3483-C8B4-48F3-B726-5E8701E44D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342900"/>
            <a:ext cx="68580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zh-CN" altLang="en-US" sz="3600" b="0" dirty="0">
                <a:solidFill>
                  <a:srgbClr val="3333CC"/>
                </a:solidFill>
              </a:rPr>
              <a:t>乱象中的困惑与盼望</a:t>
            </a:r>
            <a:r>
              <a:rPr lang="de-DE" altLang="zh-CN" sz="3600" b="0" dirty="0">
                <a:solidFill>
                  <a:srgbClr val="3333CC"/>
                </a:solidFill>
              </a:rPr>
              <a:t> </a:t>
            </a:r>
            <a:r>
              <a:rPr lang="de-DE" sz="3600" b="0" dirty="0">
                <a:solidFill>
                  <a:srgbClr val="3333CC"/>
                </a:solidFill>
              </a:rPr>
              <a:t>(</a:t>
            </a:r>
            <a:r>
              <a:rPr lang="zh-CN" altLang="de-DE" sz="3600" b="0" dirty="0">
                <a:solidFill>
                  <a:srgbClr val="3333CC"/>
                </a:solidFill>
              </a:rPr>
              <a:t>诗篇</a:t>
            </a:r>
            <a:r>
              <a:rPr lang="de-DE" sz="3600" b="0" dirty="0">
                <a:solidFill>
                  <a:srgbClr val="3333CC"/>
                </a:solidFill>
              </a:rPr>
              <a:t>73</a:t>
            </a:r>
            <a:r>
              <a:rPr lang="zh-CN" altLang="de-DE" sz="3600" b="0" dirty="0">
                <a:solidFill>
                  <a:srgbClr val="3333CC"/>
                </a:solidFill>
              </a:rPr>
              <a:t>篇</a:t>
            </a:r>
            <a:r>
              <a:rPr lang="de-DE" sz="3600" b="0" dirty="0">
                <a:solidFill>
                  <a:srgbClr val="3333CC"/>
                </a:solidFill>
              </a:rPr>
              <a:t>)</a:t>
            </a:r>
            <a:endParaRPr lang="de-DE" altLang="zh-CN" sz="3600" b="0" dirty="0">
              <a:solidFill>
                <a:srgbClr val="33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6401098"/>
      </p:ext>
    </p:extLst>
  </p:cSld>
  <p:clrMapOvr>
    <a:masterClrMapping/>
  </p:clrMapOvr>
</p:sld>
</file>

<file path=ppt/theme/theme1.xml><?xml version="1.0" encoding="utf-8"?>
<a:theme xmlns:a="http://schemas.openxmlformats.org/drawingml/2006/main" name="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0.xml><?xml version="1.0" encoding="utf-8"?>
<a:theme xmlns:a="http://schemas.openxmlformats.org/drawingml/2006/main" name="5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1.xml><?xml version="1.0" encoding="utf-8"?>
<a:theme xmlns:a="http://schemas.openxmlformats.org/drawingml/2006/main" name="6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2.xml><?xml version="1.0" encoding="utf-8"?>
<a:theme xmlns:a="http://schemas.openxmlformats.org/drawingml/2006/main" name="4_PPT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T2" id="{E78CE040-87CB-4758-BFB4-03EC40576219}" vid="{6AF073FA-08E5-4EDD-BA54-47DC75B36BBE}"/>
    </a:ext>
  </a:extLst>
</a:theme>
</file>

<file path=ppt/theme/theme13.xml><?xml version="1.0" encoding="utf-8"?>
<a:theme xmlns:a="http://schemas.openxmlformats.org/drawingml/2006/main" name="Muster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4.xml><?xml version="1.0" encoding="utf-8"?>
<a:theme xmlns:a="http://schemas.openxmlformats.org/drawingml/2006/main" name="7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5.xml><?xml version="1.0" encoding="utf-8"?>
<a:theme xmlns:a="http://schemas.openxmlformats.org/drawingml/2006/main" name="8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6.xml><?xml version="1.0" encoding="utf-8"?>
<a:theme xmlns:a="http://schemas.openxmlformats.org/drawingml/2006/main" name="9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7.xml><?xml version="1.0" encoding="utf-8"?>
<a:theme xmlns:a="http://schemas.openxmlformats.org/drawingml/2006/main" name="10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8.xml><?xml version="1.0" encoding="utf-8"?>
<a:theme xmlns:a="http://schemas.openxmlformats.org/drawingml/2006/main" name="11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9.xml><?xml version="1.0" encoding="utf-8"?>
<a:theme xmlns:a="http://schemas.openxmlformats.org/drawingml/2006/main" name="12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0.xml><?xml version="1.0" encoding="utf-8"?>
<a:theme xmlns:a="http://schemas.openxmlformats.org/drawingml/2006/main" name="13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1.xml><?xml version="1.0" encoding="utf-8"?>
<a:theme xmlns:a="http://schemas.openxmlformats.org/drawingml/2006/main" name="5_PPT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T2" id="{E78CE040-87CB-4758-BFB4-03EC40576219}" vid="{6AF073FA-08E5-4EDD-BA54-47DC75B36BBE}"/>
    </a:ext>
  </a:extLst>
</a:theme>
</file>

<file path=ppt/theme/theme22.xml><?xml version="1.0" encoding="utf-8"?>
<a:theme xmlns:a="http://schemas.openxmlformats.org/drawingml/2006/main" name="1_Muster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4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PPT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T2" id="{90418059-C4D9-49DD-94DA-0C267A880AE8}" vid="{A66FFCAD-65DF-490F-B390-D8EF82EDA499}"/>
    </a:ext>
  </a:extLst>
</a:theme>
</file>

<file path=ppt/theme/theme5.xml><?xml version="1.0" encoding="utf-8"?>
<a:theme xmlns:a="http://schemas.openxmlformats.org/drawingml/2006/main" name="1_PPT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T2" id="{E78CE040-87CB-4758-BFB4-03EC40576219}" vid="{6AF073FA-08E5-4EDD-BA54-47DC75B36BBE}"/>
    </a:ext>
  </a:extLst>
</a:theme>
</file>

<file path=ppt/theme/theme6.xml><?xml version="1.0" encoding="utf-8"?>
<a:theme xmlns:a="http://schemas.openxmlformats.org/drawingml/2006/main" name="2_PPT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3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3_PPT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T2" id="{E78CE040-87CB-4758-BFB4-03EC40576219}" vid="{6AF073FA-08E5-4EDD-BA54-47DC75B36BBE}"/>
    </a:ext>
  </a:extLst>
</a:theme>
</file>

<file path=ppt/theme/theme9.xml><?xml version="1.0" encoding="utf-8"?>
<a:theme xmlns:a="http://schemas.openxmlformats.org/drawingml/2006/main" name="4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2162</Words>
  <Application>Microsoft Office PowerPoint</Application>
  <PresentationFormat>Bildschirmpräsentation (4:3)</PresentationFormat>
  <Paragraphs>112</Paragraphs>
  <Slides>11</Slides>
  <Notes>11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22</vt:i4>
      </vt:variant>
      <vt:variant>
        <vt:lpstr>Folientitel</vt:lpstr>
      </vt:variant>
      <vt:variant>
        <vt:i4>11</vt:i4>
      </vt:variant>
    </vt:vector>
  </HeadingPairs>
  <TitlesOfParts>
    <vt:vector size="37" baseType="lpstr">
      <vt:lpstr>SimHei</vt:lpstr>
      <vt:lpstr>Arial</vt:lpstr>
      <vt:lpstr>Calibri</vt:lpstr>
      <vt:lpstr>Calibri Light</vt:lpstr>
      <vt:lpstr>Benutzerdefiniertes Design</vt:lpstr>
      <vt:lpstr>1_Benutzerdefiniertes Design</vt:lpstr>
      <vt:lpstr>2_Benutzerdefiniertes Design</vt:lpstr>
      <vt:lpstr>PPT2</vt:lpstr>
      <vt:lpstr>1_PPT2</vt:lpstr>
      <vt:lpstr>2_PPT2</vt:lpstr>
      <vt:lpstr>3_Benutzerdefiniertes Design</vt:lpstr>
      <vt:lpstr>3_PPT2</vt:lpstr>
      <vt:lpstr>4_Benutzerdefiniertes Design</vt:lpstr>
      <vt:lpstr>5_Benutzerdefiniertes Design</vt:lpstr>
      <vt:lpstr>6_Benutzerdefiniertes Design</vt:lpstr>
      <vt:lpstr>4_PPT2</vt:lpstr>
      <vt:lpstr>Muster</vt:lpstr>
      <vt:lpstr>7_Benutzerdefiniertes Design</vt:lpstr>
      <vt:lpstr>8_Benutzerdefiniertes Design</vt:lpstr>
      <vt:lpstr>9_Benutzerdefiniertes Design</vt:lpstr>
      <vt:lpstr>10_Benutzerdefiniertes Design</vt:lpstr>
      <vt:lpstr>11_Benutzerdefiniertes Design</vt:lpstr>
      <vt:lpstr>12_Benutzerdefiniertes Design</vt:lpstr>
      <vt:lpstr>13_Benutzerdefiniertes Design</vt:lpstr>
      <vt:lpstr>5_PPT2</vt:lpstr>
      <vt:lpstr>1_Muster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Baolei Han</dc:creator>
  <cp:lastModifiedBy>Dongdong Hu</cp:lastModifiedBy>
  <cp:revision>1704</cp:revision>
  <cp:lastPrinted>2016-12-02T10:19:09Z</cp:lastPrinted>
  <dcterms:created xsi:type="dcterms:W3CDTF">2013-12-13T09:03:28Z</dcterms:created>
  <dcterms:modified xsi:type="dcterms:W3CDTF">2021-02-22T16:41:54Z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