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6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7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8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9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29"/>
  </p:notesMasterIdLst>
  <p:handoutMasterIdLst>
    <p:handoutMasterId r:id="rId30"/>
  </p:handoutMasterIdLst>
  <p:sldIdLst>
    <p:sldId id="2091" r:id="rId23"/>
    <p:sldId id="1780" r:id="rId24"/>
    <p:sldId id="1781" r:id="rId25"/>
    <p:sldId id="19965" r:id="rId26"/>
    <p:sldId id="19966" r:id="rId27"/>
    <p:sldId id="1782" r:id="rId28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7B5EB"/>
    <a:srgbClr val="50D2FA"/>
    <a:srgbClr val="003300"/>
    <a:srgbClr val="A7E13F"/>
    <a:srgbClr val="FF0000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5" autoAdjust="0"/>
    <p:restoredTop sz="89085" autoAdjust="0"/>
  </p:normalViewPr>
  <p:slideViewPr>
    <p:cSldViewPr>
      <p:cViewPr varScale="1">
        <p:scale>
          <a:sx n="115" d="100"/>
          <a:sy n="115" d="100"/>
        </p:scale>
        <p:origin x="120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2021/2/18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证道题目可以在当月月报上找到。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/>
              <a:t>标题为</a:t>
            </a:r>
            <a:r>
              <a:rPr kumimoji="0" lang="de-DE" altLang="zh-CN"/>
              <a:t>42</a:t>
            </a:r>
            <a:r>
              <a:rPr kumimoji="0" lang="zh-CN" altLang="en-US"/>
              <a:t>正文字体</a:t>
            </a:r>
            <a:r>
              <a:rPr kumimoji="0" lang="en-US" altLang="zh-CN"/>
              <a:t>66</a:t>
            </a:r>
            <a:r>
              <a:rPr kumimoji="0" lang="zh-CN" altLang="en-US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DFFDA3-2982-4F8E-9ADE-632416F2178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幻灯片图像占位符 1">
            <a:extLst>
              <a:ext uri="{FF2B5EF4-FFF2-40B4-BE49-F238E27FC236}">
                <a16:creationId xmlns:a16="http://schemas.microsoft.com/office/drawing/2014/main" id="{F00C996F-8527-479A-98BB-A57F5022C8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备注占位符 2">
            <a:extLst>
              <a:ext uri="{FF2B5EF4-FFF2-40B4-BE49-F238E27FC236}">
                <a16:creationId xmlns:a16="http://schemas.microsoft.com/office/drawing/2014/main" id="{80091E42-1AFA-4AED-BA12-D9DCEDA190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5828" name="灯片编号占位符 3">
            <a:extLst>
              <a:ext uri="{FF2B5EF4-FFF2-40B4-BE49-F238E27FC236}">
                <a16:creationId xmlns:a16="http://schemas.microsoft.com/office/drawing/2014/main" id="{7BC02B2F-8604-4BCA-BD56-B3A3637490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666BD4A2-0A88-48A1-B7AB-C3651CD60BB2}" type="slidenum">
              <a:rPr lang="zh-CN" altLang="en-US" sz="1200" b="0">
                <a:solidFill>
                  <a:srgbClr val="000000"/>
                </a:solidFill>
              </a:rPr>
              <a:pPr/>
              <a:t>2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幻灯片图像占位符 1">
            <a:extLst>
              <a:ext uri="{FF2B5EF4-FFF2-40B4-BE49-F238E27FC236}">
                <a16:creationId xmlns:a16="http://schemas.microsoft.com/office/drawing/2014/main" id="{0F6100A0-1073-4F18-AAF0-C8F351DC95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备注占位符 2">
            <a:extLst>
              <a:ext uri="{FF2B5EF4-FFF2-40B4-BE49-F238E27FC236}">
                <a16:creationId xmlns:a16="http://schemas.microsoft.com/office/drawing/2014/main" id="{B4673B1B-CB1A-486E-8855-8BA6BD85A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7876" name="灯片编号占位符 3">
            <a:extLst>
              <a:ext uri="{FF2B5EF4-FFF2-40B4-BE49-F238E27FC236}">
                <a16:creationId xmlns:a16="http://schemas.microsoft.com/office/drawing/2014/main" id="{43B2E9EB-EFA8-4FA2-8C6D-3C305EFBE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FE240D4-F1DC-4E2D-837F-13207337A6A5}" type="slidenum">
              <a:rPr lang="zh-CN" altLang="en-US" sz="1200" b="0">
                <a:solidFill>
                  <a:srgbClr val="000000"/>
                </a:solidFill>
              </a:rPr>
              <a:pPr/>
              <a:t>3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幻灯片图像占位符 1">
            <a:extLst>
              <a:ext uri="{FF2B5EF4-FFF2-40B4-BE49-F238E27FC236}">
                <a16:creationId xmlns:a16="http://schemas.microsoft.com/office/drawing/2014/main" id="{0F6100A0-1073-4F18-AAF0-C8F351DC95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备注占位符 2">
            <a:extLst>
              <a:ext uri="{FF2B5EF4-FFF2-40B4-BE49-F238E27FC236}">
                <a16:creationId xmlns:a16="http://schemas.microsoft.com/office/drawing/2014/main" id="{B4673B1B-CB1A-486E-8855-8BA6BD85A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7876" name="灯片编号占位符 3">
            <a:extLst>
              <a:ext uri="{FF2B5EF4-FFF2-40B4-BE49-F238E27FC236}">
                <a16:creationId xmlns:a16="http://schemas.microsoft.com/office/drawing/2014/main" id="{43B2E9EB-EFA8-4FA2-8C6D-3C305EFBE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FE240D4-F1DC-4E2D-837F-13207337A6A5}" type="slidenum">
              <a:rPr lang="zh-CN" altLang="en-US" sz="1200" b="0">
                <a:solidFill>
                  <a:srgbClr val="000000"/>
                </a:solidFill>
              </a:rPr>
              <a:pPr/>
              <a:t>4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522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幻灯片图像占位符 1">
            <a:extLst>
              <a:ext uri="{FF2B5EF4-FFF2-40B4-BE49-F238E27FC236}">
                <a16:creationId xmlns:a16="http://schemas.microsoft.com/office/drawing/2014/main" id="{0F6100A0-1073-4F18-AAF0-C8F351DC95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备注占位符 2">
            <a:extLst>
              <a:ext uri="{FF2B5EF4-FFF2-40B4-BE49-F238E27FC236}">
                <a16:creationId xmlns:a16="http://schemas.microsoft.com/office/drawing/2014/main" id="{B4673B1B-CB1A-486E-8855-8BA6BD85AB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7876" name="灯片编号占位符 3">
            <a:extLst>
              <a:ext uri="{FF2B5EF4-FFF2-40B4-BE49-F238E27FC236}">
                <a16:creationId xmlns:a16="http://schemas.microsoft.com/office/drawing/2014/main" id="{43B2E9EB-EFA8-4FA2-8C6D-3C305EFBE8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FE240D4-F1DC-4E2D-837F-13207337A6A5}" type="slidenum">
              <a:rPr lang="zh-CN" altLang="en-US" sz="1200" b="0">
                <a:solidFill>
                  <a:srgbClr val="000000"/>
                </a:solidFill>
              </a:rPr>
              <a:pPr/>
              <a:t>5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58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幻灯片图像占位符 1">
            <a:extLst>
              <a:ext uri="{FF2B5EF4-FFF2-40B4-BE49-F238E27FC236}">
                <a16:creationId xmlns:a16="http://schemas.microsoft.com/office/drawing/2014/main" id="{2C3FAD5B-AC5C-485F-AB06-534D0AFE72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3" name="备注占位符 2">
            <a:extLst>
              <a:ext uri="{FF2B5EF4-FFF2-40B4-BE49-F238E27FC236}">
                <a16:creationId xmlns:a16="http://schemas.microsoft.com/office/drawing/2014/main" id="{2219CB3A-9D69-488F-9FBB-42C7528551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9924" name="灯片编号占位符 3">
            <a:extLst>
              <a:ext uri="{FF2B5EF4-FFF2-40B4-BE49-F238E27FC236}">
                <a16:creationId xmlns:a16="http://schemas.microsoft.com/office/drawing/2014/main" id="{9CDD008D-A5FC-43B1-83C7-C81AAAE9CA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51C2C36-B269-4454-AD83-0A690F342A34}" type="slidenum">
              <a:rPr lang="zh-CN" altLang="en-US" sz="1200" b="0">
                <a:solidFill>
                  <a:srgbClr val="000000"/>
                </a:solidFill>
              </a:rPr>
              <a:pPr/>
              <a:t>6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18.02.2021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18.02.2021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685800" y="1524000"/>
            <a:ext cx="708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你爱耶稣有多深？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讲员：</a:t>
            </a:r>
            <a:r>
              <a:rPr lang="zh-CN" altLang="en-US" sz="4800" b="0" dirty="0">
                <a:solidFill>
                  <a:srgbClr val="000000"/>
                </a:solidFill>
              </a:rPr>
              <a:t>吴振忠</a:t>
            </a: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牧师</a:t>
            </a:r>
            <a:endParaRPr kumimoji="0" lang="zh-CN" altLang="de-DE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el 1">
            <a:extLst>
              <a:ext uri="{FF2B5EF4-FFF2-40B4-BE49-F238E27FC236}">
                <a16:creationId xmlns:a16="http://schemas.microsoft.com/office/drawing/2014/main" id="{927C60CF-7E5A-4CEF-9702-C131A5EB2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你爱耶稣有多深？ 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路</a:t>
            </a:r>
            <a:r>
              <a:rPr lang="en-US" altLang="zh-CN" sz="3600" b="0" dirty="0">
                <a:solidFill>
                  <a:srgbClr val="3333CC"/>
                </a:solidFill>
              </a:rPr>
              <a:t>7:36-50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  <p:sp>
        <p:nvSpPr>
          <p:cNvPr id="204803" name="Inhaltsplatzhalter 2">
            <a:extLst>
              <a:ext uri="{FF2B5EF4-FFF2-40B4-BE49-F238E27FC236}">
                <a16:creationId xmlns:a16="http://schemas.microsoft.com/office/drawing/2014/main" id="{20D0C4E9-EC17-4380-A653-5B23AEC4F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引言：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3400" b="0">
                <a:solidFill>
                  <a:srgbClr val="000000"/>
                </a:solidFill>
              </a:rPr>
              <a:t>回想你是如何成为一个基督徒的呢？</a:t>
            </a:r>
            <a:endParaRPr lang="en-US" altLang="ja-JP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3400" b="0">
                <a:solidFill>
                  <a:srgbClr val="000000"/>
                </a:solidFill>
              </a:rPr>
              <a:t>你感激主耶稣的救赎，改变了你的生命吗？ </a:t>
            </a:r>
            <a:endParaRPr lang="en-US" altLang="ja-JP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3400" b="0">
                <a:solidFill>
                  <a:srgbClr val="000000"/>
                </a:solidFill>
              </a:rPr>
              <a:t>你有想过如何回报他的恩典吗？你做过什么去回应呢？</a:t>
            </a:r>
            <a:endParaRPr lang="en-US" altLang="ja-JP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3400" b="0">
                <a:solidFill>
                  <a:srgbClr val="000000"/>
                </a:solidFill>
              </a:rPr>
              <a:t>你觉得主耶稣会注意你的行动吗？他在意吗？</a:t>
            </a:r>
            <a:endParaRPr lang="en-US" altLang="ja-JP" sz="3400" b="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3400" b="0">
                <a:solidFill>
                  <a:srgbClr val="000000"/>
                </a:solidFill>
              </a:rPr>
              <a:t>你爱耶稣吗？你爱他有多深？</a:t>
            </a:r>
            <a:endParaRPr lang="de-DE" altLang="zh-CN" sz="3400" b="0" dirty="0">
              <a:solidFill>
                <a:srgbClr val="000000"/>
              </a:solidFill>
            </a:endParaRPr>
          </a:p>
          <a:p>
            <a:endParaRPr lang="de-DE" altLang="zh-CN" sz="3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Inhaltsplatzhalter 2">
            <a:extLst>
              <a:ext uri="{FF2B5EF4-FFF2-40B4-BE49-F238E27FC236}">
                <a16:creationId xmlns:a16="http://schemas.microsoft.com/office/drawing/2014/main" id="{57D81C2C-B0ED-4263-8F4D-08B0C880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经文理解与应用：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r>
              <a:rPr lang="en-US" altLang="zh-CN" sz="3400" b="0" dirty="0">
                <a:solidFill>
                  <a:srgbClr val="000000"/>
                </a:solidFill>
              </a:rPr>
              <a:t>1. </a:t>
            </a:r>
            <a:r>
              <a:rPr lang="zh-CN" altLang="en-US" sz="3400" b="0" dirty="0">
                <a:solidFill>
                  <a:srgbClr val="000000"/>
                </a:solidFill>
              </a:rPr>
              <a:t>法利赛人西门请耶稣吃饭，那个女人带了香膏送给耶稣，两者都是好意的表现。 你又为耶稣做过什么呢？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2. </a:t>
            </a:r>
            <a:r>
              <a:rPr lang="zh-CN" altLang="en-US" sz="3400" b="0" dirty="0">
                <a:solidFill>
                  <a:srgbClr val="000000"/>
                </a:solidFill>
              </a:rPr>
              <a:t>西门不太在意他对耶稣这个邀请的内涵，那个女人却充分的准备、以恭敬卑微的态度、全身投入的服事主。你是以什么态度面对主耶稣的呢？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2CD3483-C8B4-48F3-B726-5E8701E4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你爱耶稣有多深？ 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路</a:t>
            </a:r>
            <a:r>
              <a:rPr lang="en-US" altLang="zh-CN" sz="3600" b="0" dirty="0">
                <a:solidFill>
                  <a:srgbClr val="3333CC"/>
                </a:solidFill>
              </a:rPr>
              <a:t>7:36-50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Inhaltsplatzhalter 2">
            <a:extLst>
              <a:ext uri="{FF2B5EF4-FFF2-40B4-BE49-F238E27FC236}">
                <a16:creationId xmlns:a16="http://schemas.microsoft.com/office/drawing/2014/main" id="{57D81C2C-B0ED-4263-8F4D-08B0C880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经文理解与应用：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r>
              <a:rPr lang="en-US" altLang="ja-JP" sz="3400" b="0" dirty="0">
                <a:solidFill>
                  <a:srgbClr val="000000"/>
                </a:solidFill>
              </a:rPr>
              <a:t>3. </a:t>
            </a:r>
            <a:r>
              <a:rPr lang="ja-JP" altLang="en-US" sz="3400" b="0">
                <a:solidFill>
                  <a:srgbClr val="000000"/>
                </a:solidFill>
              </a:rPr>
              <a:t>众人瞧不起那个女人，也瞧不起耶稣不知道她是个罪人。 你是怎样看待别人和耶稣的呢？</a:t>
            </a:r>
          </a:p>
          <a:p>
            <a:r>
              <a:rPr lang="en-US" altLang="ja-JP" sz="3400" b="0" dirty="0">
                <a:solidFill>
                  <a:srgbClr val="000000"/>
                </a:solidFill>
              </a:rPr>
              <a:t>4. </a:t>
            </a:r>
            <a:r>
              <a:rPr lang="ja-JP" altLang="en-US" sz="3400" b="0">
                <a:solidFill>
                  <a:srgbClr val="000000"/>
                </a:solidFill>
              </a:rPr>
              <a:t>到底那个女人罪多，还是西门罪多呢？谁觉得更需要被赦免呢？耶稣在什么时候赥免了那个女人的罪呢？耶稣在什么时候赦免了你的罪呢？</a:t>
            </a:r>
            <a:endParaRPr lang="zh-CN" altLang="en-US" sz="3400" b="0" dirty="0">
              <a:solidFill>
                <a:srgbClr val="000000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2CD3483-C8B4-48F3-B726-5E8701E4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你爱耶稣有多深？ 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路</a:t>
            </a:r>
            <a:r>
              <a:rPr lang="en-US" altLang="zh-CN" sz="3600" b="0" dirty="0">
                <a:solidFill>
                  <a:srgbClr val="3333CC"/>
                </a:solidFill>
              </a:rPr>
              <a:t>7:36-50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4354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Inhaltsplatzhalter 2">
            <a:extLst>
              <a:ext uri="{FF2B5EF4-FFF2-40B4-BE49-F238E27FC236}">
                <a16:creationId xmlns:a16="http://schemas.microsoft.com/office/drawing/2014/main" id="{57D81C2C-B0ED-4263-8F4D-08B0C880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经文理解与应用：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r>
              <a:rPr lang="en-US" altLang="zh-CN" sz="3400" b="0" dirty="0">
                <a:solidFill>
                  <a:srgbClr val="000000"/>
                </a:solidFill>
              </a:rPr>
              <a:t>5. </a:t>
            </a:r>
            <a:r>
              <a:rPr lang="zh-CN" altLang="en-US" sz="3400" b="0" dirty="0">
                <a:solidFill>
                  <a:srgbClr val="000000"/>
                </a:solidFill>
              </a:rPr>
              <a:t>那个女人爱耶稣有多深，耶稣珍惜和在意吗？耶稣为那女人做了什么事，他又为你做了什么事配受你的爱呢？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6. </a:t>
            </a:r>
            <a:r>
              <a:rPr lang="zh-CN" altLang="en-US" sz="3400" b="0" dirty="0">
                <a:solidFill>
                  <a:srgbClr val="000000"/>
                </a:solidFill>
              </a:rPr>
              <a:t>耶稣如何安慰了那个忧伤痛悔的女人，让她得到真平安？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7. </a:t>
            </a:r>
            <a:r>
              <a:rPr lang="zh-CN" altLang="en-US" sz="3400" b="0" dirty="0">
                <a:solidFill>
                  <a:srgbClr val="000000"/>
                </a:solidFill>
              </a:rPr>
              <a:t>你是西门，还是那个蒙恩的女人呢？你谦恭的态度、殷切的服事和手上的香膏在哪里呢？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2CD3483-C8B4-48F3-B726-5E8701E4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你爱耶稣有多深？ 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路</a:t>
            </a:r>
            <a:r>
              <a:rPr lang="en-US" altLang="zh-CN" sz="3600" b="0" dirty="0">
                <a:solidFill>
                  <a:srgbClr val="3333CC"/>
                </a:solidFill>
              </a:rPr>
              <a:t>7:36-50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755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Inhaltsplatzhalter 2">
            <a:extLst>
              <a:ext uri="{FF2B5EF4-FFF2-40B4-BE49-F238E27FC236}">
                <a16:creationId xmlns:a16="http://schemas.microsoft.com/office/drawing/2014/main" id="{922CE1C8-A112-4D0B-8575-F7E5F2335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de-DE" sz="3400" b="0" dirty="0">
                <a:solidFill>
                  <a:srgbClr val="000000"/>
                </a:solidFill>
              </a:rPr>
              <a:t>总结：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r>
              <a:rPr lang="ja-JP" altLang="en-US" sz="3400" b="0">
                <a:solidFill>
                  <a:srgbClr val="000000"/>
                </a:solidFill>
              </a:rPr>
              <a:t>我们都是因信主耶稣基督，得恩免过的人；我们爱主多深就能体会我们对主感恩的心有多深，我们的罪已经离开我们多远，我们在主里的平安多么的实在。</a:t>
            </a:r>
            <a:endParaRPr lang="de-DE" altLang="zh-CN" sz="3400" b="0" dirty="0">
              <a:solidFill>
                <a:srgbClr val="000000"/>
              </a:solidFill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1F402B54-02FC-4025-8FF1-F5C47E390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3600" b="0" dirty="0">
                <a:solidFill>
                  <a:srgbClr val="3333CC"/>
                </a:solidFill>
              </a:rPr>
              <a:t>你爱耶稣有多深？ </a:t>
            </a:r>
            <a:r>
              <a:rPr lang="de-DE" altLang="zh-CN" sz="3600" b="0" dirty="0">
                <a:solidFill>
                  <a:srgbClr val="3333CC"/>
                </a:solidFill>
              </a:rPr>
              <a:t>(</a:t>
            </a:r>
            <a:r>
              <a:rPr lang="zh-CN" altLang="en-US" sz="3600" b="0" dirty="0">
                <a:solidFill>
                  <a:srgbClr val="3333CC"/>
                </a:solidFill>
              </a:rPr>
              <a:t>路</a:t>
            </a:r>
            <a:r>
              <a:rPr lang="en-US" altLang="zh-CN" sz="3600" b="0" dirty="0">
                <a:solidFill>
                  <a:srgbClr val="3333CC"/>
                </a:solidFill>
              </a:rPr>
              <a:t>7:36-50</a:t>
            </a:r>
            <a:r>
              <a:rPr lang="de-DE" altLang="zh-CN" sz="3600" b="0" dirty="0">
                <a:solidFill>
                  <a:srgbClr val="3333CC"/>
                </a:solidFill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1258</Words>
  <Application>Microsoft Office PowerPoint</Application>
  <PresentationFormat>Bildschirmpräsentation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22</vt:i4>
      </vt:variant>
      <vt:variant>
        <vt:lpstr>Folientitel</vt:lpstr>
      </vt:variant>
      <vt:variant>
        <vt:i4>6</vt:i4>
      </vt:variant>
    </vt:vector>
  </HeadingPairs>
  <TitlesOfParts>
    <vt:vector size="32" baseType="lpstr">
      <vt:lpstr>SimHei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 Hu</cp:lastModifiedBy>
  <cp:revision>1662</cp:revision>
  <cp:lastPrinted>2016-12-02T10:19:09Z</cp:lastPrinted>
  <dcterms:created xsi:type="dcterms:W3CDTF">2013-12-13T09:03:28Z</dcterms:created>
  <dcterms:modified xsi:type="dcterms:W3CDTF">2021-02-18T18:39:01Z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