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818E1-C7E1-4C27-A6D3-F1B896345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CA6667F-201E-496C-8E87-944AE3DFA8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016D9-C1E4-4A1F-89AD-70F28785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3210FF-62C4-4AB2-81DD-518ECFDE3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F13BC1-AA84-455D-9D62-729A42DDC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69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8F9DE-94EB-414D-91B1-EF4D0CD9F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CAFDF2-9E07-4DF2-965B-EF9409DFF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FCAE95-3EBA-438D-AEAA-ACD73571E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244DE2-9733-4294-889E-F6D7C75A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EAE22B-19EF-4087-A7F4-89A1ECF67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45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9970C55-A7B0-40D0-9712-E413D0D4E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CB0359F-F3DC-4B64-ACA0-B2259A80E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49A420-779E-42D8-8EE5-4F8CD26A0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41ED70-0F6C-4050-80A6-76BEB9E62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0AC9FB-E8F7-4BDF-8BC5-BA1DBE97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63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05AA16-18B4-495F-8CB5-7684706EB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51DEF0-61BE-4440-8C52-F038126E7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80E197-2D5B-4051-8AB7-0C0DA355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59C666-9EA4-417E-9928-D464346B8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384415-5CEB-4A8F-AE3B-85CEC90A3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734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C09963-94BE-4B3C-8124-36D565A19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3796C5-7485-4755-AC11-88EEAC779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EA21C7-6499-4AD1-A529-272D09FB7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6EDC0-68C0-460D-9C77-F048426A2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A497B0-BDB3-4324-B050-D1335B91B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83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D24C55-22D6-47D2-ACAC-BD78DC8C3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51C7BF-D25F-4FD7-9314-3E2C721B5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CF99AD-FC4D-426C-B89D-DB56E399E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C2ABAD-DFCD-4790-9DF9-B361779C7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BBD8AF9-BD22-4653-ADC4-A5AECD378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80565C-E094-40B5-A4C0-694DD8073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04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53BDF-5C20-4A04-B944-283C31C5C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A02098-2B0F-41DE-817A-E1AB6AE29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EEABE6-03E9-4E1A-948F-0224E68E6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6A978D-1BDA-41C8-BC6B-F3D8323283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4DE4EFB-A3CF-4735-B6ED-A45CA4040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77C9CF5-4CE7-4DE0-ADD1-5B0321B2C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18068DB-27D7-4B57-BC10-9A3AA1D69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AC711FB-42E5-4E34-91C9-45C55165C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11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A21E3-29D3-4857-9EAB-C935796FA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3D90D71-2395-4FD2-87B0-192ACD5BB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2DEAAC-E947-47F7-BCB7-B178E7356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1CEB559-FAF2-40B0-9D04-F734FEFB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30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AB1C602-4D00-4EF4-B4DD-72E167491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B2FD4FE-D26B-4697-BD5E-52327377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971372B-7382-40E9-8E01-47C37F304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9A861C-E713-4E55-AC4D-A854235B0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F6CA75-5E42-416F-9221-6F187BCB4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0B4995-8973-4C16-8D0D-849EAAD0F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359DFA-D889-43BB-A8F7-5DF0D9404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BD2C69-B736-42B2-9ECA-314E7606A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1FB9E5E-43F2-483D-9A74-C15518464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65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799EF3-4C06-4A91-80D6-8AC7AC556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06F8AC5-AAC7-44E0-8123-A033EEC7BF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2C98CC6-5903-4C31-A821-60E435FB7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62126E-1971-4F50-9E64-3BCE14A14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EDA3D8-B866-4311-8536-0FC78E98C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19DE8B-62E7-4382-AEBF-C04187AA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0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9CD3F55-9207-406A-B29B-016AB3EF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8570D9-79C4-40B2-AD50-82F1E7B9A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15686D-5270-4564-8663-7051218FB3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622D7-A145-42B1-A485-A001D1D3E7CE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83BF86-0280-4D58-9B76-22AC41BAE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111B23-2CB0-4B3B-95CA-5BB8C8C08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0A63B-21DA-4CCA-83CC-94AD234448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7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A8D8D2-D387-4A5C-828F-C61B56C912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de-DE" dirty="0"/>
              <a:t>爱主的门徒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ADA7CC5-C80D-4BB1-8B18-872F942A89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sz="3200" dirty="0"/>
              <a:t>          路加福音 </a:t>
            </a:r>
            <a:r>
              <a:rPr lang="de-DE" altLang="zh-CN" sz="3200" dirty="0"/>
              <a:t>9</a:t>
            </a:r>
            <a:r>
              <a:rPr lang="zh-CN" altLang="de-DE" sz="3200" dirty="0"/>
              <a:t>章</a:t>
            </a:r>
            <a:r>
              <a:rPr lang="de-DE" altLang="zh-CN" sz="3200" dirty="0"/>
              <a:t>51-56</a:t>
            </a:r>
            <a:r>
              <a:rPr lang="zh-CN" altLang="de-DE" sz="3200" dirty="0"/>
              <a:t>节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763127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5FEB2D-B729-4A30-B46F-0D066C817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2FB1C6-D3F4-4AD6-84F7-522D2DADB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1.	</a:t>
            </a:r>
            <a:r>
              <a:rPr lang="zh-CN" altLang="de-DE" dirty="0"/>
              <a:t>人生常见场景：由爱而发的行为常常带不出期待的结果，却可能招来拒绝和责怪。为什么？</a:t>
            </a:r>
            <a:endParaRPr lang="de-DE" altLang="zh-CN" dirty="0"/>
          </a:p>
          <a:p>
            <a:r>
              <a:rPr lang="de-DE" altLang="zh-CN" dirty="0"/>
              <a:t>2.	</a:t>
            </a:r>
            <a:r>
              <a:rPr lang="zh-CN" altLang="de-DE" dirty="0"/>
              <a:t>沟通常常不只是语言和技巧的运用。深层的沟通理解与和谐互动触及价值观、生命理念和信念的共通，否则无法在相同的认知框架内互动回应。</a:t>
            </a:r>
          </a:p>
          <a:p>
            <a:r>
              <a:rPr lang="de-DE" altLang="zh-CN" dirty="0"/>
              <a:t>3.    </a:t>
            </a:r>
            <a:r>
              <a:rPr lang="zh-CN" altLang="de-DE" dirty="0"/>
              <a:t>当内在价值观和生命光景不能趋同时，沟通与合一成为困难，无法同行走前路。</a:t>
            </a:r>
          </a:p>
          <a:p>
            <a:r>
              <a:rPr lang="de-DE" altLang="zh-CN" dirty="0"/>
              <a:t>4.	</a:t>
            </a:r>
            <a:r>
              <a:rPr lang="zh-CN" altLang="de-DE" dirty="0"/>
              <a:t>爱主、跟随主的门徒，如何经历与耶稣基督内在生命本质中呈现的差异？如何与主进入共同的生命异象，被主所用，承担使命，与主同心同行？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868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83AA2-03EA-4CC1-B508-EB924CE1F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2892A9-706D-48DB-87B2-EDC342CF9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zh-CN" dirty="0"/>
              <a:t>1</a:t>
            </a:r>
            <a:r>
              <a:rPr lang="zh-CN" altLang="de-DE" dirty="0"/>
              <a:t>．	门徒遇见耶稣：是属地与属天生命的相遇，两种生命本质和生命观的碰触。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2</a:t>
            </a:r>
            <a:r>
              <a:rPr lang="zh-CN" altLang="de-DE" dirty="0"/>
              <a:t>．	爱主的门徒愿舍弃手中的事业跟随主，跟随历程中却常常经历与主的不同和差异。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3</a:t>
            </a:r>
            <a:r>
              <a:rPr lang="zh-CN" altLang="de-DE" dirty="0"/>
              <a:t>．	面对撒玛利亚人的不友善，门徒爱主护主的言行却被主否定，不被接受反被提醒。</a:t>
            </a:r>
            <a:endParaRPr lang="de-DE" altLang="zh-CN" dirty="0"/>
          </a:p>
          <a:p>
            <a:endParaRPr lang="de-DE" altLang="zh-CN" dirty="0"/>
          </a:p>
          <a:p>
            <a:r>
              <a:rPr lang="de-DE" altLang="zh-CN" dirty="0"/>
              <a:t>4. </a:t>
            </a:r>
            <a:r>
              <a:rPr lang="zh-CN" altLang="de-DE" dirty="0"/>
              <a:t>爱主从认识主、认识自我开始（路</a:t>
            </a:r>
            <a:r>
              <a:rPr lang="de-DE" altLang="zh-CN" dirty="0"/>
              <a:t>55 – 56 </a:t>
            </a:r>
            <a:r>
              <a:rPr lang="zh-CN" altLang="de-DE" dirty="0"/>
              <a:t>节）。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883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07BC7E-C4D0-414E-8F01-F3AC16548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B3DDD7-CB41-4B4E-AEB6-48F157A8F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altLang="zh-CN" dirty="0"/>
              <a:t>5. </a:t>
            </a:r>
            <a:r>
              <a:rPr lang="zh-CN" altLang="de-DE" dirty="0"/>
              <a:t>门徒和耶稣面对事件背后显明的生命本质：</a:t>
            </a:r>
          </a:p>
          <a:p>
            <a:pPr marL="0" indent="0">
              <a:buNone/>
            </a:pPr>
            <a:r>
              <a:rPr lang="de-DE" altLang="zh-CN" sz="2400" dirty="0"/>
              <a:t>        -- </a:t>
            </a:r>
            <a:r>
              <a:rPr lang="zh-CN" altLang="de-DE" sz="2400" dirty="0"/>
              <a:t>属地的生命：属血气，以自我为中心，顺我者昌，逆我者亡，你死我活的生命。</a:t>
            </a:r>
          </a:p>
          <a:p>
            <a:pPr marL="0" indent="0">
              <a:buNone/>
            </a:pPr>
            <a:r>
              <a:rPr lang="de-DE" altLang="zh-CN" sz="2400" dirty="0"/>
              <a:t>        -- </a:t>
            </a:r>
            <a:r>
              <a:rPr lang="zh-CN" altLang="de-DE" sz="2400" dirty="0"/>
              <a:t>属天的生命：良善属神，救人脱离罪和死的辖制与结局，我死你活的生命。</a:t>
            </a:r>
            <a:endParaRPr lang="de-DE" altLang="zh-CN" dirty="0"/>
          </a:p>
          <a:p>
            <a:r>
              <a:rPr lang="de-DE" altLang="zh-CN" dirty="0"/>
              <a:t>6</a:t>
            </a:r>
            <a:r>
              <a:rPr lang="zh-CN" altLang="de-DE" dirty="0"/>
              <a:t>．更新生命转向主：转换生命参照系和生命价值观，查验神纯全良善的生命本质和旨意（罗</a:t>
            </a:r>
            <a:r>
              <a:rPr lang="de-DE" altLang="zh-CN" dirty="0"/>
              <a:t>12:2</a:t>
            </a:r>
            <a:r>
              <a:rPr lang="zh-CN" altLang="de-DE" sz="1800" dirty="0"/>
              <a:t> ）</a:t>
            </a:r>
            <a:r>
              <a:rPr lang="zh-CN" altLang="de-DE" dirty="0"/>
              <a:t>。</a:t>
            </a:r>
            <a:endParaRPr lang="de-DE" altLang="zh-CN" dirty="0"/>
          </a:p>
          <a:p>
            <a:endParaRPr lang="zh-CN" altLang="de-DE" dirty="0"/>
          </a:p>
          <a:p>
            <a:r>
              <a:rPr lang="de-DE" altLang="zh-CN" dirty="0"/>
              <a:t>7. </a:t>
            </a:r>
            <a:r>
              <a:rPr lang="zh-CN" altLang="de-DE" dirty="0"/>
              <a:t>爱主的门徒遵行主道愿像主（约</a:t>
            </a:r>
            <a:r>
              <a:rPr lang="de-DE" altLang="zh-CN" dirty="0"/>
              <a:t>14</a:t>
            </a:r>
            <a:r>
              <a:rPr lang="zh-CN" altLang="de-DE" dirty="0"/>
              <a:t>：</a:t>
            </a:r>
            <a:r>
              <a:rPr lang="de-DE" altLang="zh-CN" dirty="0"/>
              <a:t>21</a:t>
            </a:r>
            <a:r>
              <a:rPr lang="zh-CN" altLang="de-DE" dirty="0"/>
              <a:t>，</a:t>
            </a:r>
            <a:r>
              <a:rPr lang="de-DE" altLang="zh-CN" dirty="0"/>
              <a:t>23</a:t>
            </a:r>
            <a:r>
              <a:rPr lang="zh-CN" altLang="de-DE" dirty="0"/>
              <a:t>），与主合一走天路。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470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BE2DBB-7835-4593-99BF-27A8E2B03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357CB6-0E2D-43B7-AAAE-841CBA5AC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de-DE" dirty="0"/>
              <a:t>	爱主爱神是基督徒对神的心愿，合神心意地爱祂才能被祂喜悦接纳。认识主、生命价值观与生命本质更靠近基督，才能在与祂同行的历程中活出见证荣耀神。</a:t>
            </a:r>
            <a:endParaRPr lang="de-DE" altLang="zh-CN" dirty="0"/>
          </a:p>
          <a:p>
            <a:pPr marL="0" indent="0">
              <a:buNone/>
            </a:pPr>
            <a:endParaRPr lang="zh-CN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8538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621</Words>
  <Application>Microsoft Office PowerPoint</Application>
  <PresentationFormat>Breitbild</PresentationFormat>
  <Paragraphs>25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爱主的门徒</vt:lpstr>
      <vt:lpstr>引言</vt:lpstr>
      <vt:lpstr>经文的理解与应用</vt:lpstr>
      <vt:lpstr>经文的理解和应用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爱主的门徒</dc:title>
  <dc:creator>HP</dc:creator>
  <cp:lastModifiedBy>HP</cp:lastModifiedBy>
  <cp:revision>15</cp:revision>
  <dcterms:created xsi:type="dcterms:W3CDTF">2021-01-22T08:40:17Z</dcterms:created>
  <dcterms:modified xsi:type="dcterms:W3CDTF">2021-01-22T10:55:32Z</dcterms:modified>
</cp:coreProperties>
</file>