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hape 10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4" name="Shape 10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9" name="Shape 10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5" name="Shape 11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0" name="Shape 111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Shape 1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5" name="Shape 1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0" name="Shape 1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6" name="Shape 11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1" name="Shape 113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6" name="Shape 1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1" name="Shape 11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6" name="Shape 11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Shape 11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1" name="Shape 11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4" name="Shape 10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Shape 11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6" name="Shape 11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Shape 11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1" name="Shape 11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7" name="Shape 11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0" name="Shape 10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5" name="Shape 10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0" name="Shape 10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5" name="Shape 108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0" name="Shape 10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5" name="Shape 10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0" name="Shape 1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7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7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7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Relationship Id="rId116" Type="http://schemas.openxmlformats.org/officeDocument/2006/relationships/slideLayout" Target="../slideLayouts/slideLayout1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  <p:sldLayoutId id="2147483763" r:id="rId11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5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rPr>
                <a:solidFill>
                  <a:srgbClr val="0433FF"/>
                </a:solidFill>
              </a:rPr>
              <a:t>父所爱的儿子</a:t>
            </a:r>
          </a:p>
        </p:txBody>
      </p:sp>
      <p:sp>
        <p:nvSpPr>
          <p:cNvPr id="1057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可1:4-11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26719" y="1295400"/>
            <a:ext cx="6995160" cy="1589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64199" indent="-150865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13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18</a:t>
            </a:r>
            <a:r>
              <a: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众人听见这话，就不言语了，只归荣耀与神，说：“这样看来，神也赐恩给外邦人，叫他们悔改得生命了。”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103" name="弗2:11-22"/>
          <p:cNvSpPr txBox="1"/>
          <p:nvPr/>
        </p:nvSpPr>
        <p:spPr>
          <a:xfrm>
            <a:off x="426719" y="1295400"/>
            <a:ext cx="6995160" cy="4122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但到了后来，圣灵的降临，没有再以这样突显的方式出现，圣灵降临和耶稣降生的事迹，都是一个历史性事件，我们不会祈求耶稣再次钉十字架，圣灵再次“有舌头如火焰显现出来，分开落在他们各人头上。”（徒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2:3</a:t>
            </a:r>
            <a:r>
              <a:t>）。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教会的观点是相信人在受洗时，同时领受圣灵。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108" name="弗2:11-22"/>
          <p:cNvSpPr txBox="1"/>
          <p:nvPr/>
        </p:nvSpPr>
        <p:spPr>
          <a:xfrm>
            <a:off x="426719" y="1295400"/>
            <a:ext cx="6995160" cy="2075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但当领受了圣灵，能结出圣灵的果子，“就是仁爱、喜乐、和平、忍耐、恩慈、良善、信实、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温柔、节制。”（加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5:22-23</a:t>
            </a:r>
            <a:r>
              <a:t>）是随之而来的。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113" name="弗2:11-22"/>
          <p:cNvSpPr txBox="1"/>
          <p:nvPr/>
        </p:nvSpPr>
        <p:spPr>
          <a:xfrm>
            <a:off x="426719" y="1295399"/>
            <a:ext cx="6995160" cy="1584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那么，我们既然在受洗时都蒙受了圣灵，为什么还有一些基督徒是没有改变过来？我们需要求圣灵充满吗？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118" name="弗2:11-22"/>
          <p:cNvSpPr txBox="1"/>
          <p:nvPr/>
        </p:nvSpPr>
        <p:spPr>
          <a:xfrm>
            <a:off x="426719" y="1295400"/>
            <a:ext cx="6995160" cy="4239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我们与神的关系，圣灵的工作也是这样，需要每天灵修读经，让神的话在我们生命中滋润我们，让圣灵的工作在我们身上动工。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也有些人每天外出散步，在大自然中察看神的创造，借此亲近神。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也有人在聚会中，透过音乐，透过敬拜呼求圣灵充满。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26719" y="1295400"/>
            <a:ext cx="6995160" cy="510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约翰宣告说，“有一位在我以后来的，能力比我更大，我就是弯腰给他解鞋带也是不配的。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我是用水给你们施洗，他却要用圣灵给你们施洗。”。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果然，耶稣基督就出现了，接受了他的洗礼，并有一个很奇妙的事情发生，“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他从水里一上来，就看见天裂开了，圣灵仿佛鸽子，降在他身上。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又有声音从天上来，</a:t>
            </a:r>
            <a:r>
              <a:rPr>
                <a:solidFill>
                  <a:srgbClr val="777777"/>
                </a:solidFill>
              </a:rPr>
              <a:t>说</a:t>
            </a:r>
            <a:r>
              <a:t>：“你是我的爱子，我喜悦你。”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29" name="弗2:11-22"/>
          <p:cNvSpPr txBox="1"/>
          <p:nvPr/>
        </p:nvSpPr>
        <p:spPr>
          <a:xfrm>
            <a:off x="426719" y="1295399"/>
            <a:ext cx="6995160" cy="1104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这段经文我们经常引用来说明三位一体的神。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34" name="弗2:11-22"/>
          <p:cNvSpPr txBox="1"/>
          <p:nvPr/>
        </p:nvSpPr>
        <p:spPr>
          <a:xfrm>
            <a:off x="426719" y="1295400"/>
            <a:ext cx="6995160" cy="4239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另外，我们说耶稣是基督，“基督”是希腊文，“弥赛亚”是希伯来文，同样的意思，就是“受膏者”。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耶稣在什么时候受膏呢？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就是在祂接受洗礼的时候，透过施洗约翰的水，圣灵亲自的降临，加上天父的声音，引证耶稣就是基督，是神所膏立的拯救者。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39" name="弗2:11-22"/>
          <p:cNvSpPr txBox="1"/>
          <p:nvPr/>
        </p:nvSpPr>
        <p:spPr>
          <a:xfrm>
            <a:off x="426719" y="1295399"/>
            <a:ext cx="6995160" cy="2192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耶稣基督传道的起头，并不是宣告祂要做什么？祂要成就什么？而是要知道祂是谁！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Being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比</a:t>
            </a:r>
            <a:r>
              <a:t>Doing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来得重要。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讲题：在基督里合一"/>
          <p:cNvSpPr txBox="1"/>
          <p:nvPr/>
        </p:nvSpPr>
        <p:spPr>
          <a:xfrm>
            <a:off x="426716" y="267336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62" name="弗2:11-22"/>
          <p:cNvSpPr txBox="1"/>
          <p:nvPr/>
        </p:nvSpPr>
        <p:spPr>
          <a:xfrm>
            <a:off x="426719" y="1295398"/>
            <a:ext cx="7646593" cy="366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基督生平的節期</a:t>
            </a:r>
          </a:p>
          <a:p>
            <a:pPr marL="340994" indent="-327658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月</a:t>
            </a:r>
            <a:r>
              <a:t>6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日是基督显现日。</a:t>
            </a:r>
            <a:endParaRPr>
              <a:latin typeface="PingFang HK Regular"/>
              <a:ea typeface="PingFang HK Regular"/>
              <a:cs typeface="PingFang HK Regular"/>
              <a:sym typeface="PingFang HK Regular"/>
            </a:endParaRPr>
          </a:p>
          <a:p>
            <a:pPr marL="340994" indent="-327658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耶稣基督受苦前的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40</a:t>
            </a:r>
            <a:r>
              <a:t>天，称为预苦期。</a:t>
            </a:r>
          </a:p>
          <a:p>
            <a:pPr marL="340994" indent="-327658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再经过受难日，复活节。</a:t>
            </a:r>
          </a:p>
          <a:p>
            <a:pPr marL="340994" indent="-327658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然后是圣灵降临日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44" name="弗2:11-22"/>
          <p:cNvSpPr txBox="1"/>
          <p:nvPr/>
        </p:nvSpPr>
        <p:spPr>
          <a:xfrm>
            <a:off x="426719" y="1295399"/>
            <a:ext cx="6995160" cy="2192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这个思考也可以放在我们的身上作出反省。我知道自己是谁吗？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我们很多时，以我能够做什么来定义自己，在做很多事情来去定义自己。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49" name="弗2:11-22"/>
          <p:cNvSpPr txBox="1"/>
          <p:nvPr/>
        </p:nvSpPr>
        <p:spPr>
          <a:xfrm>
            <a:off x="426719" y="1295399"/>
            <a:ext cx="6995160" cy="2192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这个世上，很多时，也以一个人有怎样的利用价值来看人。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但我们不要用这样的价值观来衡量别人，衡量自己。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54" name="弗2:11-22"/>
          <p:cNvSpPr txBox="1"/>
          <p:nvPr/>
        </p:nvSpPr>
        <p:spPr>
          <a:xfrm>
            <a:off x="426719" y="1295399"/>
            <a:ext cx="6995160" cy="2545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耶稣基督出来传道，并不是为了这些，祂不以祂能做什么来定义自己是谁，而单单因为知道祂是谁！祂就是“父所爱的儿子”，才能够真实地做父所差祂来世上的工作。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耶稣是谁？我是谁？</a:t>
            </a:r>
          </a:p>
        </p:txBody>
      </p:sp>
      <p:sp>
        <p:nvSpPr>
          <p:cNvPr id="1159" name="弗2:11-22"/>
          <p:cNvSpPr txBox="1"/>
          <p:nvPr/>
        </p:nvSpPr>
        <p:spPr>
          <a:xfrm>
            <a:off x="426719" y="1295400"/>
            <a:ext cx="6995160" cy="4592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在新的一年，我们也会在问神，这一年，我要做这事，做那事，神祢会帮助我们吗？也许我们也会问神，祢要我们怎样过？要我们达到什么目标呢？但更重要的是，我们知道自己是谁吗？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“你是我的爱子，我喜悦你。”这样的肯定，不单是对耶稣说的，在神创造世界时，神看着祂创造的一切，也说“神看着是好的”。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总结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26719" y="1295399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愿意我们都能听到神对我说：“你是我的爱子，我喜悦你。”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我们祷告。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399"/>
            <a:ext cx="6995160" cy="3279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约翰按照以赛亚的预言，作为基督的先锋，为祂预备道路。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约翰的衣服，表明他是作为先知的角色。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他呼召人悔改，并借着水的洗礼，表达他们愿意悔改，得到洁净。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26719" y="1295399"/>
            <a:ext cx="6995160" cy="2065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约翰说：“有一位在我以后来的，能力比我更大，我就是弯腰给他解鞋带也是不配的。我是用水给你们施洗，他却要用圣灵给你们施洗。”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26719" y="1295400"/>
            <a:ext cx="6995160" cy="4969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在使徒行传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r>
              <a:t>，“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亚波罗在哥林多的时候，保罗经过了上边一带地方，就来到以弗所；在那里遇见几个门徒，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问他们说：“你们信的时候受了圣灵没有？”他们回答说：“没有，也未曾听见有圣灵</a:t>
            </a:r>
            <a:r>
              <a:rPr>
                <a:solidFill>
                  <a:srgbClr val="777777"/>
                </a:solidFill>
              </a:rPr>
              <a:t>赐下来</a:t>
            </a:r>
            <a:r>
              <a:t>。”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保罗说：“这样，你们受的是什么洗呢？”他们说：“是约翰的洗。”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保罗说：“约翰所行的是悔改的洗，告诉百姓当信那在他以后要来的，就是耶稣。”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83" name="弗2:11-22"/>
          <p:cNvSpPr txBox="1"/>
          <p:nvPr/>
        </p:nvSpPr>
        <p:spPr>
          <a:xfrm>
            <a:off x="426719" y="1295399"/>
            <a:ext cx="6995160" cy="2074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64199" indent="-150865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13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5</a:t>
            </a:r>
            <a:r>
              <a: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他们听见这话，就奉主耶稣的名受洗。</a:t>
            </a:r>
            <a:r>
              <a:t>6</a:t>
            </a:r>
            <a:r>
              <a: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保罗按手在他们</a:t>
            </a:r>
            <a:r>
              <a:rPr sz="3000">
                <a:solidFill>
                  <a:srgbClr val="777777"/>
                </a:solidFill>
                <a:latin typeface="+mn-lt"/>
                <a:ea typeface="+mn-ea"/>
                <a:cs typeface="+mn-cs"/>
                <a:sym typeface="Helvetica"/>
              </a:rPr>
              <a:t>头</a:t>
            </a:r>
            <a:r>
              <a: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上，圣灵便降在他们身上，他们就说方言，又说预言。</a:t>
            </a:r>
            <a:r>
              <a:t>7</a:t>
            </a:r>
            <a:r>
              <a: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一共约有十二个人。”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88" name="弗2:11-22"/>
          <p:cNvSpPr txBox="1"/>
          <p:nvPr/>
        </p:nvSpPr>
        <p:spPr>
          <a:xfrm>
            <a:off x="426719" y="1295400"/>
            <a:ext cx="6995160" cy="1711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唯有耶稣，才是真正使人生命得以改变的那一位。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今天也要接受圣灵的洗吗？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426716" y="340358"/>
            <a:ext cx="646176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耶稣要用圣灵给你们施洗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26719" y="1295400"/>
            <a:ext cx="6995160" cy="4969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在使徒行传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15-18</a:t>
            </a:r>
            <a:r>
              <a:t>节，彼得讲述在哥尼流家的情况，神怎样透过圣灵的工作，带领他们知道救恩临到那些未受割礼的人身上，“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我一开讲，圣灵便降在他们身上，正像当初降在我们身上一样。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我就想起主的话说：『约翰是用水施洗，但你们要受圣灵的洗。』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r>
            <a:r>
              <a:t>神既然给他们恩赐，像在我们信主耶稣基督的时候给了我们一样；我是谁，能拦阻神呢？”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