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44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Shape 1053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4" name="Shape 1054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</Relationships>
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</Relationships>
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Shape 105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59" name="Shape 105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Shape 110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5" name="Shape 110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Shape 110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0" name="Shape 111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Shape 111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15" name="Shape 111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Shape 111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0" name="Shape 112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Shape 112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6" name="Shape 112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Shape 113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1" name="Shape 113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Shape 113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6" name="Shape 113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Shape 114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1" name="Shape 114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Shape 114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6" name="Shape 114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Shape 115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1" name="Shape 115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Shape 106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64" name="Shape 106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Shape 115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56" name="Shape 115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" name="Shape 116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1" name="Shape 116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Shape 116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67" name="Shape 116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Shape 106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0" name="Shape 107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Shape 107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5" name="Shape 107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Shape 107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0" name="Shape 108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Shape 108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85" name="Shape 108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Shape 108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0" name="Shape 109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Shape 109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5" name="Shape 109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Shape 109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0" name="Shape 110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  <a:endParaRPr>
              <a:latin typeface="+mj-lt"/>
              <a:ea typeface="+mj-ea"/>
              <a:cs typeface="+mj-cs"/>
              <a:sym typeface="Calibri"/>
            </a:endParaRP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 startAt="1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0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0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_rels/slideLayout9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7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4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3000"/>
            <a:ext cx="6732588" cy="317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9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4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5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6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7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8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9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0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1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3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04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047" name="Slide Number"/>
          <p:cNvSpPr txBox="1"/>
          <p:nvPr>
            <p:ph type="sldNum" sz="quarter" idx="2"/>
          </p:nvPr>
        </p:nvSpPr>
        <p:spPr>
          <a:xfrm>
            <a:off x="6294582" y="6232199"/>
            <a:ext cx="258620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/>
          <p:nvPr>
            <p:ph type="sldNum" sz="quarter" idx="2"/>
          </p:nvPr>
        </p:nvSpPr>
        <p:spPr>
          <a:xfrm>
            <a:off x="6294582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62825" y="0"/>
            <a:ext cx="1781175" cy="1712916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3000"/>
            <a:ext cx="6732588" cy="3177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25" name="Title Text"/>
          <p:cNvSpPr txBox="1"/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72335" y="0"/>
            <a:ext cx="1871667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136" name="Title Text"/>
          <p:cNvSpPr txBox="1"/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37" name="Body Level One…"/>
          <p:cNvSpPr txBox="1"/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4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5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6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7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8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9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0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2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3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4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5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6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7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8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2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3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4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lide Number"/>
          <p:cNvSpPr txBox="1"/>
          <p:nvPr>
            <p:ph type="sldNum" sz="quarter" idx="2"/>
          </p:nvPr>
        </p:nvSpPr>
        <p:spPr>
          <a:xfrm>
            <a:off x="6294582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/>
          <p:nvPr>
            <p:ph type="sldNum" sz="quarter" idx="2"/>
          </p:nvPr>
        </p:nvSpPr>
        <p:spPr>
          <a:xfrm>
            <a:off x="6294582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5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6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0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1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2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3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4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/>
          <p:nvPr>
            <p:ph type="sldNum" sz="quarter" idx="2"/>
          </p:nvPr>
        </p:nvSpPr>
        <p:spPr>
          <a:xfrm>
            <a:off x="6294582" y="6232199"/>
            <a:ext cx="258621" cy="24830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4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5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6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7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8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794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03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12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6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83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0999" y="1144269"/>
            <a:ext cx="6400803" cy="3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/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33.xml"/><Relationship Id="rId35" Type="http://schemas.openxmlformats.org/officeDocument/2006/relationships/slideLayout" Target="../slideLayouts/slideLayout34.xml"/><Relationship Id="rId36" Type="http://schemas.openxmlformats.org/officeDocument/2006/relationships/slideLayout" Target="../slideLayouts/slideLayout35.xml"/><Relationship Id="rId37" Type="http://schemas.openxmlformats.org/officeDocument/2006/relationships/slideLayout" Target="../slideLayouts/slideLayout36.xml"/><Relationship Id="rId38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38.xml"/><Relationship Id="rId40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40.xml"/><Relationship Id="rId42" Type="http://schemas.openxmlformats.org/officeDocument/2006/relationships/slideLayout" Target="../slideLayouts/slideLayout41.xml"/><Relationship Id="rId43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43.xml"/><Relationship Id="rId45" Type="http://schemas.openxmlformats.org/officeDocument/2006/relationships/slideLayout" Target="../slideLayouts/slideLayout44.xml"/><Relationship Id="rId46" Type="http://schemas.openxmlformats.org/officeDocument/2006/relationships/slideLayout" Target="../slideLayouts/slideLayout45.xml"/><Relationship Id="rId47" Type="http://schemas.openxmlformats.org/officeDocument/2006/relationships/slideLayout" Target="../slideLayouts/slideLayout46.xml"/><Relationship Id="rId48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48.xml"/><Relationship Id="rId50" Type="http://schemas.openxmlformats.org/officeDocument/2006/relationships/slideLayout" Target="../slideLayouts/slideLayout49.xml"/><Relationship Id="rId51" Type="http://schemas.openxmlformats.org/officeDocument/2006/relationships/slideLayout" Target="../slideLayouts/slideLayout50.xml"/><Relationship Id="rId52" Type="http://schemas.openxmlformats.org/officeDocument/2006/relationships/slideLayout" Target="../slideLayouts/slideLayout51.xml"/><Relationship Id="rId53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53.xml"/><Relationship Id="rId55" Type="http://schemas.openxmlformats.org/officeDocument/2006/relationships/slideLayout" Target="../slideLayouts/slideLayout54.xml"/><Relationship Id="rId56" Type="http://schemas.openxmlformats.org/officeDocument/2006/relationships/slideLayout" Target="../slideLayouts/slideLayout55.xml"/><Relationship Id="rId57" Type="http://schemas.openxmlformats.org/officeDocument/2006/relationships/slideLayout" Target="../slideLayouts/slideLayout56.xml"/><Relationship Id="rId58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58.xml"/><Relationship Id="rId60" Type="http://schemas.openxmlformats.org/officeDocument/2006/relationships/slideLayout" Target="../slideLayouts/slideLayout59.xml"/><Relationship Id="rId61" Type="http://schemas.openxmlformats.org/officeDocument/2006/relationships/slideLayout" Target="../slideLayouts/slideLayout60.xml"/><Relationship Id="rId62" Type="http://schemas.openxmlformats.org/officeDocument/2006/relationships/slideLayout" Target="../slideLayouts/slideLayout61.xml"/><Relationship Id="rId63" Type="http://schemas.openxmlformats.org/officeDocument/2006/relationships/slideLayout" Target="../slideLayouts/slideLayout62.xml"/><Relationship Id="rId64" Type="http://schemas.openxmlformats.org/officeDocument/2006/relationships/slideLayout" Target="../slideLayouts/slideLayout63.xml"/><Relationship Id="rId65" Type="http://schemas.openxmlformats.org/officeDocument/2006/relationships/slideLayout" Target="../slideLayouts/slideLayout64.xml"/><Relationship Id="rId66" Type="http://schemas.openxmlformats.org/officeDocument/2006/relationships/slideLayout" Target="../slideLayouts/slideLayout65.xml"/><Relationship Id="rId67" Type="http://schemas.openxmlformats.org/officeDocument/2006/relationships/slideLayout" Target="../slideLayouts/slideLayout66.xml"/><Relationship Id="rId68" Type="http://schemas.openxmlformats.org/officeDocument/2006/relationships/slideLayout" Target="../slideLayouts/slideLayout67.xml"/><Relationship Id="rId69" Type="http://schemas.openxmlformats.org/officeDocument/2006/relationships/slideLayout" Target="../slideLayouts/slideLayout68.xml"/><Relationship Id="rId70" Type="http://schemas.openxmlformats.org/officeDocument/2006/relationships/slideLayout" Target="../slideLayouts/slideLayout69.xml"/><Relationship Id="rId71" Type="http://schemas.openxmlformats.org/officeDocument/2006/relationships/slideLayout" Target="../slideLayouts/slideLayout70.xml"/><Relationship Id="rId72" Type="http://schemas.openxmlformats.org/officeDocument/2006/relationships/slideLayout" Target="../slideLayouts/slideLayout71.xml"/><Relationship Id="rId73" Type="http://schemas.openxmlformats.org/officeDocument/2006/relationships/slideLayout" Target="../slideLayouts/slideLayout72.xml"/><Relationship Id="rId74" Type="http://schemas.openxmlformats.org/officeDocument/2006/relationships/slideLayout" Target="../slideLayouts/slideLayout73.xml"/><Relationship Id="rId75" Type="http://schemas.openxmlformats.org/officeDocument/2006/relationships/slideLayout" Target="../slideLayouts/slideLayout74.xml"/><Relationship Id="rId76" Type="http://schemas.openxmlformats.org/officeDocument/2006/relationships/slideLayout" Target="../slideLayouts/slideLayout75.xml"/><Relationship Id="rId77" Type="http://schemas.openxmlformats.org/officeDocument/2006/relationships/slideLayout" Target="../slideLayouts/slideLayout76.xml"/><Relationship Id="rId78" Type="http://schemas.openxmlformats.org/officeDocument/2006/relationships/slideLayout" Target="../slideLayouts/slideLayout77.xml"/><Relationship Id="rId79" Type="http://schemas.openxmlformats.org/officeDocument/2006/relationships/slideLayout" Target="../slideLayouts/slideLayout78.xml"/><Relationship Id="rId80" Type="http://schemas.openxmlformats.org/officeDocument/2006/relationships/slideLayout" Target="../slideLayouts/slideLayout79.xml"/><Relationship Id="rId81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1.xml"/><Relationship Id="rId83" Type="http://schemas.openxmlformats.org/officeDocument/2006/relationships/slideLayout" Target="../slideLayouts/slideLayout82.xml"/><Relationship Id="rId84" Type="http://schemas.openxmlformats.org/officeDocument/2006/relationships/slideLayout" Target="../slideLayouts/slideLayout83.xml"/><Relationship Id="rId85" Type="http://schemas.openxmlformats.org/officeDocument/2006/relationships/slideLayout" Target="../slideLayouts/slideLayout84.xml"/><Relationship Id="rId86" Type="http://schemas.openxmlformats.org/officeDocument/2006/relationships/slideLayout" Target="../slideLayouts/slideLayout85.xml"/><Relationship Id="rId87" Type="http://schemas.openxmlformats.org/officeDocument/2006/relationships/slideLayout" Target="../slideLayouts/slideLayout86.xml"/><Relationship Id="rId88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8.xml"/><Relationship Id="rId90" Type="http://schemas.openxmlformats.org/officeDocument/2006/relationships/slideLayout" Target="../slideLayouts/slideLayout89.xml"/><Relationship Id="rId91" Type="http://schemas.openxmlformats.org/officeDocument/2006/relationships/slideLayout" Target="../slideLayouts/slideLayout90.xml"/><Relationship Id="rId92" Type="http://schemas.openxmlformats.org/officeDocument/2006/relationships/slideLayout" Target="../slideLayouts/slideLayout91.xml"/><Relationship Id="rId93" Type="http://schemas.openxmlformats.org/officeDocument/2006/relationships/slideLayout" Target="../slideLayouts/slideLayout92.xml"/><Relationship Id="rId94" Type="http://schemas.openxmlformats.org/officeDocument/2006/relationships/slideLayout" Target="../slideLayouts/slideLayout93.xml"/><Relationship Id="rId95" Type="http://schemas.openxmlformats.org/officeDocument/2006/relationships/slideLayout" Target="../slideLayouts/slideLayout94.xml"/><Relationship Id="rId96" Type="http://schemas.openxmlformats.org/officeDocument/2006/relationships/slideLayout" Target="../slideLayouts/slideLayout95.xml"/><Relationship Id="rId97" Type="http://schemas.openxmlformats.org/officeDocument/2006/relationships/slideLayout" Target="../slideLayouts/slideLayout96.xml"/><Relationship Id="rId98" Type="http://schemas.openxmlformats.org/officeDocument/2006/relationships/slideLayout" Target="../slideLayouts/slideLayout97.xml"/><Relationship Id="rId99" Type="http://schemas.openxmlformats.org/officeDocument/2006/relationships/slideLayout" Target="../slideLayouts/slideLayout98.xml"/><Relationship Id="rId100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0.xml"/><Relationship Id="rId102" Type="http://schemas.openxmlformats.org/officeDocument/2006/relationships/slideLayout" Target="../slideLayouts/slideLayout101.xml"/><Relationship Id="rId103" Type="http://schemas.openxmlformats.org/officeDocument/2006/relationships/slideLayout" Target="../slideLayouts/slideLayout102.xml"/><Relationship Id="rId104" Type="http://schemas.openxmlformats.org/officeDocument/2006/relationships/slideLayout" Target="../slideLayouts/slideLayout103.xml"/><Relationship Id="rId105" Type="http://schemas.openxmlformats.org/officeDocument/2006/relationships/slideLayout" Target="../slideLayouts/slideLayout104.xml"/><Relationship Id="rId106" Type="http://schemas.openxmlformats.org/officeDocument/2006/relationships/slideLayout" Target="../slideLayouts/slideLayout105.xml"/><Relationship Id="rId107" Type="http://schemas.openxmlformats.org/officeDocument/2006/relationships/slideLayout" Target="../slideLayouts/slideLayout106.xml"/><Relationship Id="rId108" Type="http://schemas.openxmlformats.org/officeDocument/2006/relationships/slideLayout" Target="../slideLayouts/slideLayout107.xml"/><Relationship Id="rId109" Type="http://schemas.openxmlformats.org/officeDocument/2006/relationships/slideLayout" Target="../slideLayouts/slideLayout108.xml"/><Relationship Id="rId110" Type="http://schemas.openxmlformats.org/officeDocument/2006/relationships/slideLayout" Target="../slideLayouts/slideLayout109.xml"/><Relationship Id="rId111" Type="http://schemas.openxmlformats.org/officeDocument/2006/relationships/slideLayout" Target="../slideLayouts/slideLayout110.xml"/><Relationship Id="rId112" Type="http://schemas.openxmlformats.org/officeDocument/2006/relationships/slideLayout" Target="../slideLayouts/slideLayout111.xml"/><Relationship Id="rId113" Type="http://schemas.openxmlformats.org/officeDocument/2006/relationships/slideLayout" Target="../slideLayouts/slideLayout112.xml"/><Relationship Id="rId114" Type="http://schemas.openxmlformats.org/officeDocument/2006/relationships/slideLayout" Target="../slideLayouts/slideLayout113.xml"/><Relationship Id="rId115" Type="http://schemas.openxmlformats.org/officeDocument/2006/relationships/slideLayout" Target="../slideLayouts/slideLayout114.xml"/><Relationship Id="rId116" Type="http://schemas.openxmlformats.org/officeDocument/2006/relationships/slideLayout" Target="../slideLayouts/slideLayout1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56731" y="6414762"/>
            <a:ext cx="258620" cy="248301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b="0" sz="1200">
                <a:solidFill>
                  <a:srgbClr val="898989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  <p:sldLayoutId id="2147483681" r:id="rId34"/>
    <p:sldLayoutId id="2147483682" r:id="rId35"/>
    <p:sldLayoutId id="2147483683" r:id="rId36"/>
    <p:sldLayoutId id="2147483684" r:id="rId37"/>
    <p:sldLayoutId id="2147483685" r:id="rId38"/>
    <p:sldLayoutId id="2147483686" r:id="rId39"/>
    <p:sldLayoutId id="2147483687" r:id="rId40"/>
    <p:sldLayoutId id="2147483688" r:id="rId41"/>
    <p:sldLayoutId id="2147483689" r:id="rId42"/>
    <p:sldLayoutId id="2147483690" r:id="rId43"/>
    <p:sldLayoutId id="2147483691" r:id="rId44"/>
    <p:sldLayoutId id="2147483692" r:id="rId45"/>
    <p:sldLayoutId id="2147483693" r:id="rId46"/>
    <p:sldLayoutId id="2147483694" r:id="rId47"/>
    <p:sldLayoutId id="2147483695" r:id="rId48"/>
    <p:sldLayoutId id="2147483696" r:id="rId49"/>
    <p:sldLayoutId id="2147483697" r:id="rId50"/>
    <p:sldLayoutId id="2147483698" r:id="rId51"/>
    <p:sldLayoutId id="2147483699" r:id="rId52"/>
    <p:sldLayoutId id="2147483700" r:id="rId53"/>
    <p:sldLayoutId id="2147483701" r:id="rId54"/>
    <p:sldLayoutId id="2147483702" r:id="rId55"/>
    <p:sldLayoutId id="2147483703" r:id="rId56"/>
    <p:sldLayoutId id="2147483704" r:id="rId57"/>
    <p:sldLayoutId id="2147483705" r:id="rId58"/>
    <p:sldLayoutId id="2147483706" r:id="rId59"/>
    <p:sldLayoutId id="2147483707" r:id="rId60"/>
    <p:sldLayoutId id="2147483708" r:id="rId61"/>
    <p:sldLayoutId id="2147483709" r:id="rId62"/>
    <p:sldLayoutId id="2147483710" r:id="rId63"/>
    <p:sldLayoutId id="2147483711" r:id="rId64"/>
    <p:sldLayoutId id="2147483712" r:id="rId65"/>
    <p:sldLayoutId id="2147483713" r:id="rId66"/>
    <p:sldLayoutId id="2147483714" r:id="rId67"/>
    <p:sldLayoutId id="2147483715" r:id="rId68"/>
    <p:sldLayoutId id="2147483716" r:id="rId69"/>
    <p:sldLayoutId id="2147483717" r:id="rId70"/>
    <p:sldLayoutId id="2147483718" r:id="rId71"/>
    <p:sldLayoutId id="2147483719" r:id="rId72"/>
    <p:sldLayoutId id="2147483720" r:id="rId73"/>
    <p:sldLayoutId id="2147483721" r:id="rId74"/>
    <p:sldLayoutId id="2147483722" r:id="rId75"/>
    <p:sldLayoutId id="2147483723" r:id="rId76"/>
    <p:sldLayoutId id="2147483724" r:id="rId77"/>
    <p:sldLayoutId id="2147483725" r:id="rId78"/>
    <p:sldLayoutId id="2147483726" r:id="rId79"/>
    <p:sldLayoutId id="2147483727" r:id="rId80"/>
    <p:sldLayoutId id="2147483728" r:id="rId81"/>
    <p:sldLayoutId id="2147483729" r:id="rId82"/>
    <p:sldLayoutId id="2147483730" r:id="rId83"/>
    <p:sldLayoutId id="2147483731" r:id="rId84"/>
    <p:sldLayoutId id="2147483732" r:id="rId85"/>
    <p:sldLayoutId id="2147483733" r:id="rId86"/>
    <p:sldLayoutId id="2147483734" r:id="rId87"/>
    <p:sldLayoutId id="2147483735" r:id="rId88"/>
    <p:sldLayoutId id="2147483736" r:id="rId89"/>
    <p:sldLayoutId id="2147483737" r:id="rId90"/>
    <p:sldLayoutId id="2147483738" r:id="rId91"/>
    <p:sldLayoutId id="2147483739" r:id="rId92"/>
    <p:sldLayoutId id="2147483740" r:id="rId93"/>
    <p:sldLayoutId id="2147483741" r:id="rId94"/>
    <p:sldLayoutId id="2147483742" r:id="rId95"/>
    <p:sldLayoutId id="2147483743" r:id="rId96"/>
    <p:sldLayoutId id="2147483744" r:id="rId97"/>
    <p:sldLayoutId id="2147483745" r:id="rId98"/>
    <p:sldLayoutId id="2147483746" r:id="rId99"/>
    <p:sldLayoutId id="2147483747" r:id="rId100"/>
    <p:sldLayoutId id="2147483748" r:id="rId101"/>
    <p:sldLayoutId id="2147483749" r:id="rId102"/>
    <p:sldLayoutId id="2147483750" r:id="rId103"/>
    <p:sldLayoutId id="2147483751" r:id="rId104"/>
    <p:sldLayoutId id="2147483752" r:id="rId105"/>
    <p:sldLayoutId id="2147483753" r:id="rId106"/>
    <p:sldLayoutId id="2147483754" r:id="rId107"/>
    <p:sldLayoutId id="2147483755" r:id="rId108"/>
    <p:sldLayoutId id="2147483756" r:id="rId109"/>
    <p:sldLayoutId id="2147483757" r:id="rId110"/>
    <p:sldLayoutId id="2147483758" r:id="rId111"/>
    <p:sldLayoutId id="2147483759" r:id="rId112"/>
    <p:sldLayoutId id="2147483760" r:id="rId113"/>
    <p:sldLayoutId id="2147483761" r:id="rId114"/>
    <p:sldLayoutId id="2147483762" r:id="rId115"/>
    <p:sldLayoutId id="2147483763" r:id="rId116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5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t>讲题：</a:t>
            </a:r>
            <a:r>
              <a:rPr>
                <a:solidFill>
                  <a:srgbClr val="0433FF"/>
                </a:solidFill>
              </a:rPr>
              <a:t>父所爱的儿子</a:t>
            </a:r>
          </a:p>
        </p:txBody>
      </p:sp>
      <p:sp>
        <p:nvSpPr>
          <p:cNvPr id="1057" name="弗2:11-22"/>
          <p:cNvSpPr txBox="1"/>
          <p:nvPr/>
        </p:nvSpPr>
        <p:spPr>
          <a:xfrm>
            <a:off x="426719" y="1295399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b="0" sz="34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可1:4-11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耶稣要用圣灵给你们施洗</a:t>
            </a:r>
          </a:p>
        </p:txBody>
      </p:sp>
      <p:sp>
        <p:nvSpPr>
          <p:cNvPr id="1098" name="弗2:11-22"/>
          <p:cNvSpPr txBox="1"/>
          <p:nvPr/>
        </p:nvSpPr>
        <p:spPr>
          <a:xfrm>
            <a:off x="426719" y="1295400"/>
            <a:ext cx="6995160" cy="15895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64199" indent="-150865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13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18</a:t>
            </a:r>
            <a:r>
              <a: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rPr>
              <a:t>众人听见这话，就不言语了，只归荣耀与神，说：“这样看来，神也赐恩给外邦人，叫他们悔改得生命了。”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耶稣要用圣灵给你们施洗</a:t>
            </a:r>
          </a:p>
        </p:txBody>
      </p:sp>
      <p:sp>
        <p:nvSpPr>
          <p:cNvPr id="1103" name="弗2:11-22"/>
          <p:cNvSpPr txBox="1"/>
          <p:nvPr/>
        </p:nvSpPr>
        <p:spPr>
          <a:xfrm>
            <a:off x="426719" y="1295400"/>
            <a:ext cx="6995160" cy="4122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但到了后来，圣灵的降临，没有再以这样突显的方式出现，圣灵降临和耶稣降生的事迹，都是一个历史性事件，我们不会祈求耶稣再次钉十字架，圣灵再次“有舌头如火焰显现出来，分开落在他们各人头上。”（徒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2:3</a:t>
            </a:r>
            <a:r>
              <a:t>）。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教会的观点是相信人在受洗时，同时领受圣灵。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耶稣要用圣灵给你们施洗</a:t>
            </a:r>
          </a:p>
        </p:txBody>
      </p:sp>
      <p:sp>
        <p:nvSpPr>
          <p:cNvPr id="1108" name="弗2:11-22"/>
          <p:cNvSpPr txBox="1"/>
          <p:nvPr/>
        </p:nvSpPr>
        <p:spPr>
          <a:xfrm>
            <a:off x="426719" y="1295400"/>
            <a:ext cx="6995160" cy="20756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但当领受了圣灵，能结出圣灵的果子，“就是仁爱、喜乐、和平、忍耐、恩慈、良善、信实、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23</a:t>
            </a:r>
            <a:r>
              <a:t>温柔、节制。”（加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5:22-23</a:t>
            </a:r>
            <a:r>
              <a:t>）是随之而来的。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耶稣要用圣灵给你们施洗</a:t>
            </a:r>
          </a:p>
        </p:txBody>
      </p:sp>
      <p:sp>
        <p:nvSpPr>
          <p:cNvPr id="1113" name="弗2:11-22"/>
          <p:cNvSpPr txBox="1"/>
          <p:nvPr/>
        </p:nvSpPr>
        <p:spPr>
          <a:xfrm>
            <a:off x="426719" y="1295399"/>
            <a:ext cx="6995160" cy="15849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lvl1pPr>
          </a:lstStyle>
          <a:p>
            <a:pPr/>
            <a:r>
              <a:t>那么，我们既然在受洗时都蒙受了圣灵，为什么还有一些基督徒是没有改变过来？我们需要求圣灵充满吗？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7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耶稣要用圣灵给你们施洗</a:t>
            </a:r>
          </a:p>
        </p:txBody>
      </p:sp>
      <p:sp>
        <p:nvSpPr>
          <p:cNvPr id="1118" name="弗2:11-22"/>
          <p:cNvSpPr txBox="1"/>
          <p:nvPr/>
        </p:nvSpPr>
        <p:spPr>
          <a:xfrm>
            <a:off x="426719" y="1295400"/>
            <a:ext cx="6995160" cy="4239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我们与神的关系，圣灵的工作也是这样，需要每天灵修读经，让神的话在我们生命中滋润我们，让圣灵的工作在我们身上动工。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也有些人每天外出散步，在大自然中察看神的创造，借此亲近神。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也有人在聚会中，透过音乐，透过敬拜呼求圣灵充满。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耶稣是谁？我是谁？</a:t>
            </a:r>
          </a:p>
        </p:txBody>
      </p:sp>
      <p:sp>
        <p:nvSpPr>
          <p:cNvPr id="1124" name="弗2:11-22"/>
          <p:cNvSpPr txBox="1"/>
          <p:nvPr/>
        </p:nvSpPr>
        <p:spPr>
          <a:xfrm>
            <a:off x="426719" y="1295400"/>
            <a:ext cx="6995160" cy="5104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约翰宣告说，“有一位在我以后来的，能力比我更大，我就是弯腰给他解鞋带也是不配的。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8</a:t>
            </a:r>
            <a:r>
              <a:t>我是用水给你们施洗，他却要用圣灵给你们施洗。”。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果然，耶稣基督就出现了，接受了他的洗礼，并有一个很奇妙的事情发生，“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10</a:t>
            </a:r>
            <a:r>
              <a:t>他从水里一上来，就看见天裂开了，圣灵仿佛鸽子，降在他身上。</a:t>
            </a:r>
            <a:r>
              <a:rPr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t>又有声音从天上来，</a:t>
            </a:r>
            <a:r>
              <a:rPr>
                <a:solidFill>
                  <a:srgbClr val="777777"/>
                </a:solidFill>
              </a:rPr>
              <a:t>说</a:t>
            </a:r>
            <a:r>
              <a:t>：“你是我的爱子，我喜悦你。”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耶稣是谁？我是谁？</a:t>
            </a:r>
          </a:p>
        </p:txBody>
      </p:sp>
      <p:sp>
        <p:nvSpPr>
          <p:cNvPr id="1129" name="弗2:11-22"/>
          <p:cNvSpPr txBox="1"/>
          <p:nvPr/>
        </p:nvSpPr>
        <p:spPr>
          <a:xfrm>
            <a:off x="426719" y="1295399"/>
            <a:ext cx="6995160" cy="11048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lvl1pPr>
          </a:lstStyle>
          <a:p>
            <a:pPr/>
            <a:r>
              <a:t>这段经文我们经常引用来说明三位一体的神。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耶稣是谁？我是谁？</a:t>
            </a:r>
          </a:p>
        </p:txBody>
      </p:sp>
      <p:sp>
        <p:nvSpPr>
          <p:cNvPr id="1134" name="弗2:11-22"/>
          <p:cNvSpPr txBox="1"/>
          <p:nvPr/>
        </p:nvSpPr>
        <p:spPr>
          <a:xfrm>
            <a:off x="426719" y="1295400"/>
            <a:ext cx="6995160" cy="4239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另外，我们说耶稣是基督，“基督”是希腊文，“弥赛亚”是希伯来文，同样的意思，就是“受膏者”。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耶稣在什么时候受膏呢？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就是在祂接受洗礼的时候，透过施洗约翰的水，圣灵亲自的降临，加上天父的声音，引证耶稣就是基督，是神所膏立的拯救者。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8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耶稣是谁？我是谁？</a:t>
            </a:r>
          </a:p>
        </p:txBody>
      </p:sp>
      <p:sp>
        <p:nvSpPr>
          <p:cNvPr id="1139" name="弗2:11-22"/>
          <p:cNvSpPr txBox="1"/>
          <p:nvPr/>
        </p:nvSpPr>
        <p:spPr>
          <a:xfrm>
            <a:off x="426719" y="1295399"/>
            <a:ext cx="6995160" cy="2192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耶稣基督传道的起头，并不是宣告祂要做什么？祂要成就什么？而是要知道祂是谁！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Being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比</a:t>
            </a:r>
            <a:r>
              <a:t>Doing</a:t>
            </a:r>
            <a:r>
              <a:rPr>
                <a:latin typeface="+mn-lt"/>
                <a:ea typeface="+mn-ea"/>
                <a:cs typeface="+mn-cs"/>
                <a:sym typeface="Helvetica"/>
              </a:rPr>
              <a:t>来得重要。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讲题：在基督里合一"/>
          <p:cNvSpPr txBox="1"/>
          <p:nvPr/>
        </p:nvSpPr>
        <p:spPr>
          <a:xfrm>
            <a:off x="426716" y="267336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1. 引言</a:t>
            </a:r>
          </a:p>
        </p:txBody>
      </p:sp>
      <p:sp>
        <p:nvSpPr>
          <p:cNvPr id="1062" name="弗2:11-22"/>
          <p:cNvSpPr txBox="1"/>
          <p:nvPr/>
        </p:nvSpPr>
        <p:spPr>
          <a:xfrm>
            <a:off x="426719" y="1295398"/>
            <a:ext cx="7646593" cy="36673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基督生平的節期</a:t>
            </a:r>
          </a:p>
          <a:p>
            <a:pPr marL="340994" indent="-327658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1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月</a:t>
            </a:r>
            <a:r>
              <a:t>6</a:t>
            </a:r>
            <a:r>
              <a:rPr>
                <a:latin typeface="PingFang HK Regular"/>
                <a:ea typeface="PingFang HK Regular"/>
                <a:cs typeface="PingFang HK Regular"/>
                <a:sym typeface="PingFang HK Regular"/>
              </a:rPr>
              <a:t>日是基督显现日。</a:t>
            </a:r>
            <a:endParaRPr>
              <a:latin typeface="PingFang HK Regular"/>
              <a:ea typeface="PingFang HK Regular"/>
              <a:cs typeface="PingFang HK Regular"/>
              <a:sym typeface="PingFang HK Regular"/>
            </a:endParaRPr>
          </a:p>
          <a:p>
            <a:pPr marL="340994" indent="-327658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耶稣基督受苦前的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40</a:t>
            </a:r>
            <a:r>
              <a:t>天，称为预苦期。</a:t>
            </a:r>
          </a:p>
          <a:p>
            <a:pPr marL="340994" indent="-327658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再经过受难日，复活节。</a:t>
            </a:r>
          </a:p>
          <a:p>
            <a:pPr marL="340994" indent="-327658" defTabSz="457200">
              <a:lnSpc>
                <a:spcPct val="120000"/>
              </a:lnSpc>
              <a:buClr>
                <a:srgbClr val="000000"/>
              </a:buClr>
              <a:buSzPct val="100000"/>
              <a:buFont typeface="PingFang HK Regular"/>
              <a:buChar char="•"/>
              <a:defRPr b="0" sz="2800">
                <a:ln w="12801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然后是圣灵降临日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耶稣是谁？我是谁？</a:t>
            </a:r>
          </a:p>
        </p:txBody>
      </p:sp>
      <p:sp>
        <p:nvSpPr>
          <p:cNvPr id="1144" name="弗2:11-22"/>
          <p:cNvSpPr txBox="1"/>
          <p:nvPr/>
        </p:nvSpPr>
        <p:spPr>
          <a:xfrm>
            <a:off x="426719" y="1295399"/>
            <a:ext cx="6995160" cy="2192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这个思考也可以放在我们的身上作出反省。我知道自己是谁吗？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我们很多时，以我能够做什么来定义自己，在做很多事情来去定义自己。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耶稣是谁？我是谁？</a:t>
            </a:r>
          </a:p>
        </p:txBody>
      </p:sp>
      <p:sp>
        <p:nvSpPr>
          <p:cNvPr id="1149" name="弗2:11-22"/>
          <p:cNvSpPr txBox="1"/>
          <p:nvPr/>
        </p:nvSpPr>
        <p:spPr>
          <a:xfrm>
            <a:off x="426719" y="1295399"/>
            <a:ext cx="6995160" cy="2192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这个世上，很多时，也以一个人有怎样的利用价值来看人。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但我们不要用这样的价值观来衡量别人，衡量自己。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耶稣是谁？我是谁？</a:t>
            </a:r>
          </a:p>
        </p:txBody>
      </p:sp>
      <p:sp>
        <p:nvSpPr>
          <p:cNvPr id="1154" name="弗2:11-22"/>
          <p:cNvSpPr txBox="1"/>
          <p:nvPr/>
        </p:nvSpPr>
        <p:spPr>
          <a:xfrm>
            <a:off x="426719" y="1295399"/>
            <a:ext cx="6995160" cy="2545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lvl1pPr>
          </a:lstStyle>
          <a:p>
            <a:pPr/>
            <a:r>
              <a:t>耶稣基督出来传道，并不是为了这些，祂不以祂能做什么来定义自己是谁，而单单因为知道祂是谁！祂就是“父所爱的儿子”，才能够真实地做父所差祂来世上的工作。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耶稣是谁？我是谁？</a:t>
            </a:r>
          </a:p>
        </p:txBody>
      </p:sp>
      <p:sp>
        <p:nvSpPr>
          <p:cNvPr id="1159" name="弗2:11-22"/>
          <p:cNvSpPr txBox="1"/>
          <p:nvPr/>
        </p:nvSpPr>
        <p:spPr>
          <a:xfrm>
            <a:off x="426719" y="1295400"/>
            <a:ext cx="6995160" cy="4592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在新的一年，我们也会在问神，这一年，我要做这事，做那事，神祢会帮助我们吗？也许我们也会问神，祢要我们怎样过？要我们达到什么目标呢？但更重要的是，我们知道自己是谁吗？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“你是我的爱子，我喜悦你。”这样的肯定，不单是对耶稣说的，在神创造世界时，神看着祂创造的一切，也说“神看着是好的”。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4. 总结</a:t>
            </a:r>
          </a:p>
        </p:txBody>
      </p:sp>
      <p:sp>
        <p:nvSpPr>
          <p:cNvPr id="1165" name="弗2:11-22"/>
          <p:cNvSpPr txBox="1"/>
          <p:nvPr/>
        </p:nvSpPr>
        <p:spPr>
          <a:xfrm>
            <a:off x="426719" y="1295399"/>
            <a:ext cx="6995160" cy="1717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愿意我们都能听到神对我说：“你是我的爱子，我喜悦你。”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b="0" sz="290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我们祷告。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耶稣要用圣灵给你们施洗</a:t>
            </a:r>
          </a:p>
        </p:txBody>
      </p:sp>
      <p:sp>
        <p:nvSpPr>
          <p:cNvPr id="1068" name="弗2:11-22"/>
          <p:cNvSpPr txBox="1"/>
          <p:nvPr/>
        </p:nvSpPr>
        <p:spPr>
          <a:xfrm>
            <a:off x="426719" y="1295399"/>
            <a:ext cx="6995160" cy="32791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约翰按照以赛亚的预言，作为基督的先锋，为祂预备道路。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约翰的衣服，表明他是作为先知的角色。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他呼召人悔改，并借着水的洗礼，表达他们愿意悔改，得到洁净。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耶稣要用圣灵给你们施洗</a:t>
            </a:r>
          </a:p>
        </p:txBody>
      </p:sp>
      <p:sp>
        <p:nvSpPr>
          <p:cNvPr id="1073" name="弗2:11-22"/>
          <p:cNvSpPr txBox="1"/>
          <p:nvPr/>
        </p:nvSpPr>
        <p:spPr>
          <a:xfrm>
            <a:off x="426719" y="1295399"/>
            <a:ext cx="6995160" cy="20650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lvl1pPr>
          </a:lstStyle>
          <a:p>
            <a:pPr/>
            <a:r>
              <a:t>约翰说：“有一位在我以后来的，能力比我更大，我就是弯腰给他解鞋带也是不配的。我是用水给你们施洗，他却要用圣灵给你们施洗。”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耶稣要用圣灵给你们施洗</a:t>
            </a:r>
          </a:p>
        </p:txBody>
      </p:sp>
      <p:sp>
        <p:nvSpPr>
          <p:cNvPr id="1078" name="弗2:11-22"/>
          <p:cNvSpPr txBox="1"/>
          <p:nvPr/>
        </p:nvSpPr>
        <p:spPr>
          <a:xfrm>
            <a:off x="426719" y="1295400"/>
            <a:ext cx="6995160" cy="4969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在使徒行传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19</a:t>
            </a:r>
            <a:r>
              <a:t>，“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r>
              <a:t>亚波罗在哥林多的时候，保罗经过了上边一带地方，就来到以弗所；在那里遇见几个门徒，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</a:t>
            </a:r>
            <a:r>
              <a:t>问他们说：“你们信的时候受了圣灵没有？”他们回答说：“没有，也未曾听见有圣灵</a:t>
            </a:r>
            <a:r>
              <a:rPr>
                <a:solidFill>
                  <a:srgbClr val="777777"/>
                </a:solidFill>
              </a:rPr>
              <a:t>赐下来</a:t>
            </a:r>
            <a:r>
              <a:t>。”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t>保罗说：“这样，你们受的是什么洗呢？”他们说：“是约翰的洗。”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r>
              <a:t>保罗说：“约翰所行的是悔改的洗，告诉百姓当信那在他以后要来的，就是耶稣。”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耶稣要用圣灵给你们施洗</a:t>
            </a:r>
          </a:p>
        </p:txBody>
      </p:sp>
      <p:sp>
        <p:nvSpPr>
          <p:cNvPr id="1083" name="弗2:11-22"/>
          <p:cNvSpPr txBox="1"/>
          <p:nvPr/>
        </p:nvSpPr>
        <p:spPr>
          <a:xfrm>
            <a:off x="426719" y="1295399"/>
            <a:ext cx="6995160" cy="20742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64199" indent="-150865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13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5</a:t>
            </a:r>
            <a:r>
              <a: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rPr>
              <a:t>他们听见这话，就奉主耶稣的名受洗。</a:t>
            </a:r>
            <a:r>
              <a:t>6</a:t>
            </a:r>
            <a:r>
              <a: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rPr>
              <a:t>保罗按手在他们</a:t>
            </a:r>
            <a:r>
              <a:rPr sz="3000">
                <a:solidFill>
                  <a:srgbClr val="777777"/>
                </a:solidFill>
                <a:latin typeface="+mn-lt"/>
                <a:ea typeface="+mn-ea"/>
                <a:cs typeface="+mn-cs"/>
                <a:sym typeface="Helvetica"/>
              </a:rPr>
              <a:t>头</a:t>
            </a:r>
            <a:r>
              <a: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rPr>
              <a:t>上，圣灵便降在他们身上，他们就说方言，又说预言。</a:t>
            </a:r>
            <a:r>
              <a:t>7</a:t>
            </a:r>
            <a:r>
              <a:rPr sz="30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rPr>
              <a:t>一共约有十二个人。”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耶稣要用圣灵给你们施洗</a:t>
            </a:r>
          </a:p>
        </p:txBody>
      </p:sp>
      <p:sp>
        <p:nvSpPr>
          <p:cNvPr id="1088" name="弗2:11-22"/>
          <p:cNvSpPr txBox="1"/>
          <p:nvPr/>
        </p:nvSpPr>
        <p:spPr>
          <a:xfrm>
            <a:off x="426719" y="1295400"/>
            <a:ext cx="6995160" cy="1711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唯有耶稣，才是真正使人生命得以改变的那一位。</a:t>
            </a:r>
          </a:p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今天也要接受圣灵的洗吗？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2" name="讲题：在基督里合一"/>
          <p:cNvSpPr txBox="1"/>
          <p:nvPr/>
        </p:nvSpPr>
        <p:spPr>
          <a:xfrm>
            <a:off x="426716" y="340358"/>
            <a:ext cx="6461767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b="0" sz="360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pPr/>
            <a:r>
              <a:t>2. 耶稣要用圣灵给你们施洗</a:t>
            </a:r>
          </a:p>
        </p:txBody>
      </p:sp>
      <p:sp>
        <p:nvSpPr>
          <p:cNvPr id="1093" name="弗2:11-22"/>
          <p:cNvSpPr txBox="1"/>
          <p:nvPr/>
        </p:nvSpPr>
        <p:spPr>
          <a:xfrm>
            <a:off x="426719" y="1295400"/>
            <a:ext cx="6995160" cy="4969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994" indent="-327658" algn="just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ct val="100000"/>
              <a:buFont typeface="Helvetica"/>
              <a:buChar char="•"/>
              <a:defRPr b="0" sz="3000">
                <a:ln w="12738" cap="flat">
                  <a:solidFill>
                    <a:srgbClr val="000000"/>
                  </a:solidFill>
                  <a:prstDash val="solid"/>
                  <a:miter lim="400000"/>
                </a:ln>
              </a:defRPr>
            </a:pPr>
            <a:r>
              <a:t>在使徒行传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11</a:t>
            </a:r>
            <a:r>
              <a:t>章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15-18</a:t>
            </a:r>
            <a:r>
              <a:t>节，彼得讲述在哥尼流家的情况，神怎样透过圣灵的工作，带领他们知道救恩临到那些未受割礼的人身上，“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15</a:t>
            </a:r>
            <a:r>
              <a:t>我一开讲，圣灵便降在他们身上，正像当初降在我们身上一样。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16</a:t>
            </a:r>
            <a:r>
              <a:t>我就想起主的话说：『约翰是用水施洗，但你们要受圣灵的洗。』</a:t>
            </a:r>
            <a:r>
              <a:rPr sz="1300">
                <a:solidFill>
                  <a:srgbClr val="AAAAAA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17</a:t>
            </a:r>
            <a:r>
              <a:t>神既然给他们恩赐，像在我们信主耶稣基督的时候给了我们一样；我是谁，能拦阻神呢？”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