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1"/>
  </p:notesMasterIdLst>
  <p:sldIdLst>
    <p:sldId id="2508" r:id="rId3"/>
    <p:sldId id="2509" r:id="rId4"/>
    <p:sldId id="2530" r:id="rId5"/>
    <p:sldId id="2531" r:id="rId6"/>
    <p:sldId id="2510" r:id="rId7"/>
    <p:sldId id="2532" r:id="rId8"/>
    <p:sldId id="2533" r:id="rId9"/>
    <p:sldId id="2511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5266B-8FB5-4502-9204-7EB11204E27B}" type="datetimeFigureOut">
              <a:rPr lang="de-DE" smtClean="0"/>
              <a:t>20.11.2020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02CF7-5D19-488B-8872-29FE149BCA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12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幻灯片图像占位符 1">
            <a:extLst>
              <a:ext uri="{FF2B5EF4-FFF2-40B4-BE49-F238E27FC236}">
                <a16:creationId xmlns:a16="http://schemas.microsoft.com/office/drawing/2014/main" id="{09A8ABA2-DCC4-4D9C-8887-42FAF44C27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1971" name="备注占位符 2">
            <a:extLst>
              <a:ext uri="{FF2B5EF4-FFF2-40B4-BE49-F238E27FC236}">
                <a16:creationId xmlns:a16="http://schemas.microsoft.com/office/drawing/2014/main" id="{12809B53-ACA0-427D-AE2C-6B09401CF2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证道题目可以在当月月报上找到。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/>
              <a:t>标题为</a:t>
            </a:r>
            <a:r>
              <a:rPr kumimoji="0" lang="de-DE" altLang="zh-CN"/>
              <a:t>42</a:t>
            </a:r>
            <a:r>
              <a:rPr kumimoji="0" lang="zh-CN" altLang="en-US"/>
              <a:t>正文字体</a:t>
            </a:r>
            <a:r>
              <a:rPr kumimoji="0" lang="en-US" altLang="zh-CN"/>
              <a:t>66</a:t>
            </a:r>
            <a:r>
              <a:rPr kumimoji="0" lang="zh-CN" altLang="en-US"/>
              <a:t>。</a:t>
            </a:r>
          </a:p>
        </p:txBody>
      </p:sp>
      <p:sp>
        <p:nvSpPr>
          <p:cNvPr id="211972" name="灯片编号占位符 3">
            <a:extLst>
              <a:ext uri="{FF2B5EF4-FFF2-40B4-BE49-F238E27FC236}">
                <a16:creationId xmlns:a16="http://schemas.microsoft.com/office/drawing/2014/main" id="{10C97908-2C0A-4D12-A729-DC68498C8F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BAA486-14F0-49BD-AEA0-13F56B3B717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幻灯片图像占位符 1">
            <a:extLst>
              <a:ext uri="{FF2B5EF4-FFF2-40B4-BE49-F238E27FC236}">
                <a16:creationId xmlns:a16="http://schemas.microsoft.com/office/drawing/2014/main" id="{0F02645B-99F2-4691-A1D5-5CEE65899E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4019" name="备注占位符 2">
            <a:extLst>
              <a:ext uri="{FF2B5EF4-FFF2-40B4-BE49-F238E27FC236}">
                <a16:creationId xmlns:a16="http://schemas.microsoft.com/office/drawing/2014/main" id="{3E6A5422-F169-43CD-AF64-30EC538E96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  </a:t>
            </a:r>
            <a:r>
              <a:rPr lang="zh-CN" altLang="en-US"/>
              <a:t>转换简体字后请审核一遍，订正转换错误之处。</a:t>
            </a:r>
            <a:endParaRPr lang="de-DE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14020" name="灯片编号占位符 3">
            <a:extLst>
              <a:ext uri="{FF2B5EF4-FFF2-40B4-BE49-F238E27FC236}">
                <a16:creationId xmlns:a16="http://schemas.microsoft.com/office/drawing/2014/main" id="{3EA8F4BD-01BC-4970-A707-1EB14DCA16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96795F-1F4B-48C3-B189-E0E4F5D4BFF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幻灯片图像占位符 1">
            <a:extLst>
              <a:ext uri="{FF2B5EF4-FFF2-40B4-BE49-F238E27FC236}">
                <a16:creationId xmlns:a16="http://schemas.microsoft.com/office/drawing/2014/main" id="{0F02645B-99F2-4691-A1D5-5CEE65899E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4019" name="备注占位符 2">
            <a:extLst>
              <a:ext uri="{FF2B5EF4-FFF2-40B4-BE49-F238E27FC236}">
                <a16:creationId xmlns:a16="http://schemas.microsoft.com/office/drawing/2014/main" id="{3E6A5422-F169-43CD-AF64-30EC538E96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  </a:t>
            </a:r>
            <a:r>
              <a:rPr lang="zh-CN" altLang="en-US"/>
              <a:t>转换简体字后请审核一遍，订正转换错误之处。</a:t>
            </a:r>
            <a:endParaRPr lang="de-DE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14020" name="灯片编号占位符 3">
            <a:extLst>
              <a:ext uri="{FF2B5EF4-FFF2-40B4-BE49-F238E27FC236}">
                <a16:creationId xmlns:a16="http://schemas.microsoft.com/office/drawing/2014/main" id="{3EA8F4BD-01BC-4970-A707-1EB14DCA16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96795F-1F4B-48C3-B189-E0E4F5D4BFF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722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幻灯片图像占位符 1">
            <a:extLst>
              <a:ext uri="{FF2B5EF4-FFF2-40B4-BE49-F238E27FC236}">
                <a16:creationId xmlns:a16="http://schemas.microsoft.com/office/drawing/2014/main" id="{0F02645B-99F2-4691-A1D5-5CEE65899E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4019" name="备注占位符 2">
            <a:extLst>
              <a:ext uri="{FF2B5EF4-FFF2-40B4-BE49-F238E27FC236}">
                <a16:creationId xmlns:a16="http://schemas.microsoft.com/office/drawing/2014/main" id="{3E6A5422-F169-43CD-AF64-30EC538E96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  </a:t>
            </a:r>
            <a:r>
              <a:rPr lang="zh-CN" altLang="en-US"/>
              <a:t>转换简体字后请审核一遍，订正转换错误之处。</a:t>
            </a:r>
            <a:endParaRPr lang="de-DE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14020" name="灯片编号占位符 3">
            <a:extLst>
              <a:ext uri="{FF2B5EF4-FFF2-40B4-BE49-F238E27FC236}">
                <a16:creationId xmlns:a16="http://schemas.microsoft.com/office/drawing/2014/main" id="{3EA8F4BD-01BC-4970-A707-1EB14DCA16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96795F-1F4B-48C3-B189-E0E4F5D4BFF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74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幻灯片图像占位符 1">
            <a:extLst>
              <a:ext uri="{FF2B5EF4-FFF2-40B4-BE49-F238E27FC236}">
                <a16:creationId xmlns:a16="http://schemas.microsoft.com/office/drawing/2014/main" id="{E37D8B9F-3EB7-47AF-A983-A5B8278B6E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6067" name="备注占位符 2">
            <a:extLst>
              <a:ext uri="{FF2B5EF4-FFF2-40B4-BE49-F238E27FC236}">
                <a16:creationId xmlns:a16="http://schemas.microsoft.com/office/drawing/2014/main" id="{EC19FFBB-E11C-4714-A16F-AF2F7DE5E2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16068" name="灯片编号占位符 3">
            <a:extLst>
              <a:ext uri="{FF2B5EF4-FFF2-40B4-BE49-F238E27FC236}">
                <a16:creationId xmlns:a16="http://schemas.microsoft.com/office/drawing/2014/main" id="{0304CFAF-5A12-4167-9D8D-D8413697A6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D218D3-5000-4FD4-835B-E28BC469133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幻灯片图像占位符 1">
            <a:extLst>
              <a:ext uri="{FF2B5EF4-FFF2-40B4-BE49-F238E27FC236}">
                <a16:creationId xmlns:a16="http://schemas.microsoft.com/office/drawing/2014/main" id="{E37D8B9F-3EB7-47AF-A983-A5B8278B6E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6067" name="备注占位符 2">
            <a:extLst>
              <a:ext uri="{FF2B5EF4-FFF2-40B4-BE49-F238E27FC236}">
                <a16:creationId xmlns:a16="http://schemas.microsoft.com/office/drawing/2014/main" id="{EC19FFBB-E11C-4714-A16F-AF2F7DE5E2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16068" name="灯片编号占位符 3">
            <a:extLst>
              <a:ext uri="{FF2B5EF4-FFF2-40B4-BE49-F238E27FC236}">
                <a16:creationId xmlns:a16="http://schemas.microsoft.com/office/drawing/2014/main" id="{0304CFAF-5A12-4167-9D8D-D8413697A6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D218D3-5000-4FD4-835B-E28BC469133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416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幻灯片图像占位符 1">
            <a:extLst>
              <a:ext uri="{FF2B5EF4-FFF2-40B4-BE49-F238E27FC236}">
                <a16:creationId xmlns:a16="http://schemas.microsoft.com/office/drawing/2014/main" id="{E37D8B9F-3EB7-47AF-A983-A5B8278B6E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6067" name="备注占位符 2">
            <a:extLst>
              <a:ext uri="{FF2B5EF4-FFF2-40B4-BE49-F238E27FC236}">
                <a16:creationId xmlns:a16="http://schemas.microsoft.com/office/drawing/2014/main" id="{EC19FFBB-E11C-4714-A16F-AF2F7DE5E2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16068" name="灯片编号占位符 3">
            <a:extLst>
              <a:ext uri="{FF2B5EF4-FFF2-40B4-BE49-F238E27FC236}">
                <a16:creationId xmlns:a16="http://schemas.microsoft.com/office/drawing/2014/main" id="{0304CFAF-5A12-4167-9D8D-D8413697A6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D218D3-5000-4FD4-835B-E28BC469133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30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幻灯片图像占位符 1">
            <a:extLst>
              <a:ext uri="{FF2B5EF4-FFF2-40B4-BE49-F238E27FC236}">
                <a16:creationId xmlns:a16="http://schemas.microsoft.com/office/drawing/2014/main" id="{C46D673E-9213-4533-92EE-9667EE12FE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8115" name="备注占位符 2">
            <a:extLst>
              <a:ext uri="{FF2B5EF4-FFF2-40B4-BE49-F238E27FC236}">
                <a16:creationId xmlns:a16="http://schemas.microsoft.com/office/drawing/2014/main" id="{83FE6A61-1571-40F8-9816-BAE51894E0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18116" name="灯片编号占位符 3">
            <a:extLst>
              <a:ext uri="{FF2B5EF4-FFF2-40B4-BE49-F238E27FC236}">
                <a16:creationId xmlns:a16="http://schemas.microsoft.com/office/drawing/2014/main" id="{737BCDAC-6562-4B52-AB6A-65E22F2D5E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6036C4-BE63-4612-89CB-4F47130AE0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4BF269-DB37-4478-B650-51049EE9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8EA6B-EC5F-4AEE-8237-6361106047FB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8E43CF-DCB1-48BE-9E14-4F859C2F2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4F1662-8487-4B11-ADBE-E4ABB4397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0A272-78C6-458C-A20F-5BAE292AD1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03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A38D97-5CD6-4FF2-A611-159E9E96F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C1EE-324D-4D3B-A7CC-3CC39240E088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E64D89-D86F-492A-AA96-5582DB3F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FC3F77-F745-4C3F-9B56-725EA478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56C3E-BFAC-4CA2-A3AA-0086D9CA55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8664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00BC83-C9A5-4575-B334-FBDBC3714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46B7-072B-411D-9256-98AE0FDA22AA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4D62BF-5ADA-43E8-83EA-7C099BD31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B4BC21-224F-4451-B84D-152F73BAF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7A23C-8EE1-428A-AF01-108982FB27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4918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8EA6B-EC5F-4AEE-8237-6361106047FB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0A272-78C6-458C-A20F-5BAE292AD119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7874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4D9B5-2C5E-4F77-8504-CAB9EED0FB46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AFFC3-1868-44CC-BC30-74414405F13B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28993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FA54F3-475E-4829-8A47-966621F69730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D0DF1-5DA9-4F9D-8B76-A05A402F41FD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33222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BB509E-F88C-437E-AF2A-717A2A04CFF7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8EE74-D2D2-4709-A242-B5D1FF098785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99958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1CA91-B9AF-4C5D-9826-1F2BF1130641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EA345-D9B6-4FD0-AFF7-2206D0147E9C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3406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42F90-B102-4EDE-AD72-5140057203B5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DF57C-CA6E-431F-8D92-EBA9D36504F7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73915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6F4807-FC4C-43A0-9E19-B4ABF28C39C3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5B81B-BA69-4596-AB2E-8C4FBF035CA1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2898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AB0FC3-C75F-41A5-833D-4F2F799E9033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642BA-7F00-4AD7-A78D-083108EBA18F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94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A0F798-2443-4ACD-BCDF-C98495BFF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4D9B5-2C5E-4F77-8504-CAB9EED0FB46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3B2D40-234C-4821-896F-11ED66928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8A5C74-C006-435E-B394-1146E9C00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AFFC3-1868-44CC-BC30-74414405F1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9855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7E68B6-CE5A-4D1F-8F15-5C78B6B24EA9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345A5-42FA-4BDA-8625-595AFAEC10A7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05112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55C1EE-324D-4D3B-A7CC-3CC39240E088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56C3E-BFAC-4CA2-A3AA-0086D9CA5538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349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E546B7-072B-411D-9256-98AE0FDA22AA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7A23C-8EE1-428A-AF01-108982FB27A3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963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06B2C8-8EC8-4911-A4C3-44BC8EB4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A54F3-475E-4829-8A47-966621F69730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679EF5-B2B2-4F5E-A25B-F32C85D2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31522C-C92F-42DD-931C-D592C0FA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D0DF1-5DA9-4F9D-8B76-A05A402F41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1226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F068BDE-FC4C-4055-B74D-B7CC6A3F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B509E-F88C-437E-AF2A-717A2A04CFF7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087164-E531-4A10-9AA5-701F81DF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906A2A-E0D4-441D-BAAC-6B531C1A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8EE74-D2D2-4709-A242-B5D1FF09878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1107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1C61218-AE29-4E91-9437-34DBC1AC2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1CA91-B9AF-4C5D-9826-1F2BF1130641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BB4AFA6-CCAD-44F0-826E-38A9EE303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0CF0BC2-E257-4F8E-8277-E417A95D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A345-D9B6-4FD0-AFF7-2206D0147E9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4914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CB62E56-7F61-4E13-BD1F-62B317192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42F90-B102-4EDE-AD72-5140057203B5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BAC9475-B353-4677-90D1-92914FBB1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FB42C46C-6D83-4311-96CC-4D3BD20E5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DF57C-CA6E-431F-8D92-EBA9D36504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1B2EDA2-1B95-4B69-89AA-C9089C402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F4807-FC4C-43A0-9E19-B4ABF28C39C3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0083B27-F80C-464D-83FD-CA84A392C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98F4DE3-C787-48B0-95A8-4C977441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5B81B-BA69-4596-AB2E-8C4FBF035CA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3183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F041A04-B26C-4771-9B5C-29A15F71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B0FC3-C75F-41A5-833D-4F2F799E9033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25E7D9-3FF9-45F3-9218-2D5D5D52A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A07F9E3-4A39-487D-8CEC-A852DECCA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642BA-7F00-4AD7-A78D-083108EBA1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993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9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340CF27-1A01-436A-B2B1-FC6CDEBBD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E68B6-CE5A-4D1F-8F15-5C78B6B24EA9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4C4B380-C5BD-49EC-9E48-198A43701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C5F4DA9-88A1-4E95-920E-D216D15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345A5-42FA-4BDA-8625-595AFAEC1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96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2139C98F-9D12-4A62-B3D6-979B2BC5426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4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sz="180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C0686B4D-4A83-4B46-A821-B240FC56445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7" y="4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BAADB377-2208-4A2E-A74D-ACD8CC97DDD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1" y="4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978C6B40-99BB-4E1D-878F-27E8B25990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309ED3-7E26-4E1A-B5D8-31D8953E1F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BCB27CD-36F1-4663-B94C-BA8F5052BABB}" type="datetimeFigureOut">
              <a:rPr lang="de-DE" altLang="de-DE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A47AA6-E83D-4494-A8DA-4FA2DEF8E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3CAD19-2B44-4885-A396-2E78FBA2C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8F7DC-6273-42B8-8CDD-9284DAE71A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928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783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2971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160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349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BCB27CD-36F1-4663-B94C-BA8F5052BABB}" type="datetimeFigureOut">
              <a:rPr lang="de-DE" altLang="de-DE" smtClean="0"/>
              <a:pPr>
                <a:defRPr/>
              </a:pPr>
              <a:t>20.11.2020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68F7DC-6273-42B8-8CDD-9284DAE71A96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DDE8C60-A53D-49E3-95FD-C4F68B1E844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4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sz="180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8" name="Grafik 11">
            <a:extLst>
              <a:ext uri="{FF2B5EF4-FFF2-40B4-BE49-F238E27FC236}">
                <a16:creationId xmlns:a16="http://schemas.microsoft.com/office/drawing/2014/main" id="{6D992626-FCCA-464B-A1DD-071BB2047EB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7" y="4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95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itel 1">
            <a:extLst>
              <a:ext uri="{FF2B5EF4-FFF2-40B4-BE49-F238E27FC236}">
                <a16:creationId xmlns:a16="http://schemas.microsoft.com/office/drawing/2014/main" id="{F2CB5EF9-FF19-49E1-B5DB-1594FD6ADC6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1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de-DE">
                <a:solidFill>
                  <a:srgbClr val="3333CC"/>
                </a:solidFill>
              </a:rPr>
              <a:t>证道</a:t>
            </a:r>
          </a:p>
        </p:txBody>
      </p:sp>
      <p:sp>
        <p:nvSpPr>
          <p:cNvPr id="210947" name="Inhaltsplatzhalter 2">
            <a:extLst>
              <a:ext uri="{FF2B5EF4-FFF2-40B4-BE49-F238E27FC236}">
                <a16:creationId xmlns:a16="http://schemas.microsoft.com/office/drawing/2014/main" id="{A163A22C-0881-4F2D-90F5-2FE5BBF6423E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65928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 fontAlgn="base">
              <a:spcAft>
                <a:spcPct val="0"/>
              </a:spcAft>
            </a:pPr>
            <a:endParaRPr lang="zh-CN" altLang="de-DE" sz="6600" dirty="0">
              <a:solidFill>
                <a:srgbClr val="000000"/>
              </a:solidFill>
            </a:endParaRPr>
          </a:p>
          <a:p>
            <a:pPr algn="ctr" fontAlgn="base">
              <a:spcAft>
                <a:spcPct val="0"/>
              </a:spcAft>
            </a:pPr>
            <a:r>
              <a:rPr lang="zh-CN" altLang="de-DE" sz="6600" dirty="0">
                <a:solidFill>
                  <a:srgbClr val="000000"/>
                </a:solidFill>
              </a:rPr>
              <a:t>心灵的战场</a:t>
            </a:r>
            <a:endParaRPr lang="de-DE" altLang="zh-CN" sz="6600" dirty="0">
              <a:solidFill>
                <a:srgbClr val="000000"/>
              </a:solidFill>
            </a:endParaRPr>
          </a:p>
          <a:p>
            <a:pPr algn="ctr" fontAlgn="base">
              <a:spcAft>
                <a:spcPct val="0"/>
              </a:spcAft>
            </a:pPr>
            <a:r>
              <a:rPr lang="zh-CN" altLang="de-DE" sz="4800" dirty="0">
                <a:solidFill>
                  <a:prstClr val="black"/>
                </a:solidFill>
              </a:rPr>
              <a:t>箴言</a:t>
            </a:r>
            <a:r>
              <a:rPr lang="de-DE" altLang="zh-CN" sz="4800" dirty="0">
                <a:solidFill>
                  <a:prstClr val="black"/>
                </a:solidFill>
              </a:rPr>
              <a:t>4</a:t>
            </a:r>
            <a:r>
              <a:rPr lang="zh-CN" altLang="de-DE" sz="4800" dirty="0">
                <a:solidFill>
                  <a:prstClr val="black"/>
                </a:solidFill>
              </a:rPr>
              <a:t>：</a:t>
            </a:r>
            <a:r>
              <a:rPr lang="de-DE" altLang="zh-CN" sz="4800" dirty="0">
                <a:solidFill>
                  <a:prstClr val="black"/>
                </a:solidFill>
              </a:rPr>
              <a:t>20-27</a:t>
            </a:r>
            <a:endParaRPr lang="zh-CN" altLang="en-US" sz="4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itel 1">
            <a:extLst>
              <a:ext uri="{FF2B5EF4-FFF2-40B4-BE49-F238E27FC236}">
                <a16:creationId xmlns:a16="http://schemas.microsoft.com/office/drawing/2014/main" id="{E73C2839-467E-4FC1-812B-BC8E5DC71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1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de-DE" sz="3600" dirty="0">
                <a:solidFill>
                  <a:srgbClr val="3333CC"/>
                </a:solidFill>
              </a:rPr>
              <a:t>心灵的战场</a:t>
            </a:r>
            <a:r>
              <a:rPr lang="de-DE" altLang="zh-CN" sz="3600" dirty="0">
                <a:solidFill>
                  <a:srgbClr val="3333CC"/>
                </a:solidFill>
              </a:rPr>
              <a:t>(</a:t>
            </a:r>
            <a:r>
              <a:rPr lang="zh-CN" altLang="de-DE" sz="3600" dirty="0">
                <a:solidFill>
                  <a:srgbClr val="3333CC"/>
                </a:solidFill>
              </a:rPr>
              <a:t>箴</a:t>
            </a:r>
            <a:r>
              <a:rPr lang="de-DE" altLang="zh-CN" sz="3600" dirty="0">
                <a:solidFill>
                  <a:srgbClr val="3333CC"/>
                </a:solidFill>
              </a:rPr>
              <a:t>4:20-27)</a:t>
            </a:r>
          </a:p>
        </p:txBody>
      </p:sp>
      <p:sp>
        <p:nvSpPr>
          <p:cNvPr id="212995" name="Inhaltsplatzhalter 2">
            <a:extLst>
              <a:ext uri="{FF2B5EF4-FFF2-40B4-BE49-F238E27FC236}">
                <a16:creationId xmlns:a16="http://schemas.microsoft.com/office/drawing/2014/main" id="{8D184B56-6AE5-4C98-B6DA-3C2ED9C9D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1"/>
            <a:ext cx="79248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zh-CN" altLang="de-DE" sz="3400" dirty="0">
                <a:solidFill>
                  <a:srgbClr val="000000"/>
                </a:solidFill>
              </a:rPr>
              <a:t>引言：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457189" indent="-457189" algn="l" eaLnBrk="0" fontAlgn="base" hangingPunct="0">
              <a:spcAft>
                <a:spcPct val="0"/>
              </a:spcAft>
              <a:buFont typeface="+mj-lt"/>
              <a:buAutoNum type="arabicPeriod"/>
            </a:pPr>
            <a:r>
              <a:rPr lang="zh-CN" altLang="de-DE" sz="3400" dirty="0">
                <a:solidFill>
                  <a:srgbClr val="000000"/>
                </a:solidFill>
              </a:rPr>
              <a:t>人生活在各种与人与事的互动中，常陷入复杂的矛盾，被苦恼所缠绕，陷入剪不断，理还乱的苦境。</a:t>
            </a:r>
          </a:p>
          <a:p>
            <a:pPr marL="457189" indent="-457189" algn="l" fontAlgn="base" hangingPunct="0">
              <a:spcAft>
                <a:spcPct val="0"/>
              </a:spcAft>
              <a:buFont typeface="+mj-lt"/>
              <a:buAutoNum type="arabicPeriod"/>
            </a:pPr>
            <a:r>
              <a:rPr lang="zh-CN" altLang="de-DE" sz="3400" dirty="0">
                <a:solidFill>
                  <a:srgbClr val="000000"/>
                </a:solidFill>
              </a:rPr>
              <a:t>面对遭遇和处境，我们常常眼光向外，看见环境或他人对自我的影响和伤害，深感生气、愤怒、抱怨和失望，却难在困境中找到出路。</a:t>
            </a:r>
          </a:p>
          <a:p>
            <a:pPr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zh-CN" altLang="de-DE" sz="3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itel 1">
            <a:extLst>
              <a:ext uri="{FF2B5EF4-FFF2-40B4-BE49-F238E27FC236}">
                <a16:creationId xmlns:a16="http://schemas.microsoft.com/office/drawing/2014/main" id="{E73C2839-467E-4FC1-812B-BC8E5DC71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1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de-DE" sz="3600" dirty="0">
                <a:solidFill>
                  <a:srgbClr val="3333CC"/>
                </a:solidFill>
              </a:rPr>
              <a:t>心灵的战场</a:t>
            </a:r>
            <a:r>
              <a:rPr lang="de-DE" altLang="zh-CN" sz="3600" dirty="0">
                <a:solidFill>
                  <a:srgbClr val="3333CC"/>
                </a:solidFill>
              </a:rPr>
              <a:t>(</a:t>
            </a:r>
            <a:r>
              <a:rPr lang="zh-CN" altLang="de-DE" sz="3600" dirty="0">
                <a:solidFill>
                  <a:srgbClr val="3333CC"/>
                </a:solidFill>
              </a:rPr>
              <a:t>箴</a:t>
            </a:r>
            <a:r>
              <a:rPr lang="de-DE" altLang="zh-CN" sz="3600" dirty="0">
                <a:solidFill>
                  <a:srgbClr val="3333CC"/>
                </a:solidFill>
              </a:rPr>
              <a:t>4:20-27)</a:t>
            </a:r>
          </a:p>
        </p:txBody>
      </p:sp>
      <p:sp>
        <p:nvSpPr>
          <p:cNvPr id="212995" name="Inhaltsplatzhalter 2">
            <a:extLst>
              <a:ext uri="{FF2B5EF4-FFF2-40B4-BE49-F238E27FC236}">
                <a16:creationId xmlns:a16="http://schemas.microsoft.com/office/drawing/2014/main" id="{8D184B56-6AE5-4C98-B6DA-3C2ED9C9D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1"/>
            <a:ext cx="79248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zh-CN" altLang="de-DE" sz="3400" dirty="0">
                <a:solidFill>
                  <a:srgbClr val="000000"/>
                </a:solidFill>
              </a:rPr>
              <a:t>引言：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14338" indent="-514338" algn="l" eaLnBrk="0" fontAlgn="base" hangingPunct="0">
              <a:spcAft>
                <a:spcPct val="0"/>
              </a:spcAft>
              <a:buFont typeface="+mj-lt"/>
              <a:buAutoNum type="arabicPeriod" startAt="3"/>
            </a:pPr>
            <a:r>
              <a:rPr lang="zh-CN" altLang="de-DE" sz="3400" dirty="0">
                <a:solidFill>
                  <a:srgbClr val="000000"/>
                </a:solidFill>
              </a:rPr>
              <a:t>在生命的困局里，我们的眼光是否内转，省视和觉察自我的心灵：我们内在状态，心思和言行特征，如何引导自己进入各种矛盾，造就命运局面，成为眼前的光景？</a:t>
            </a:r>
          </a:p>
          <a:p>
            <a:pPr marL="457189" indent="-457189" algn="l" fontAlgn="base" hangingPunct="0">
              <a:spcAft>
                <a:spcPct val="0"/>
              </a:spcAft>
              <a:buFont typeface="+mj-lt"/>
              <a:buAutoNum type="arabicPeriod" startAt="3"/>
            </a:pPr>
            <a:r>
              <a:rPr lang="zh-CN" altLang="de-DE" sz="3400" dirty="0">
                <a:solidFill>
                  <a:srgbClr val="000000"/>
                </a:solidFill>
              </a:rPr>
              <a:t>生命中最强大的敌人常是自我的内在，而非外在他人和环境。我们常对自己的各种行为、陋习、心思意念深感厌恶和痛恨，却又无能为力。</a:t>
            </a:r>
          </a:p>
          <a:p>
            <a:pPr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zh-CN" altLang="de-DE" sz="3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87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itel 1">
            <a:extLst>
              <a:ext uri="{FF2B5EF4-FFF2-40B4-BE49-F238E27FC236}">
                <a16:creationId xmlns:a16="http://schemas.microsoft.com/office/drawing/2014/main" id="{E73C2839-467E-4FC1-812B-BC8E5DC71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1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de-DE" sz="3600" dirty="0">
                <a:solidFill>
                  <a:srgbClr val="3333CC"/>
                </a:solidFill>
              </a:rPr>
              <a:t>心灵的战场</a:t>
            </a:r>
            <a:r>
              <a:rPr lang="de-DE" altLang="zh-CN" sz="3600" dirty="0">
                <a:solidFill>
                  <a:srgbClr val="3333CC"/>
                </a:solidFill>
              </a:rPr>
              <a:t>(</a:t>
            </a:r>
            <a:r>
              <a:rPr lang="zh-CN" altLang="de-DE" sz="3600" dirty="0">
                <a:solidFill>
                  <a:srgbClr val="3333CC"/>
                </a:solidFill>
              </a:rPr>
              <a:t>箴</a:t>
            </a:r>
            <a:r>
              <a:rPr lang="de-DE" altLang="zh-CN" sz="3600" dirty="0">
                <a:solidFill>
                  <a:srgbClr val="3333CC"/>
                </a:solidFill>
              </a:rPr>
              <a:t>4:20-27)</a:t>
            </a:r>
          </a:p>
        </p:txBody>
      </p:sp>
      <p:sp>
        <p:nvSpPr>
          <p:cNvPr id="212995" name="Inhaltsplatzhalter 2">
            <a:extLst>
              <a:ext uri="{FF2B5EF4-FFF2-40B4-BE49-F238E27FC236}">
                <a16:creationId xmlns:a16="http://schemas.microsoft.com/office/drawing/2014/main" id="{8D184B56-6AE5-4C98-B6DA-3C2ED9C9D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1"/>
            <a:ext cx="79248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zh-CN" altLang="de-DE" sz="3400" dirty="0">
                <a:solidFill>
                  <a:srgbClr val="000000"/>
                </a:solidFill>
              </a:rPr>
              <a:t>引言：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14338" indent="-514338" algn="l" eaLnBrk="0" fontAlgn="base" hangingPunct="0">
              <a:spcAft>
                <a:spcPct val="0"/>
              </a:spcAft>
              <a:buFont typeface="+mj-lt"/>
              <a:buAutoNum type="arabicPeriod" startAt="5"/>
            </a:pPr>
            <a:r>
              <a:rPr lang="zh-CN" altLang="de-DE" sz="3400" dirty="0">
                <a:solidFill>
                  <a:srgbClr val="000000"/>
                </a:solidFill>
              </a:rPr>
              <a:t>面对如此的自我，神却要我们成为世上的光和盐，可能吗？</a:t>
            </a:r>
          </a:p>
          <a:p>
            <a:pPr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zh-CN" altLang="de-DE" sz="3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986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Inhaltsplatzhalter 2">
            <a:extLst>
              <a:ext uri="{FF2B5EF4-FFF2-40B4-BE49-F238E27FC236}">
                <a16:creationId xmlns:a16="http://schemas.microsoft.com/office/drawing/2014/main" id="{38B2B671-C0A0-4ACD-8DD4-D2A760A5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1"/>
            <a:ext cx="83820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zh-CN" altLang="de-DE" sz="3400" dirty="0">
                <a:solidFill>
                  <a:srgbClr val="000000"/>
                </a:solidFill>
              </a:rPr>
              <a:t>经文理解与应用：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14338" indent="-514338" algn="l" fontAlgn="base" hangingPunct="0">
              <a:spcAft>
                <a:spcPct val="0"/>
              </a:spcAft>
              <a:buFont typeface="+mj-lt"/>
              <a:buAutoNum type="arabicPeriod"/>
            </a:pPr>
            <a:r>
              <a:rPr lang="zh-CN" altLang="de-DE" sz="3400" dirty="0">
                <a:solidFill>
                  <a:srgbClr val="000000"/>
                </a:solidFill>
              </a:rPr>
              <a:t>人是什么？一半天使，一半魔鬼？</a:t>
            </a:r>
          </a:p>
          <a:p>
            <a:pPr algn="l" fontAlgn="base" hangingPunct="0">
              <a:spcAft>
                <a:spcPct val="0"/>
              </a:spcAft>
            </a:pPr>
            <a:r>
              <a:rPr lang="de-DE" altLang="zh-CN" sz="3400" dirty="0">
                <a:solidFill>
                  <a:srgbClr val="000000"/>
                </a:solidFill>
              </a:rPr>
              <a:t>2.</a:t>
            </a:r>
            <a:r>
              <a:rPr lang="zh-CN" altLang="de-DE" sz="3400" dirty="0">
                <a:solidFill>
                  <a:srgbClr val="000000"/>
                </a:solidFill>
              </a:rPr>
              <a:t>圣经中的人性，本有神的形象，却犯罪堕落，被罪辖制，心灵被各种罪性力量所占据。</a:t>
            </a:r>
          </a:p>
          <a:p>
            <a:pPr algn="l" fontAlgn="base" hangingPunct="0">
              <a:spcAft>
                <a:spcPct val="0"/>
              </a:spcAft>
            </a:pPr>
            <a:r>
              <a:rPr lang="de-DE" altLang="zh-CN" sz="3400" dirty="0">
                <a:solidFill>
                  <a:srgbClr val="000000"/>
                </a:solidFill>
              </a:rPr>
              <a:t>3.</a:t>
            </a:r>
            <a:r>
              <a:rPr lang="zh-CN" altLang="de-DE" sz="3400" dirty="0">
                <a:solidFill>
                  <a:srgbClr val="000000"/>
                </a:solidFill>
              </a:rPr>
              <a:t>心灵光景决定人生局面：心思意念引导言行</a:t>
            </a:r>
            <a:r>
              <a:rPr lang="de-DE" altLang="zh-CN" sz="3400" dirty="0">
                <a:solidFill>
                  <a:srgbClr val="000000"/>
                </a:solidFill>
              </a:rPr>
              <a:t>(</a:t>
            </a:r>
            <a:r>
              <a:rPr lang="zh-CN" altLang="de-DE" sz="3400" dirty="0">
                <a:solidFill>
                  <a:srgbClr val="000000"/>
                </a:solidFill>
              </a:rPr>
              <a:t>太</a:t>
            </a:r>
            <a:r>
              <a:rPr lang="de-DE" altLang="zh-CN" sz="3400" dirty="0">
                <a:solidFill>
                  <a:srgbClr val="000000"/>
                </a:solidFill>
              </a:rPr>
              <a:t>12</a:t>
            </a:r>
            <a:r>
              <a:rPr lang="zh-CN" altLang="de-DE" sz="3400" dirty="0">
                <a:solidFill>
                  <a:srgbClr val="000000"/>
                </a:solidFill>
              </a:rPr>
              <a:t>：</a:t>
            </a:r>
            <a:r>
              <a:rPr lang="de-DE" altLang="zh-CN" sz="3400" dirty="0">
                <a:solidFill>
                  <a:srgbClr val="000000"/>
                </a:solidFill>
              </a:rPr>
              <a:t>34)</a:t>
            </a:r>
            <a:r>
              <a:rPr lang="zh-CN" altLang="de-DE" sz="3400" dirty="0">
                <a:solidFill>
                  <a:srgbClr val="000000"/>
                </a:solidFill>
              </a:rPr>
              <a:t>，言行成习惯，稳定成个性人格，铸造人的命运和人生局面 （撒下</a:t>
            </a:r>
            <a:r>
              <a:rPr lang="de-DE" altLang="zh-CN" sz="3400" dirty="0">
                <a:solidFill>
                  <a:srgbClr val="000000"/>
                </a:solidFill>
              </a:rPr>
              <a:t>22: 26-27)</a:t>
            </a:r>
            <a:r>
              <a:rPr lang="zh-CN" altLang="de-DE" sz="3400" dirty="0">
                <a:solidFill>
                  <a:srgbClr val="000000"/>
                </a:solidFill>
              </a:rPr>
              <a:t>。</a:t>
            </a:r>
          </a:p>
          <a:p>
            <a:pPr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zh-CN" altLang="de-DE" sz="3400" dirty="0">
              <a:solidFill>
                <a:srgbClr val="000000"/>
              </a:solidFill>
            </a:endParaRPr>
          </a:p>
        </p:txBody>
      </p:sp>
      <p:sp>
        <p:nvSpPr>
          <p:cNvPr id="215043" name="Titel 1">
            <a:extLst>
              <a:ext uri="{FF2B5EF4-FFF2-40B4-BE49-F238E27FC236}">
                <a16:creationId xmlns:a16="http://schemas.microsoft.com/office/drawing/2014/main" id="{DFDBA317-541D-4836-9616-C8E16F4AA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1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de-DE" sz="3600">
                <a:solidFill>
                  <a:srgbClr val="3333CC"/>
                </a:solidFill>
              </a:rPr>
              <a:t>心灵的战场</a:t>
            </a:r>
            <a:r>
              <a:rPr lang="de-DE" altLang="zh-CN" sz="3600">
                <a:solidFill>
                  <a:srgbClr val="3333CC"/>
                </a:solidFill>
              </a:rPr>
              <a:t>(</a:t>
            </a:r>
            <a:r>
              <a:rPr lang="zh-CN" altLang="de-DE" sz="3600">
                <a:solidFill>
                  <a:srgbClr val="3333CC"/>
                </a:solidFill>
              </a:rPr>
              <a:t>箴</a:t>
            </a:r>
            <a:r>
              <a:rPr lang="de-DE" altLang="zh-CN" sz="3600">
                <a:solidFill>
                  <a:srgbClr val="3333CC"/>
                </a:solidFill>
              </a:rPr>
              <a:t>4:20-27)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Inhaltsplatzhalter 2">
            <a:extLst>
              <a:ext uri="{FF2B5EF4-FFF2-40B4-BE49-F238E27FC236}">
                <a16:creationId xmlns:a16="http://schemas.microsoft.com/office/drawing/2014/main" id="{38B2B671-C0A0-4ACD-8DD4-D2A760A5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1"/>
            <a:ext cx="85344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zh-CN" altLang="de-DE" sz="3400" dirty="0">
                <a:solidFill>
                  <a:srgbClr val="000000"/>
                </a:solidFill>
              </a:rPr>
              <a:t>经文理解与应用：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algn="l" fontAlgn="base" hangingPunct="0">
              <a:spcAft>
                <a:spcPct val="0"/>
              </a:spcAft>
            </a:pPr>
            <a:r>
              <a:rPr lang="de-DE" altLang="zh-CN" sz="3400" dirty="0">
                <a:solidFill>
                  <a:srgbClr val="000000"/>
                </a:solidFill>
              </a:rPr>
              <a:t>4.</a:t>
            </a:r>
            <a:r>
              <a:rPr lang="zh-CN" altLang="de-DE" sz="3400" dirty="0">
                <a:solidFill>
                  <a:srgbClr val="000000"/>
                </a:solidFill>
              </a:rPr>
              <a:t>人内在灵性的贫穷和缺乏，无法靠自我原生力量改变生命内在整体光景，需要更高的救赎。</a:t>
            </a:r>
          </a:p>
          <a:p>
            <a:pPr algn="l" fontAlgn="base" hangingPunct="0">
              <a:spcAft>
                <a:spcPct val="0"/>
              </a:spcAft>
            </a:pPr>
            <a:r>
              <a:rPr lang="de-DE" altLang="zh-CN" sz="3400" dirty="0">
                <a:solidFill>
                  <a:srgbClr val="000000"/>
                </a:solidFill>
              </a:rPr>
              <a:t>5.</a:t>
            </a:r>
            <a:r>
              <a:rPr lang="zh-CN" altLang="de-DE" sz="3400" dirty="0">
                <a:solidFill>
                  <a:srgbClr val="000000"/>
                </a:solidFill>
              </a:rPr>
              <a:t>人心被何（谁）占居，生命就呈现出相应特征（雅</a:t>
            </a:r>
            <a:r>
              <a:rPr lang="de-DE" altLang="zh-CN" sz="3400" dirty="0">
                <a:solidFill>
                  <a:srgbClr val="000000"/>
                </a:solidFill>
              </a:rPr>
              <a:t>4:1</a:t>
            </a:r>
            <a:r>
              <a:rPr lang="zh-CN" altLang="de-DE" sz="3400" dirty="0">
                <a:solidFill>
                  <a:srgbClr val="000000"/>
                </a:solidFill>
              </a:rPr>
              <a:t>）。人心灵成为战场，神的拯救在于夺回人心归向神 </a:t>
            </a:r>
            <a:r>
              <a:rPr lang="de-DE" altLang="zh-CN" sz="3400" dirty="0">
                <a:solidFill>
                  <a:srgbClr val="000000"/>
                </a:solidFill>
              </a:rPr>
              <a:t>(</a:t>
            </a:r>
            <a:r>
              <a:rPr lang="zh-CN" altLang="de-DE" sz="3400" dirty="0">
                <a:solidFill>
                  <a:srgbClr val="000000"/>
                </a:solidFill>
              </a:rPr>
              <a:t>林后</a:t>
            </a:r>
            <a:r>
              <a:rPr lang="de-DE" altLang="zh-CN" sz="3400" dirty="0">
                <a:solidFill>
                  <a:srgbClr val="000000"/>
                </a:solidFill>
              </a:rPr>
              <a:t>10</a:t>
            </a:r>
            <a:r>
              <a:rPr lang="zh-CN" altLang="de-DE" sz="3400" dirty="0">
                <a:solidFill>
                  <a:srgbClr val="000000"/>
                </a:solidFill>
              </a:rPr>
              <a:t>：</a:t>
            </a:r>
            <a:r>
              <a:rPr lang="de-DE" altLang="zh-CN" sz="3400" dirty="0">
                <a:solidFill>
                  <a:srgbClr val="000000"/>
                </a:solidFill>
              </a:rPr>
              <a:t>4-5</a:t>
            </a:r>
            <a:r>
              <a:rPr lang="zh-CN" altLang="de-DE" sz="3400" dirty="0">
                <a:solidFill>
                  <a:srgbClr val="000000"/>
                </a:solidFill>
              </a:rPr>
              <a:t>）。</a:t>
            </a:r>
          </a:p>
          <a:p>
            <a:pPr algn="l" fontAlgn="base" hangingPunct="0">
              <a:spcAft>
                <a:spcPct val="0"/>
              </a:spcAft>
            </a:pPr>
            <a:r>
              <a:rPr lang="de-DE" altLang="zh-CN" sz="3400" dirty="0">
                <a:solidFill>
                  <a:srgbClr val="000000"/>
                </a:solidFill>
              </a:rPr>
              <a:t>6.</a:t>
            </a:r>
            <a:r>
              <a:rPr lang="zh-CN" altLang="de-DE" sz="3400" dirty="0">
                <a:solidFill>
                  <a:srgbClr val="000000"/>
                </a:solidFill>
              </a:rPr>
              <a:t>人生命更新成圣的历程，乃是属灵争战，要由神为元帅和统领（弗</a:t>
            </a:r>
            <a:r>
              <a:rPr lang="de-DE" altLang="zh-CN" sz="3400" dirty="0">
                <a:solidFill>
                  <a:srgbClr val="000000"/>
                </a:solidFill>
              </a:rPr>
              <a:t>6</a:t>
            </a:r>
            <a:r>
              <a:rPr lang="zh-CN" altLang="de-DE" sz="3400" dirty="0">
                <a:solidFill>
                  <a:srgbClr val="000000"/>
                </a:solidFill>
              </a:rPr>
              <a:t>：</a:t>
            </a:r>
            <a:r>
              <a:rPr lang="de-DE" altLang="zh-CN" sz="3400" dirty="0">
                <a:solidFill>
                  <a:srgbClr val="000000"/>
                </a:solidFill>
              </a:rPr>
              <a:t>12</a:t>
            </a:r>
            <a:r>
              <a:rPr lang="zh-CN" altLang="de-DE" sz="3400" dirty="0">
                <a:solidFill>
                  <a:srgbClr val="000000"/>
                </a:solidFill>
              </a:rPr>
              <a:t>）。</a:t>
            </a:r>
          </a:p>
          <a:p>
            <a:pPr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zh-CN" altLang="de-DE" sz="3400" dirty="0">
              <a:solidFill>
                <a:srgbClr val="000000"/>
              </a:solidFill>
            </a:endParaRPr>
          </a:p>
        </p:txBody>
      </p:sp>
      <p:sp>
        <p:nvSpPr>
          <p:cNvPr id="215043" name="Titel 1">
            <a:extLst>
              <a:ext uri="{FF2B5EF4-FFF2-40B4-BE49-F238E27FC236}">
                <a16:creationId xmlns:a16="http://schemas.microsoft.com/office/drawing/2014/main" id="{DFDBA317-541D-4836-9616-C8E16F4AA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1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de-DE" sz="3600">
                <a:solidFill>
                  <a:srgbClr val="3333CC"/>
                </a:solidFill>
              </a:rPr>
              <a:t>心灵的战场</a:t>
            </a:r>
            <a:r>
              <a:rPr lang="de-DE" altLang="zh-CN" sz="3600">
                <a:solidFill>
                  <a:srgbClr val="3333CC"/>
                </a:solidFill>
              </a:rPr>
              <a:t>(</a:t>
            </a:r>
            <a:r>
              <a:rPr lang="zh-CN" altLang="de-DE" sz="3600">
                <a:solidFill>
                  <a:srgbClr val="3333CC"/>
                </a:solidFill>
              </a:rPr>
              <a:t>箴</a:t>
            </a:r>
            <a:r>
              <a:rPr lang="de-DE" altLang="zh-CN" sz="3600">
                <a:solidFill>
                  <a:srgbClr val="3333CC"/>
                </a:solidFill>
              </a:rPr>
              <a:t>4:20-27)</a:t>
            </a:r>
          </a:p>
        </p:txBody>
      </p:sp>
    </p:spTree>
    <p:extLst>
      <p:ext uri="{BB962C8B-B14F-4D97-AF65-F5344CB8AC3E}">
        <p14:creationId xmlns:p14="http://schemas.microsoft.com/office/powerpoint/2010/main" val="659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Inhaltsplatzhalter 2">
            <a:extLst>
              <a:ext uri="{FF2B5EF4-FFF2-40B4-BE49-F238E27FC236}">
                <a16:creationId xmlns:a16="http://schemas.microsoft.com/office/drawing/2014/main" id="{38B2B671-C0A0-4ACD-8DD4-D2A760A5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1"/>
            <a:ext cx="85344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zh-CN" altLang="de-DE" sz="3400" dirty="0">
                <a:solidFill>
                  <a:srgbClr val="000000"/>
                </a:solidFill>
              </a:rPr>
              <a:t>经文理解与应用：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algn="l" fontAlgn="base" hangingPunct="0">
              <a:spcAft>
                <a:spcPct val="0"/>
              </a:spcAft>
            </a:pPr>
            <a:r>
              <a:rPr lang="de-DE" altLang="zh-CN" sz="3400" dirty="0">
                <a:solidFill>
                  <a:srgbClr val="000000"/>
                </a:solidFill>
              </a:rPr>
              <a:t>7.</a:t>
            </a:r>
            <a:r>
              <a:rPr lang="zh-CN" altLang="de-DE" sz="3400" dirty="0">
                <a:solidFill>
                  <a:srgbClr val="000000"/>
                </a:solidFill>
              </a:rPr>
              <a:t>神为人争战，人要按神所吩咐的行。基督徒胜过罪和魔鬼，靠神的灵和话语居住和扎根于人心，不单靠自我意志力。</a:t>
            </a:r>
          </a:p>
          <a:p>
            <a:pPr algn="l" fontAlgn="base" hangingPunct="0">
              <a:spcAft>
                <a:spcPct val="0"/>
              </a:spcAft>
            </a:pPr>
            <a:r>
              <a:rPr lang="de-DE" altLang="zh-CN" sz="3400" dirty="0">
                <a:solidFill>
                  <a:srgbClr val="000000"/>
                </a:solidFill>
              </a:rPr>
              <a:t>8.</a:t>
            </a:r>
            <a:r>
              <a:rPr lang="zh-CN" altLang="de-DE" sz="3400" dirty="0">
                <a:solidFill>
                  <a:srgbClr val="000000"/>
                </a:solidFill>
              </a:rPr>
              <a:t>神的光和真理进入生命，长居内心，争战得胜享平安祝福。</a:t>
            </a:r>
          </a:p>
          <a:p>
            <a:pPr algn="l" fontAlgn="base" hangingPunct="0">
              <a:spcAft>
                <a:spcPct val="0"/>
              </a:spcAft>
            </a:pPr>
            <a:r>
              <a:rPr lang="de-DE" altLang="zh-CN" sz="3400" dirty="0">
                <a:solidFill>
                  <a:srgbClr val="000000"/>
                </a:solidFill>
              </a:rPr>
              <a:t>9.</a:t>
            </a:r>
            <a:r>
              <a:rPr lang="zh-CN" altLang="de-DE" sz="3400" dirty="0">
                <a:solidFill>
                  <a:srgbClr val="000000"/>
                </a:solidFill>
              </a:rPr>
              <a:t>守住自己的心给予神，让神的灵和话语成为心里的光，驱逐一切私欲和黑暗偏邪，生命成为神所喜悦样式，是光是盐。。</a:t>
            </a:r>
          </a:p>
          <a:p>
            <a:pPr algn="l"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zh-CN" altLang="de-DE" sz="3400" dirty="0">
              <a:solidFill>
                <a:srgbClr val="000000"/>
              </a:solidFill>
            </a:endParaRPr>
          </a:p>
        </p:txBody>
      </p:sp>
      <p:sp>
        <p:nvSpPr>
          <p:cNvPr id="215043" name="Titel 1">
            <a:extLst>
              <a:ext uri="{FF2B5EF4-FFF2-40B4-BE49-F238E27FC236}">
                <a16:creationId xmlns:a16="http://schemas.microsoft.com/office/drawing/2014/main" id="{DFDBA317-541D-4836-9616-C8E16F4AA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1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de-DE" sz="3600">
                <a:solidFill>
                  <a:srgbClr val="3333CC"/>
                </a:solidFill>
              </a:rPr>
              <a:t>心灵的战场</a:t>
            </a:r>
            <a:r>
              <a:rPr lang="de-DE" altLang="zh-CN" sz="3600">
                <a:solidFill>
                  <a:srgbClr val="3333CC"/>
                </a:solidFill>
              </a:rPr>
              <a:t>(</a:t>
            </a:r>
            <a:r>
              <a:rPr lang="zh-CN" altLang="de-DE" sz="3600">
                <a:solidFill>
                  <a:srgbClr val="3333CC"/>
                </a:solidFill>
              </a:rPr>
              <a:t>箴</a:t>
            </a:r>
            <a:r>
              <a:rPr lang="de-DE" altLang="zh-CN" sz="3600">
                <a:solidFill>
                  <a:srgbClr val="3333CC"/>
                </a:solidFill>
              </a:rPr>
              <a:t>4:20-27)</a:t>
            </a:r>
          </a:p>
        </p:txBody>
      </p:sp>
    </p:spTree>
    <p:extLst>
      <p:ext uri="{BB962C8B-B14F-4D97-AF65-F5344CB8AC3E}">
        <p14:creationId xmlns:p14="http://schemas.microsoft.com/office/powerpoint/2010/main" val="268126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15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Inhaltsplatzhalter 2">
            <a:extLst>
              <a:ext uri="{FF2B5EF4-FFF2-40B4-BE49-F238E27FC236}">
                <a16:creationId xmlns:a16="http://schemas.microsoft.com/office/drawing/2014/main" id="{B8EF501D-9457-4170-9CF0-A2A7EF84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1"/>
            <a:ext cx="79248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zh-CN" altLang="de-DE" sz="3400" dirty="0">
                <a:solidFill>
                  <a:srgbClr val="000000"/>
                </a:solidFill>
              </a:rPr>
              <a:t>总结：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algn="l" fontAlgn="base" hangingPunct="0">
              <a:spcAft>
                <a:spcPct val="0"/>
              </a:spcAft>
            </a:pPr>
            <a:r>
              <a:rPr lang="zh-CN" altLang="de-DE" sz="3400" dirty="0">
                <a:solidFill>
                  <a:srgbClr val="000000"/>
                </a:solidFill>
              </a:rPr>
              <a:t>占据我们心灵的是什么，我们的生命便呈现出怎样的特征。谁住在你心里？是嫉妒，贪心，悲伤，怨恨，失败，恐惧</a:t>
            </a:r>
            <a:r>
              <a:rPr lang="de-DE" altLang="zh-CN" sz="3400" dirty="0">
                <a:solidFill>
                  <a:srgbClr val="000000"/>
                </a:solidFill>
              </a:rPr>
              <a:t>………</a:t>
            </a:r>
            <a:r>
              <a:rPr lang="zh-CN" altLang="de-DE" sz="3400" dirty="0">
                <a:solidFill>
                  <a:srgbClr val="000000"/>
                </a:solidFill>
              </a:rPr>
              <a:t>？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algn="l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algn="l" fontAlgn="base" hangingPunct="0">
              <a:spcAft>
                <a:spcPct val="0"/>
              </a:spcAft>
            </a:pPr>
            <a:r>
              <a:rPr lang="zh-CN" altLang="de-DE" sz="3400" dirty="0">
                <a:solidFill>
                  <a:srgbClr val="000000"/>
                </a:solidFill>
              </a:rPr>
              <a:t>保守我们的心，让神的话语和真理的灵常驻内心，得自由，喜乐和平安，成为光明之子见证神的美好。</a:t>
            </a:r>
            <a:endParaRPr lang="de-DE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de-DE" altLang="zh-CN" sz="340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</a:pPr>
            <a:endParaRPr lang="zh-CN" altLang="de-DE" sz="3400" dirty="0">
              <a:solidFill>
                <a:srgbClr val="000000"/>
              </a:solidFill>
            </a:endParaRPr>
          </a:p>
        </p:txBody>
      </p:sp>
      <p:sp>
        <p:nvSpPr>
          <p:cNvPr id="217091" name="Titel 1">
            <a:extLst>
              <a:ext uri="{FF2B5EF4-FFF2-40B4-BE49-F238E27FC236}">
                <a16:creationId xmlns:a16="http://schemas.microsoft.com/office/drawing/2014/main" id="{71A667D9-2208-457D-8181-0984EF301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1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de-DE" sz="3600">
                <a:solidFill>
                  <a:srgbClr val="3333CC"/>
                </a:solidFill>
              </a:rPr>
              <a:t>心灵的战场</a:t>
            </a:r>
            <a:r>
              <a:rPr lang="de-DE" altLang="zh-CN" sz="3600">
                <a:solidFill>
                  <a:srgbClr val="3333CC"/>
                </a:solidFill>
              </a:rPr>
              <a:t>(</a:t>
            </a:r>
            <a:r>
              <a:rPr lang="zh-CN" altLang="de-DE" sz="3600">
                <a:solidFill>
                  <a:srgbClr val="3333CC"/>
                </a:solidFill>
              </a:rPr>
              <a:t>箴</a:t>
            </a:r>
            <a:r>
              <a:rPr lang="de-DE" altLang="zh-CN" sz="3600">
                <a:solidFill>
                  <a:srgbClr val="3333CC"/>
                </a:solidFill>
              </a:rPr>
              <a:t>4:20-27)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1828</Words>
  <Application>Microsoft Office PowerPoint</Application>
  <PresentationFormat>Bildschirmpräsentation (4:3)</PresentationFormat>
  <Paragraphs>83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SimHei</vt:lpstr>
      <vt:lpstr>SimSun</vt:lpstr>
      <vt:lpstr>Arial</vt:lpstr>
      <vt:lpstr>Calibri</vt:lpstr>
      <vt:lpstr>Calibri Light</vt:lpstr>
      <vt:lpstr>6_Benutzerdefiniertes Design</vt:lpstr>
      <vt:lpstr>7_Benutzerdefiniertes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Stephan Gummig</dc:creator>
  <cp:lastModifiedBy>Stephan Gummig</cp:lastModifiedBy>
  <cp:revision>1</cp:revision>
  <dcterms:created xsi:type="dcterms:W3CDTF">2020-11-20T15:01:11Z</dcterms:created>
  <dcterms:modified xsi:type="dcterms:W3CDTF">2020-11-20T15:02:28Z</dcterms:modified>
</cp:coreProperties>
</file>