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091" r:id="rId2"/>
    <p:sldId id="1780" r:id="rId3"/>
    <p:sldId id="2427" r:id="rId4"/>
    <p:sldId id="1782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39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8A82CD-BCC1-4ECE-8570-7469A751602B}" type="datetimeFigureOut">
              <a:rPr lang="zh-CN" altLang="en-US" smtClean="0"/>
              <a:t>2020/10/10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27E4D-4C57-46ED-A721-289101FD61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4586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幻灯片图像占位符 1">
            <a:extLst>
              <a:ext uri="{FF2B5EF4-FFF2-40B4-BE49-F238E27FC236}">
                <a16:creationId xmlns:a16="http://schemas.microsoft.com/office/drawing/2014/main" id="{43E8BAC1-9B73-4ACC-863D-C8B39D478CF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3235" name="备注占位符 2">
            <a:extLst>
              <a:ext uri="{FF2B5EF4-FFF2-40B4-BE49-F238E27FC236}">
                <a16:creationId xmlns:a16="http://schemas.microsoft.com/office/drawing/2014/main" id="{B6731486-C2AB-4A85-866F-CF16817545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证道题目可以在当月月报上找到。</a:t>
            </a:r>
            <a:endParaRPr kumimoji="0"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/>
              <a:t>标题为</a:t>
            </a:r>
            <a:r>
              <a:rPr kumimoji="0" lang="de-DE" altLang="zh-CN"/>
              <a:t>42</a:t>
            </a:r>
            <a:r>
              <a:rPr kumimoji="0" lang="zh-CN" altLang="en-US"/>
              <a:t>正文字体</a:t>
            </a:r>
            <a:r>
              <a:rPr kumimoji="0" lang="en-US" altLang="zh-CN"/>
              <a:t>66</a:t>
            </a:r>
            <a:r>
              <a:rPr kumimoji="0" lang="zh-CN" altLang="en-US"/>
              <a:t>。</a:t>
            </a:r>
          </a:p>
        </p:txBody>
      </p:sp>
      <p:sp>
        <p:nvSpPr>
          <p:cNvPr id="223236" name="灯片编号占位符 3">
            <a:extLst>
              <a:ext uri="{FF2B5EF4-FFF2-40B4-BE49-F238E27FC236}">
                <a16:creationId xmlns:a16="http://schemas.microsoft.com/office/drawing/2014/main" id="{1353A8B8-E4D7-4354-B6DE-43E01362B0A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0ECD6AA-515D-4C62-9833-DA574D47A0D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幻灯片图像占位符 1">
            <a:extLst>
              <a:ext uri="{FF2B5EF4-FFF2-40B4-BE49-F238E27FC236}">
                <a16:creationId xmlns:a16="http://schemas.microsoft.com/office/drawing/2014/main" id="{1F55B5D3-7727-43B3-B60C-B9387C6085D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283" name="备注占位符 2">
            <a:extLst>
              <a:ext uri="{FF2B5EF4-FFF2-40B4-BE49-F238E27FC236}">
                <a16:creationId xmlns:a16="http://schemas.microsoft.com/office/drawing/2014/main" id="{D7AD2A39-AF3F-4C6E-897B-E96A91BBBC8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225284" name="灯片编号占位符 3">
            <a:extLst>
              <a:ext uri="{FF2B5EF4-FFF2-40B4-BE49-F238E27FC236}">
                <a16:creationId xmlns:a16="http://schemas.microsoft.com/office/drawing/2014/main" id="{74CB5CB1-F2AD-4109-8BC7-B5EE01B7ED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EB6C648-8A6F-49DB-9F1D-E6850EFBBEA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03211446-ABD1-4980-AE1E-82F6EDACAB1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D66F658F-FE82-49A5-BF0B-E73BD074B1F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FE4595F7-2141-4A9C-9604-4C651D269A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9A222A5-BB05-426B-B13E-3ECD0CA85C8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幻灯片图像占位符 1">
            <a:extLst>
              <a:ext uri="{FF2B5EF4-FFF2-40B4-BE49-F238E27FC236}">
                <a16:creationId xmlns:a16="http://schemas.microsoft.com/office/drawing/2014/main" id="{A2008DF5-0A48-4577-83D3-A5E6EB92186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3475" name="备注占位符 2">
            <a:extLst>
              <a:ext uri="{FF2B5EF4-FFF2-40B4-BE49-F238E27FC236}">
                <a16:creationId xmlns:a16="http://schemas.microsoft.com/office/drawing/2014/main" id="{FD354B71-192B-4404-AD93-6D872D1505A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233476" name="灯片编号占位符 3">
            <a:extLst>
              <a:ext uri="{FF2B5EF4-FFF2-40B4-BE49-F238E27FC236}">
                <a16:creationId xmlns:a16="http://schemas.microsoft.com/office/drawing/2014/main" id="{E4768A2B-8242-41C3-9EBC-06D0135666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FAB3BA0-8E48-46AE-8053-EAAD79E3A12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9F9E1A-739C-4910-8EB4-44E09FBD0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44DBC-9FDF-40FD-8C01-52A2A0F33807}" type="datetimeFigureOut">
              <a:rPr lang="de-DE" altLang="de-DE"/>
              <a:pPr>
                <a:defRPr/>
              </a:pPr>
              <a:t>10.10.2020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347156-0C98-46DF-913F-91AC4BC5C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DD30D5-3C07-45B3-861E-C865BB4A4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BE365-C5E0-443D-A491-50FE55855CB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6467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0646734-9736-4CAD-9F80-5FC86298A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3E81D-88D2-4123-8BE2-162DB8F5C229}" type="datetimeFigureOut">
              <a:rPr lang="de-DE" altLang="de-DE"/>
              <a:pPr>
                <a:defRPr/>
              </a:pPr>
              <a:t>10.10.2020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731319E-4416-4C73-967F-AFFE476F0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938707A-231B-4FFD-B84D-409DFF047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CE8FF-10E7-414A-8538-8ED0C4F5F91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96986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BC6421-0DB3-427B-BCF0-F10626763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1C558-52C6-4C7F-AC54-895CE2EC3FBB}" type="datetimeFigureOut">
              <a:rPr lang="de-DE" altLang="de-DE"/>
              <a:pPr>
                <a:defRPr/>
              </a:pPr>
              <a:t>10.10.2020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FB4996-E8DF-4E6D-8A42-C7C726764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2A3E8B-DEBE-404E-BE10-7242C4FC3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24FB4-C769-4EC7-91EC-0A5D93ABF8F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48849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ED9606-5EB6-458F-90A4-623B5F1D5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48DF9-C8CC-4AEA-95E4-24A72CCAE6E9}" type="datetimeFigureOut">
              <a:rPr lang="de-DE" altLang="de-DE"/>
              <a:pPr>
                <a:defRPr/>
              </a:pPr>
              <a:t>10.10.2020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0F08D3-7B65-4474-B7B6-3E96467D9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7CB1CBA-7B67-43F5-97A7-1A56061A8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C138A-BA2C-4469-B561-268534CFB0C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97854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DDFD451-3E21-4498-AAA8-1860C1632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6BE9B-3ADF-4B63-8313-35A24B21296E}" type="datetimeFigureOut">
              <a:rPr lang="de-DE" altLang="de-DE"/>
              <a:pPr>
                <a:defRPr/>
              </a:pPr>
              <a:t>10.10.2020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B9F3EB1-9071-4B49-B26E-6309E8244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73C16C-A219-470C-97C2-8B91B321E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A1F38-87A3-4ACB-9730-DA662735374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8816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1A723972-2BCD-49ED-8133-2AAD5CA33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91422-38A3-41BF-ABBD-3EE2491DC784}" type="datetimeFigureOut">
              <a:rPr lang="de-DE" altLang="de-DE"/>
              <a:pPr>
                <a:defRPr/>
              </a:pPr>
              <a:t>10.10.2020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D51AFA3-38C9-4653-B8A6-388F338B4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ABFCF4D-E752-418B-AAB6-D2B214EE5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E112E-BA73-40AE-866E-CA88A48D958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72649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74FAF82-9A1A-43A2-ABB7-A24E18944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05041-604E-433E-9466-3F0FBC406955}" type="datetimeFigureOut">
              <a:rPr lang="de-DE" altLang="de-DE"/>
              <a:pPr>
                <a:defRPr/>
              </a:pPr>
              <a:t>10.10.2020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127097F-887F-4F32-AF16-1376138B8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EC9BA26-ED41-47F5-9281-B1D648A93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BBECC-D035-4FE5-95D2-F1444B9C9C1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72237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62D16D3-E26B-4BF4-8A7A-1BEA48E3C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436FD-F6AE-4E6F-B5FC-146D9E424D44}" type="datetimeFigureOut">
              <a:rPr lang="de-DE" altLang="de-DE"/>
              <a:pPr>
                <a:defRPr/>
              </a:pPr>
              <a:t>10.10.2020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4D0FEE5-5161-408C-9057-212D28E86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53F1F3E-F40C-413C-8A94-C84F27CBF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FD410-366B-4644-B645-7C7F212EBAB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25822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22ADFE1-6A3F-445D-8DF6-4282E6ACD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67DB2-79C6-4A14-AFCD-83A338486AAA}" type="datetimeFigureOut">
              <a:rPr lang="de-DE" altLang="de-DE"/>
              <a:pPr>
                <a:defRPr/>
              </a:pPr>
              <a:t>10.10.2020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78C98FC-413A-4E80-B817-EA4A9477F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4F1D847-7EFF-41D8-8A43-B4A41E1DE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2F0F0-2D67-4E32-A3ED-95E81219020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73110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10326713-948C-4154-8399-123151AD2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093F2-F8AE-47BA-BCD6-FC9B3566D2C1}" type="datetimeFigureOut">
              <a:rPr lang="de-DE" altLang="de-DE"/>
              <a:pPr>
                <a:defRPr/>
              </a:pPr>
              <a:t>10.10.2020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0904E05-4642-4D33-A84A-A3613700D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BC7423D-8822-4C2F-A367-BC5E1EA07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9FCD7-0F98-4D2D-8FD4-A8A7D4EC72F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21415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5E7B456-7E9F-4F76-92D5-1D283183D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F9A4E-7E79-4AD9-AFE8-5F4B9C870E36}" type="datetimeFigureOut">
              <a:rPr lang="de-DE" altLang="de-DE"/>
              <a:pPr>
                <a:defRPr/>
              </a:pPr>
              <a:t>10.10.2020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96C99B1-FA13-46F1-9B77-D40F295AA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EBE7E2F-9E8E-447E-8E46-26BC63E1F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8178B-5572-484F-9E29-ACBEFA390C7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52238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892199B9-F7FA-41DC-BE0F-A4752917341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D88E8364-3340-4C94-94CE-7E34C7965C3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C03099A9-629D-4F01-8A99-99478C05779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50BE5E2C-158D-4E4A-BCE1-83BA964DFD1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B2A68C0-E256-416C-8E83-F3EE7C4C06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C114C7E-8D76-4101-8D9E-A9D1B3C2E28C}" type="datetimeFigureOut">
              <a:rPr lang="de-DE" altLang="de-DE"/>
              <a:pPr>
                <a:defRPr/>
              </a:pPr>
              <a:t>10.10.2020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F4DC1E2-D92D-4299-86DA-CAF34A88DB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DCF8352-AC0D-4707-8FF3-72314AE39F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9FFC994-58A6-4824-BE43-40AF78215A1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81679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Titel 1">
            <a:extLst>
              <a:ext uri="{FF2B5EF4-FFF2-40B4-BE49-F238E27FC236}">
                <a16:creationId xmlns:a16="http://schemas.microsoft.com/office/drawing/2014/main" id="{64DE88F9-9F01-4BE8-91C0-270C3DCADEA6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22211" name="Inhaltsplatzhalter 2">
            <a:extLst>
              <a:ext uri="{FF2B5EF4-FFF2-40B4-BE49-F238E27FC236}">
                <a16:creationId xmlns:a16="http://schemas.microsoft.com/office/drawing/2014/main" id="{8039F4D2-12E3-4797-B21D-6362C0F2F3F6}"/>
              </a:ext>
            </a:extLst>
          </p:cNvPr>
          <p:cNvSpPr txBox="1">
            <a:spLocks/>
          </p:cNvSpPr>
          <p:nvPr/>
        </p:nvSpPr>
        <p:spPr bwMode="auto">
          <a:xfrm>
            <a:off x="381000" y="1524000"/>
            <a:ext cx="6592888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de-DE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6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做些</a:t>
            </a: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6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有权利不做的事</a:t>
            </a:r>
            <a:endParaRPr kumimoji="0" lang="zh-CN" altLang="en-US" sz="4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1" name="Inhaltsplatzhalter 2">
            <a:extLst>
              <a:ext uri="{FF2B5EF4-FFF2-40B4-BE49-F238E27FC236}">
                <a16:creationId xmlns:a16="http://schemas.microsoft.com/office/drawing/2014/main" id="{FABA1914-EC2F-443B-AAA7-8BA20B2FF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0"/>
            <a:ext cx="7086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just" defTabSz="914400" rtl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de-DE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引言：</a:t>
            </a:r>
            <a:endParaRPr kumimoji="0" lang="en-US" altLang="zh-CN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514350" lvl="0" indent="-514350" defTabSz="914400" fontAlgn="base" hangingPunct="0">
              <a:spcAft>
                <a:spcPct val="0"/>
              </a:spcAft>
              <a:buAutoNum type="arabicPeriod"/>
              <a:defRPr/>
            </a:pPr>
            <a:r>
              <a:rPr lang="zh-CN" altLang="en-US" sz="3400" dirty="0">
                <a:solidFill>
                  <a:srgbClr val="000000"/>
                </a:solidFill>
              </a:rPr>
              <a:t>信徒与非信徒身份上有什么不同？</a:t>
            </a:r>
            <a:endParaRPr lang="en-US" altLang="zh-CN" sz="3400" dirty="0">
              <a:solidFill>
                <a:srgbClr val="000000"/>
              </a:solidFill>
            </a:endParaRPr>
          </a:p>
          <a:p>
            <a:pPr marL="514350" lvl="0" indent="-514350" defTabSz="914400" fontAlgn="base" hangingPunct="0">
              <a:spcAft>
                <a:spcPct val="0"/>
              </a:spcAft>
              <a:buAutoNum type="arabicPeriod"/>
              <a:defRPr/>
            </a:pPr>
            <a:r>
              <a:rPr lang="zh-CN" altLang="en-US" sz="3400" dirty="0">
                <a:solidFill>
                  <a:srgbClr val="000000"/>
                </a:solidFill>
              </a:rPr>
              <a:t>信徒真的了解和运用自己独特的身份吗？</a:t>
            </a:r>
            <a:endParaRPr lang="en-US" altLang="zh-CN" sz="3400" dirty="0">
              <a:solidFill>
                <a:srgbClr val="000000"/>
              </a:solidFill>
            </a:endParaRPr>
          </a:p>
          <a:p>
            <a:pPr marL="514350" lvl="0" indent="-514350" defTabSz="914400" fontAlgn="base" hangingPunct="0">
              <a:spcAft>
                <a:spcPct val="0"/>
              </a:spcAft>
              <a:buAutoNum type="arabicPeriod"/>
              <a:defRPr/>
            </a:pPr>
            <a:r>
              <a:rPr lang="zh-CN" altLang="en-US" sz="3400" dirty="0">
                <a:solidFill>
                  <a:srgbClr val="000000"/>
                </a:solidFill>
              </a:rPr>
              <a:t>信徒相信神迹吗？</a:t>
            </a:r>
            <a:endParaRPr lang="en-US" altLang="zh-CN" sz="3400" dirty="0">
              <a:solidFill>
                <a:srgbClr val="000000"/>
              </a:solidFill>
            </a:endParaRPr>
          </a:p>
          <a:p>
            <a:pPr marL="514350" lvl="0" indent="-514350" defTabSz="914400" fontAlgn="base" hangingPunct="0">
              <a:spcAft>
                <a:spcPct val="0"/>
              </a:spcAft>
              <a:buAutoNum type="arabicPeriod"/>
              <a:defRPr/>
            </a:pPr>
            <a:r>
              <a:rPr lang="zh-CN" altLang="en-US" sz="3400" dirty="0">
                <a:solidFill>
                  <a:srgbClr val="000000"/>
                </a:solidFill>
              </a:rPr>
              <a:t>信徒应该比一般人更勤奋吗？</a:t>
            </a:r>
            <a:endParaRPr lang="en-US" altLang="zh-CN" sz="3400" dirty="0">
              <a:solidFill>
                <a:srgbClr val="000000"/>
              </a:solidFill>
            </a:endParaRPr>
          </a:p>
          <a:p>
            <a:pPr marL="514350" lvl="0" indent="-514350" defTabSz="914400" fontAlgn="base" hangingPunct="0">
              <a:spcAft>
                <a:spcPct val="0"/>
              </a:spcAft>
              <a:buAutoNum type="arabicPeriod"/>
              <a:defRPr/>
            </a:pPr>
            <a:r>
              <a:rPr lang="zh-CN" altLang="en-US" sz="3400" dirty="0">
                <a:solidFill>
                  <a:srgbClr val="000000"/>
                </a:solidFill>
              </a:rPr>
              <a:t>信徒应该如何考虑自己的权利和利益？</a:t>
            </a:r>
            <a:endParaRPr kumimoji="0" lang="zh-CN" altLang="de-DE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C838338F-E9F1-40E5-9E50-D1504E94D1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做些有权利不做的事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(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太</a:t>
            </a:r>
            <a:r>
              <a:rPr lang="en-US" altLang="zh-CN" sz="3200" dirty="0">
                <a:solidFill>
                  <a:srgbClr val="3333CC"/>
                </a:solidFill>
              </a:rPr>
              <a:t>17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:24-27)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charRg st="4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charRg st="20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charRg st="39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charRg st="48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charRg st="62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Inhaltsplatzhalter 2">
            <a:extLst>
              <a:ext uri="{FF2B5EF4-FFF2-40B4-BE49-F238E27FC236}">
                <a16:creationId xmlns:a16="http://schemas.microsoft.com/office/drawing/2014/main" id="{D27B0765-4183-4A44-AC2D-8A8FF70A8E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0"/>
            <a:ext cx="7086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de-DE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经文理解与应用：</a:t>
            </a:r>
            <a:endParaRPr kumimoji="0" lang="en-US" altLang="zh-CN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514350" lvl="0" indent="-514350" defTabSz="914400" fontAlgn="base" hangingPunct="0">
              <a:spcAft>
                <a:spcPct val="0"/>
              </a:spcAft>
              <a:buAutoNum type="arabicPeriod"/>
              <a:defRPr/>
            </a:pPr>
            <a:r>
              <a:rPr lang="en-US" altLang="zh-CN" sz="3400" dirty="0">
                <a:solidFill>
                  <a:srgbClr val="000000"/>
                </a:solidFill>
              </a:rPr>
              <a:t>16:16 </a:t>
            </a:r>
            <a:r>
              <a:rPr lang="zh-CN" altLang="en-US" sz="3400" dirty="0">
                <a:solidFill>
                  <a:srgbClr val="000000"/>
                </a:solidFill>
              </a:rPr>
              <a:t>彼得认耶稣是基督、永生神的儿子；</a:t>
            </a:r>
            <a:r>
              <a:rPr lang="en-US" altLang="zh-CN" sz="3400" dirty="0">
                <a:solidFill>
                  <a:srgbClr val="000000"/>
                </a:solidFill>
              </a:rPr>
              <a:t>17:5 </a:t>
            </a:r>
            <a:r>
              <a:rPr lang="zh-CN" altLang="en-US" sz="3400" dirty="0">
                <a:solidFill>
                  <a:srgbClr val="000000"/>
                </a:solidFill>
              </a:rPr>
              <a:t>彼得看到和听到登山变像的耶稣基督</a:t>
            </a:r>
            <a:endParaRPr lang="en-US" altLang="zh-CN" sz="3400" dirty="0">
              <a:solidFill>
                <a:srgbClr val="000000"/>
              </a:solidFill>
            </a:endParaRPr>
          </a:p>
          <a:p>
            <a:pPr marL="514350" lvl="0" indent="-514350" defTabSz="914400" fontAlgn="base" hangingPunct="0">
              <a:spcAft>
                <a:spcPct val="0"/>
              </a:spcAft>
              <a:buAutoNum type="arabicPeriod"/>
              <a:defRPr/>
            </a:pPr>
            <a:r>
              <a:rPr lang="zh-CN" altLang="en-US" sz="3400" dirty="0">
                <a:solidFill>
                  <a:srgbClr val="000000"/>
                </a:solidFill>
              </a:rPr>
              <a:t>圣殿的人头税是交给神的（出</a:t>
            </a:r>
            <a:r>
              <a:rPr lang="en-US" altLang="zh-CN" sz="3400" dirty="0">
                <a:solidFill>
                  <a:srgbClr val="000000"/>
                </a:solidFill>
              </a:rPr>
              <a:t>30:11-16</a:t>
            </a:r>
            <a:r>
              <a:rPr lang="zh-CN" altLang="en-US" sz="3400" dirty="0">
                <a:solidFill>
                  <a:srgbClr val="000000"/>
                </a:solidFill>
              </a:rPr>
              <a:t>）</a:t>
            </a:r>
            <a:endParaRPr lang="en-US" altLang="zh-CN" sz="3400" dirty="0">
              <a:solidFill>
                <a:srgbClr val="000000"/>
              </a:solidFill>
            </a:endParaRPr>
          </a:p>
          <a:p>
            <a:pPr marL="514350" lvl="0" indent="-514350" defTabSz="914400" fontAlgn="base" hangingPunct="0">
              <a:spcAft>
                <a:spcPct val="0"/>
              </a:spcAft>
              <a:buAutoNum type="arabicPeriod"/>
              <a:defRPr/>
            </a:pPr>
            <a:r>
              <a:rPr lang="zh-CN" altLang="en-US" sz="3400" dirty="0">
                <a:solidFill>
                  <a:srgbClr val="000000"/>
                </a:solidFill>
              </a:rPr>
              <a:t>身份与权利的考量和运用</a:t>
            </a:r>
            <a:endParaRPr lang="en-US" altLang="zh-CN" sz="3400" dirty="0">
              <a:solidFill>
                <a:srgbClr val="000000"/>
              </a:solidFill>
            </a:endParaRPr>
          </a:p>
          <a:p>
            <a:pPr marL="514350" lvl="0" indent="-514350" defTabSz="914400" fontAlgn="base" hangingPunct="0">
              <a:spcAft>
                <a:spcPct val="0"/>
              </a:spcAft>
              <a:buAutoNum type="arabicPeriod"/>
              <a:defRPr/>
            </a:pPr>
            <a:r>
              <a:rPr lang="zh-CN" altLang="en-US" sz="3400" dirty="0">
                <a:solidFill>
                  <a:srgbClr val="000000"/>
                </a:solidFill>
              </a:rPr>
              <a:t>奇妙的神迹给出完美的结局</a:t>
            </a:r>
            <a:endParaRPr lang="en-US" altLang="zh-CN" sz="3400" dirty="0">
              <a:solidFill>
                <a:srgbClr val="000000"/>
              </a:solidFill>
            </a:endParaRPr>
          </a:p>
          <a:p>
            <a:pPr marL="514350" lvl="0" indent="-514350" defTabSz="914400" fontAlgn="base" hangingPunct="0">
              <a:spcAft>
                <a:spcPct val="0"/>
              </a:spcAft>
              <a:buAutoNum type="arabicPeriod"/>
              <a:defRPr/>
            </a:pPr>
            <a:r>
              <a:rPr lang="zh-CN" altLang="en-US" sz="3400" dirty="0">
                <a:solidFill>
                  <a:srgbClr val="000000"/>
                </a:solidFill>
              </a:rPr>
              <a:t>重点在于考虑不让别人跌倒而甘愿谦卑付出自己（</a:t>
            </a:r>
            <a:r>
              <a:rPr lang="en-US" altLang="zh-CN" sz="3400" dirty="0">
                <a:solidFill>
                  <a:srgbClr val="000000"/>
                </a:solidFill>
              </a:rPr>
              <a:t>18:1-7</a:t>
            </a:r>
            <a:r>
              <a:rPr lang="zh-CN" altLang="en-US" sz="3400" dirty="0">
                <a:solidFill>
                  <a:srgbClr val="000000"/>
                </a:solidFill>
              </a:rPr>
              <a:t>）</a:t>
            </a:r>
            <a:endParaRPr kumimoji="0" lang="zh-CN" altLang="en-US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defTabSz="914400" rtl="0" eaLnBrk="1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zh-CN" altLang="en-US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de-DE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0A051AA-10DD-44D8-84D1-0109F2A86D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做些有权利不做的事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(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太</a:t>
            </a:r>
            <a:r>
              <a:rPr lang="en-US" altLang="zh-CN" sz="3200" dirty="0">
                <a:solidFill>
                  <a:srgbClr val="3333CC"/>
                </a:solidFill>
              </a:rPr>
              <a:t>17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:24-27)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Inhaltsplatzhalter 2">
            <a:extLst>
              <a:ext uri="{FF2B5EF4-FFF2-40B4-BE49-F238E27FC236}">
                <a16:creationId xmlns:a16="http://schemas.microsoft.com/office/drawing/2014/main" id="{EF2219BC-15B5-4F26-BC11-13819D0C8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0"/>
            <a:ext cx="7086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just" defTabSz="914400" rtl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de-DE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总结：</a:t>
            </a:r>
            <a:endParaRPr kumimoji="0" lang="en-US" altLang="zh-CN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just" defTabSz="914400" rtl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我们确信自己与众不同的属天身份，神已经给予我们的权利和恩赐；因着考虑别人的益处，我们不坚持自己的权益，存谦卑的心接待人。</a:t>
            </a:r>
            <a:endParaRPr kumimoji="0" lang="zh-CN" altLang="de-DE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B460C19-A58C-42EF-93D5-05FC5C29E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做些有权利不做的事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(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太</a:t>
            </a:r>
            <a:r>
              <a:rPr lang="en-US" altLang="zh-CN" sz="3200" dirty="0">
                <a:solidFill>
                  <a:srgbClr val="3333CC"/>
                </a:solidFill>
              </a:rPr>
              <a:t>17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:24-27)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486</Words>
  <Application>Microsoft Office PowerPoint</Application>
  <PresentationFormat>全屏显示(4:3)</PresentationFormat>
  <Paragraphs>42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等线</vt:lpstr>
      <vt:lpstr>SimHei</vt:lpstr>
      <vt:lpstr>Arial</vt:lpstr>
      <vt:lpstr>Calibri</vt:lpstr>
      <vt:lpstr>6_Benutzerdefiniertes Design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Shihan Li</dc:creator>
  <cp:lastModifiedBy>Shihan Li</cp:lastModifiedBy>
  <cp:revision>2</cp:revision>
  <dcterms:created xsi:type="dcterms:W3CDTF">2019-08-05T14:52:30Z</dcterms:created>
  <dcterms:modified xsi:type="dcterms:W3CDTF">2020-10-10T07:00:37Z</dcterms:modified>
</cp:coreProperties>
</file>