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6" name="Shape 10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1" name="Shape 1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6" name="Shape 1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1" name="Shape 11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6" name="Shape 111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2" name="Shape 1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7" name="Shape 1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2" name="Shape 1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7" name="Shape 1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2" name="Shape 1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7" name="Shape 11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2" name="Shape 1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8" name="Shape 11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0" name="Shape 10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5" name="Shape 10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0" name="Shape 10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1" name="Shape 10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6" name="Shape 108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1" name="Shape 109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reimarkt.de/en/site-plan-attractions/" TargetMode="Externa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rPr>
                <a:solidFill>
                  <a:srgbClr val="0433FF"/>
                </a:solidFill>
              </a:rPr>
              <a:t>当感谢祂，称颂祂的名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出埃及记19:2-8；罗马书</a:t>
            </a:r>
            <a:r>
              <a:t>5:1-8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41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神说：“全地都是我的。”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以色列作“全地的祭司”，那意味着以色列要带领普天下知道，谁是真神，带领世界认罪悔改，并且在律法里，彰显神对世界的心意，带领全人类回归到跟神的关系里。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8979" indent="-115644" defTabSz="355600">
              <a:lnSpc>
                <a:spcPct val="150000"/>
              </a:lnSpc>
              <a:buClr>
                <a:srgbClr val="000000"/>
              </a:buClr>
              <a:buSzPct val="100000"/>
              <a:buFont typeface="Helvetica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3501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作为一个约，有权利与义务，以色列有权利作为“属神的子民、归神作祭司的国度”，就有义务“遵守神的约”，然后神就𧶽下“十诫”，以及其后的律法。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8979" indent="-115644" defTabSz="355600">
              <a:lnSpc>
                <a:spcPct val="150000"/>
              </a:lnSpc>
              <a:buClr>
                <a:srgbClr val="000000"/>
              </a:buClr>
              <a:buSzPct val="100000"/>
              <a:buFont typeface="Helvetica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5499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因为在诫命底下，约束了双方的权利，当一方守约，另一方也得守约施慈爱。神愿意将自己约束在约的底下，神不能随心所欲地行，神将自己限制在约的底下。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祂显明了祂的心意，祂将生死祸福，透过律法的形式向人陈明。怎样是得福的途径，怎样是自取灭亡。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400"/>
            <a:ext cx="6995160" cy="3177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“十诫”原文的意思是十句话，那是一种父母跟儿女说的吩咐，因此，这些话都是说，神与人之间，怎样有好的关系，而人与人之间，又怎样能和睦的相处。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26719" y="1295400"/>
            <a:ext cx="6995160" cy="462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神的这十句话，就是一个与神复和的关系，也是与人复和的关系。以色列遵守神的约，整个精神，就是带领全人类都归向神。这样以色列才是作神的子民，作神在全地上的祭司。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26719" y="1295400"/>
            <a:ext cx="6995160" cy="3541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后来，神更差派祂的爱子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t>耶稣基督使我们与神相和，借着耶稣基督，凡信祂的人，都能成为祂的儿女，这国度更超越了民族国家。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基督徒有信、有望、有爱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400"/>
            <a:ext cx="6995160" cy="1218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保罗在罗马书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5:1-8</a:t>
            </a:r>
            <a:r>
              <a:t>，说我们与神相和了，我们成了有信、有望、有爱的基督徒。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信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400"/>
            <a:ext cx="6995160" cy="3057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作为基督徒，完完全全是恩典，不是靠着自己的力量的，而是因着信。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我们既因信称义，就借着我们的主耶稣基督得与神相和。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我们又借着他，因信得进入现在所站的这恩典中。”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信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26719" y="1295400"/>
            <a:ext cx="6995160" cy="2428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信仰的问题不是我知道不知道的问题，而是我有没有能力做到？能力从何而来？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耶稣说：“我来了，是要叫羊得生命，并且得的更丰盛。”（约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10:10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引言：当为什么而感恩？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4661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踏入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月，德国各地庆祝丰收节，慕尼黑有出名的啤酒节，在不莱梅也有举办历史差不多一千年的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u="sng">
                <a:latin typeface="Helvetica Neue"/>
                <a:ea typeface="Helvetica Neue"/>
                <a:cs typeface="Helvetica Neue"/>
                <a:sym typeface="Helvetica Neue"/>
                <a:hlinkClick r:id="rId3" invalidUrl="" action="" tgtFrame="" tooltip="" history="1" highlightClick="0" endSnd="0"/>
              </a:rPr>
              <a:t>Freimarkt Bremen</a:t>
            </a:r>
            <a:r>
              <a:t>。也是一个很欢乐的活动。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信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400"/>
            <a:ext cx="6995160" cy="425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更丰盛</a:t>
            </a:r>
            <a:r>
              <a:t>？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一方面是足够的，没有缺乏的。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另一方面生活也是有意义的，我在做的事情，在今生和永恒里都有价值的。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第三呢？我能感觉在做着能得心应手的工作，不是说不用劳苦，也不是没有折腾，但就是属于我的恩𧶽才干。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望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400"/>
            <a:ext cx="6995160" cy="3667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然后，保罗说到盼望。</a:t>
            </a:r>
            <a:endParaRPr>
              <a:solidFill>
                <a:srgbClr val="0433FF"/>
              </a:solidFill>
            </a:endParaRP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“欢欢喜喜盼</a:t>
            </a:r>
            <a:r>
              <a:rPr>
                <a:solidFill>
                  <a:srgbClr val="0433FF"/>
                </a:solidFill>
              </a:rPr>
              <a:t>望</a:t>
            </a:r>
            <a:r>
              <a:t>神的荣耀。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不但如此，就是在患难中也是欢欢喜喜的；因为知道患难生忍耐，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忍耐生老练，老练生盼望；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盼望不至于羞耻，因为所赐给我们的圣灵将神的爱浇灌在我们心里。”（罗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5:2-5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望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26719" y="1295400"/>
            <a:ext cx="6995160" cy="18285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约翰福音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11:40</a:t>
            </a:r>
            <a:r>
              <a:t>，耶稣使拉撒路复活时说：“我不是对你说过，你若信，就必看见神的荣耀吗？”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愛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26719" y="1295400"/>
            <a:ext cx="6995160" cy="4906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433FF"/>
                </a:solidFill>
              </a:rPr>
              <a:t>最后，我们有信，有望，我们也感受到神的爱。</a:t>
            </a:r>
            <a: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</a:t>
            </a:r>
            <a:r>
              <a:t>因我们还软弱的时候，基督就按所定的日期为罪人死。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为义人死，是少有的；为仁人死，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或者有敢做的。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惟有基督在我们还作罪人的时候为我们死，</a:t>
            </a:r>
            <a:r>
              <a:rPr>
                <a:solidFill>
                  <a:srgbClr val="0433FF"/>
                </a:solidFill>
              </a:rPr>
              <a:t>神的爱</a:t>
            </a:r>
            <a:r>
              <a:t>就在此向我们显明了。”（罗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5:6-7</a:t>
            </a:r>
            <a:r>
              <a:t>）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28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既然神将他的爱子，为了罪人而死的时候，我们便知道神对我们的爱了。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总结：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26719" y="1295400"/>
            <a:ext cx="6995160" cy="252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34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感谢神，𧶽我们与祂的关系，也𧶽我们律法，更感谢神差遣耶稣成就救恩，使我们与神能够复和。并且给我们</a:t>
            </a:r>
            <a:r>
              <a:rPr>
                <a:solidFill>
                  <a:srgbClr val="0433FF"/>
                </a:solidFill>
              </a:rPr>
              <a:t>有信，有望，也有神的爱。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引言：当为什么而感恩？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9" y="1295399"/>
            <a:ext cx="7646594" cy="4032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农民看见的，不单是个人的辛劳，也看见是大自然的力量，使到农作物生长，对大地的感谢，看到背后神的作为。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引言：当为什么而感恩？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9" y="1295399"/>
            <a:ext cx="7646594" cy="4656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我就称赞快乐，原来人在日光之下，莫强如吃喝快乐；因为他在日光之下，神赐他一生的年日，要从劳碌中，时常享受所得的。”（传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8:15</a:t>
            </a:r>
            <a:r>
              <a:t>）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引言：当为什么而感恩？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399"/>
            <a:ext cx="7646594" cy="46418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每个民族也有他们的传统信仰，基督教是跨越民族的信仰，但其根源来自以色列民，他们感恩的，也不单只是从神所𧶽福来看感恩，更感恩的是神与他们的关系。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18485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在出埃及记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19:2-8</a:t>
            </a:r>
            <a:r>
              <a:t>是记载了神与以色列民立约的过程。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5279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但这个约呢？是怎样的一个性质呢？在第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5-6</a:t>
            </a:r>
            <a:r>
              <a:t>节，“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如今你们若实在听从我的话，遵守我的约，就要在万民中作属我的子民，因为全地都是我的。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</a:t>
            </a:r>
            <a:r>
              <a:t>你们要归我作祭司的国度，为圣洁的国民。”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作神“全地的祭司！”这是多么尊贵的身份。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成为与神立约的子民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29336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4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在每一个民族里，都有祭司，他们带领民族认识神，带领敬拜、献上赎罪祭、感恩祭，也负责和长老一起审判案件，行公义、好怜悯。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