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Shape 104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45" name="Shape 104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</Relationships>
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</Relationships>
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</Relationships>
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</Relationships>
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</Relationships>
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</Relationships>
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</Relationships>
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</Relationships>
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</Relationships>
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50" name="Shape 105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Shape 109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96" name="Shape 109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Shape 110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1" name="Shape 110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" name="Shape 110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6" name="Shape 110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" name="Shape 111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11" name="Shape 111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" name="Shape 111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16" name="Shape 111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" name="Shape 112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22" name="Shape 112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" name="Shape 112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27" name="Shape 112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Shape 113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32" name="Shape 113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" name="Shape 113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37" name="Shape 113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Shape 114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42" name="Shape 114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Shape 105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55" name="Shape 105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Shape 114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47" name="Shape 114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1" name="Shape 115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52" name="Shape 115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" name="Shape 115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58" name="Shape 115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" name="Shape 105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60" name="Shape 106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Shape 106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65" name="Shape 106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" name="Shape 106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70" name="Shape 107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Shape 107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76" name="Shape 107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" name="Shape 108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81" name="Shape 108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" name="Shape 108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86" name="Shape 108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Shape 109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91" name="Shape 109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10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1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gj_10" descr="mgj_1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72335" y="0"/>
            <a:ext cx="1871665" cy="2305050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Line"/>
          <p:cNvSpPr/>
          <p:nvPr/>
        </p:nvSpPr>
        <p:spPr>
          <a:xfrm>
            <a:off x="647700" y="1079500"/>
            <a:ext cx="6624638" cy="0"/>
          </a:xfrm>
          <a:prstGeom prst="line">
            <a:avLst/>
          </a:prstGeom>
          <a:ln w="76200">
            <a:solidFill>
              <a:srgbClr val="A7E13F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3" name="Title Text"/>
          <p:cNvSpPr txBox="1"/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62825" y="0"/>
            <a:ext cx="1781175" cy="171291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/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97" name="Body Level One…"/>
          <p:cNvSpPr txBox="1"/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marL="0" indent="0"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1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12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2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21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2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30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3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39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4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5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6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7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8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9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9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10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62825" y="0"/>
            <a:ext cx="1781175" cy="1712915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0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1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1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2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3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11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Slide Number"/>
          <p:cNvSpPr txBox="1"/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62825" y="0"/>
            <a:ext cx="1781175" cy="1712915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25" name="Title Text"/>
          <p:cNvSpPr txBox="1"/>
          <p:nvPr>
            <p:ph type="title"/>
          </p:nvPr>
        </p:nvSpPr>
        <p:spPr>
          <a:xfrm>
            <a:off x="628650" y="1365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 algn="ctr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72335" y="0"/>
            <a:ext cx="1871665" cy="1800225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Line"/>
          <p:cNvSpPr/>
          <p:nvPr/>
        </p:nvSpPr>
        <p:spPr>
          <a:xfrm>
            <a:off x="533400" y="1066800"/>
            <a:ext cx="6738938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36" name="Title Text"/>
          <p:cNvSpPr txBox="1"/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37" name="Body Level One…"/>
          <p:cNvSpPr txBox="1"/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marL="0" indent="0"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5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6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7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8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9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0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0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3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4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5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6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7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8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9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9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2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3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4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5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54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6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63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7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72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8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81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8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90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9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99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0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08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1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17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2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26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3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35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4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44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5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53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lide Number"/>
          <p:cNvSpPr txBox="1"/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6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62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7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71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7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80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8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89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9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98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0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07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1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6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2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25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3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34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4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43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Slide Number"/>
          <p:cNvSpPr txBox="1"/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5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6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6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9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0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0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2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3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4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5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51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5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60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6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69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7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78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8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87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9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96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0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05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1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14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2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23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lide Number"/>
          <p:cNvSpPr txBox="1"/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3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32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4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41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4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5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6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7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8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9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0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1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3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3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4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49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5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58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6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67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7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76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8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85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9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94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0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03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24.xml"/><Relationship Id="rId26" Type="http://schemas.openxmlformats.org/officeDocument/2006/relationships/slideLayout" Target="../slideLayouts/slideLayout25.xml"/><Relationship Id="rId27" Type="http://schemas.openxmlformats.org/officeDocument/2006/relationships/slideLayout" Target="../slideLayouts/slideLayout26.xml"/><Relationship Id="rId28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8.xml"/><Relationship Id="rId30" Type="http://schemas.openxmlformats.org/officeDocument/2006/relationships/slideLayout" Target="../slideLayouts/slideLayout29.xml"/><Relationship Id="rId31" Type="http://schemas.openxmlformats.org/officeDocument/2006/relationships/slideLayout" Target="../slideLayouts/slideLayout30.xml"/><Relationship Id="rId32" Type="http://schemas.openxmlformats.org/officeDocument/2006/relationships/slideLayout" Target="../slideLayouts/slideLayout31.xml"/><Relationship Id="rId33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33.xml"/><Relationship Id="rId35" Type="http://schemas.openxmlformats.org/officeDocument/2006/relationships/slideLayout" Target="../slideLayouts/slideLayout34.xml"/><Relationship Id="rId36" Type="http://schemas.openxmlformats.org/officeDocument/2006/relationships/slideLayout" Target="../slideLayouts/slideLayout35.xml"/><Relationship Id="rId37" Type="http://schemas.openxmlformats.org/officeDocument/2006/relationships/slideLayout" Target="../slideLayouts/slideLayout36.xml"/><Relationship Id="rId38" Type="http://schemas.openxmlformats.org/officeDocument/2006/relationships/slideLayout" Target="../slideLayouts/slideLayout37.xml"/><Relationship Id="rId39" Type="http://schemas.openxmlformats.org/officeDocument/2006/relationships/slideLayout" Target="../slideLayouts/slideLayout38.xml"/><Relationship Id="rId40" Type="http://schemas.openxmlformats.org/officeDocument/2006/relationships/slideLayout" Target="../slideLayouts/slideLayout39.xml"/><Relationship Id="rId41" Type="http://schemas.openxmlformats.org/officeDocument/2006/relationships/slideLayout" Target="../slideLayouts/slideLayout40.xml"/><Relationship Id="rId42" Type="http://schemas.openxmlformats.org/officeDocument/2006/relationships/slideLayout" Target="../slideLayouts/slideLayout41.xml"/><Relationship Id="rId43" Type="http://schemas.openxmlformats.org/officeDocument/2006/relationships/slideLayout" Target="../slideLayouts/slideLayout42.xml"/><Relationship Id="rId44" Type="http://schemas.openxmlformats.org/officeDocument/2006/relationships/slideLayout" Target="../slideLayouts/slideLayout43.xml"/><Relationship Id="rId45" Type="http://schemas.openxmlformats.org/officeDocument/2006/relationships/slideLayout" Target="../slideLayouts/slideLayout44.xml"/><Relationship Id="rId46" Type="http://schemas.openxmlformats.org/officeDocument/2006/relationships/slideLayout" Target="../slideLayouts/slideLayout45.xml"/><Relationship Id="rId47" Type="http://schemas.openxmlformats.org/officeDocument/2006/relationships/slideLayout" Target="../slideLayouts/slideLayout46.xml"/><Relationship Id="rId48" Type="http://schemas.openxmlformats.org/officeDocument/2006/relationships/slideLayout" Target="../slideLayouts/slideLayout47.xml"/><Relationship Id="rId49" Type="http://schemas.openxmlformats.org/officeDocument/2006/relationships/slideLayout" Target="../slideLayouts/slideLayout48.xml"/><Relationship Id="rId50" Type="http://schemas.openxmlformats.org/officeDocument/2006/relationships/slideLayout" Target="../slideLayouts/slideLayout49.xml"/><Relationship Id="rId51" Type="http://schemas.openxmlformats.org/officeDocument/2006/relationships/slideLayout" Target="../slideLayouts/slideLayout50.xml"/><Relationship Id="rId52" Type="http://schemas.openxmlformats.org/officeDocument/2006/relationships/slideLayout" Target="../slideLayouts/slideLayout51.xml"/><Relationship Id="rId53" Type="http://schemas.openxmlformats.org/officeDocument/2006/relationships/slideLayout" Target="../slideLayouts/slideLayout52.xml"/><Relationship Id="rId54" Type="http://schemas.openxmlformats.org/officeDocument/2006/relationships/slideLayout" Target="../slideLayouts/slideLayout53.xml"/><Relationship Id="rId55" Type="http://schemas.openxmlformats.org/officeDocument/2006/relationships/slideLayout" Target="../slideLayouts/slideLayout54.xml"/><Relationship Id="rId56" Type="http://schemas.openxmlformats.org/officeDocument/2006/relationships/slideLayout" Target="../slideLayouts/slideLayout55.xml"/><Relationship Id="rId57" Type="http://schemas.openxmlformats.org/officeDocument/2006/relationships/slideLayout" Target="../slideLayouts/slideLayout56.xml"/><Relationship Id="rId58" Type="http://schemas.openxmlformats.org/officeDocument/2006/relationships/slideLayout" Target="../slideLayouts/slideLayout57.xml"/><Relationship Id="rId59" Type="http://schemas.openxmlformats.org/officeDocument/2006/relationships/slideLayout" Target="../slideLayouts/slideLayout58.xml"/><Relationship Id="rId60" Type="http://schemas.openxmlformats.org/officeDocument/2006/relationships/slideLayout" Target="../slideLayouts/slideLayout59.xml"/><Relationship Id="rId61" Type="http://schemas.openxmlformats.org/officeDocument/2006/relationships/slideLayout" Target="../slideLayouts/slideLayout60.xml"/><Relationship Id="rId62" Type="http://schemas.openxmlformats.org/officeDocument/2006/relationships/slideLayout" Target="../slideLayouts/slideLayout61.xml"/><Relationship Id="rId63" Type="http://schemas.openxmlformats.org/officeDocument/2006/relationships/slideLayout" Target="../slideLayouts/slideLayout62.xml"/><Relationship Id="rId64" Type="http://schemas.openxmlformats.org/officeDocument/2006/relationships/slideLayout" Target="../slideLayouts/slideLayout63.xml"/><Relationship Id="rId65" Type="http://schemas.openxmlformats.org/officeDocument/2006/relationships/slideLayout" Target="../slideLayouts/slideLayout64.xml"/><Relationship Id="rId66" Type="http://schemas.openxmlformats.org/officeDocument/2006/relationships/slideLayout" Target="../slideLayouts/slideLayout65.xml"/><Relationship Id="rId67" Type="http://schemas.openxmlformats.org/officeDocument/2006/relationships/slideLayout" Target="../slideLayouts/slideLayout66.xml"/><Relationship Id="rId68" Type="http://schemas.openxmlformats.org/officeDocument/2006/relationships/slideLayout" Target="../slideLayouts/slideLayout67.xml"/><Relationship Id="rId69" Type="http://schemas.openxmlformats.org/officeDocument/2006/relationships/slideLayout" Target="../slideLayouts/slideLayout68.xml"/><Relationship Id="rId70" Type="http://schemas.openxmlformats.org/officeDocument/2006/relationships/slideLayout" Target="../slideLayouts/slideLayout69.xml"/><Relationship Id="rId71" Type="http://schemas.openxmlformats.org/officeDocument/2006/relationships/slideLayout" Target="../slideLayouts/slideLayout70.xml"/><Relationship Id="rId72" Type="http://schemas.openxmlformats.org/officeDocument/2006/relationships/slideLayout" Target="../slideLayouts/slideLayout71.xml"/><Relationship Id="rId73" Type="http://schemas.openxmlformats.org/officeDocument/2006/relationships/slideLayout" Target="../slideLayouts/slideLayout72.xml"/><Relationship Id="rId74" Type="http://schemas.openxmlformats.org/officeDocument/2006/relationships/slideLayout" Target="../slideLayouts/slideLayout73.xml"/><Relationship Id="rId75" Type="http://schemas.openxmlformats.org/officeDocument/2006/relationships/slideLayout" Target="../slideLayouts/slideLayout74.xml"/><Relationship Id="rId76" Type="http://schemas.openxmlformats.org/officeDocument/2006/relationships/slideLayout" Target="../slideLayouts/slideLayout75.xml"/><Relationship Id="rId77" Type="http://schemas.openxmlformats.org/officeDocument/2006/relationships/slideLayout" Target="../slideLayouts/slideLayout76.xml"/><Relationship Id="rId78" Type="http://schemas.openxmlformats.org/officeDocument/2006/relationships/slideLayout" Target="../slideLayouts/slideLayout77.xml"/><Relationship Id="rId79" Type="http://schemas.openxmlformats.org/officeDocument/2006/relationships/slideLayout" Target="../slideLayouts/slideLayout78.xml"/><Relationship Id="rId80" Type="http://schemas.openxmlformats.org/officeDocument/2006/relationships/slideLayout" Target="../slideLayouts/slideLayout79.xml"/><Relationship Id="rId81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1.xml"/><Relationship Id="rId83" Type="http://schemas.openxmlformats.org/officeDocument/2006/relationships/slideLayout" Target="../slideLayouts/slideLayout82.xml"/><Relationship Id="rId84" Type="http://schemas.openxmlformats.org/officeDocument/2006/relationships/slideLayout" Target="../slideLayouts/slideLayout83.xml"/><Relationship Id="rId85" Type="http://schemas.openxmlformats.org/officeDocument/2006/relationships/slideLayout" Target="../slideLayouts/slideLayout84.xml"/><Relationship Id="rId86" Type="http://schemas.openxmlformats.org/officeDocument/2006/relationships/slideLayout" Target="../slideLayouts/slideLayout85.xml"/><Relationship Id="rId87" Type="http://schemas.openxmlformats.org/officeDocument/2006/relationships/slideLayout" Target="../slideLayouts/slideLayout86.xml"/><Relationship Id="rId88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8.xml"/><Relationship Id="rId90" Type="http://schemas.openxmlformats.org/officeDocument/2006/relationships/slideLayout" Target="../slideLayouts/slideLayout89.xml"/><Relationship Id="rId91" Type="http://schemas.openxmlformats.org/officeDocument/2006/relationships/slideLayout" Target="../slideLayouts/slideLayout90.xml"/><Relationship Id="rId92" Type="http://schemas.openxmlformats.org/officeDocument/2006/relationships/slideLayout" Target="../slideLayouts/slideLayout91.xml"/><Relationship Id="rId93" Type="http://schemas.openxmlformats.org/officeDocument/2006/relationships/slideLayout" Target="../slideLayouts/slideLayout92.xml"/><Relationship Id="rId94" Type="http://schemas.openxmlformats.org/officeDocument/2006/relationships/slideLayout" Target="../slideLayouts/slideLayout93.xml"/><Relationship Id="rId95" Type="http://schemas.openxmlformats.org/officeDocument/2006/relationships/slideLayout" Target="../slideLayouts/slideLayout94.xml"/><Relationship Id="rId96" Type="http://schemas.openxmlformats.org/officeDocument/2006/relationships/slideLayout" Target="../slideLayouts/slideLayout95.xml"/><Relationship Id="rId97" Type="http://schemas.openxmlformats.org/officeDocument/2006/relationships/slideLayout" Target="../slideLayouts/slideLayout96.xml"/><Relationship Id="rId98" Type="http://schemas.openxmlformats.org/officeDocument/2006/relationships/slideLayout" Target="../slideLayouts/slideLayout97.xml"/><Relationship Id="rId99" Type="http://schemas.openxmlformats.org/officeDocument/2006/relationships/slideLayout" Target="../slideLayouts/slideLayout98.xml"/><Relationship Id="rId100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0.xml"/><Relationship Id="rId102" Type="http://schemas.openxmlformats.org/officeDocument/2006/relationships/slideLayout" Target="../slideLayouts/slideLayout101.xml"/><Relationship Id="rId103" Type="http://schemas.openxmlformats.org/officeDocument/2006/relationships/slideLayout" Target="../slideLayouts/slideLayout102.xml"/><Relationship Id="rId104" Type="http://schemas.openxmlformats.org/officeDocument/2006/relationships/slideLayout" Target="../slideLayouts/slideLayout103.xml"/><Relationship Id="rId105" Type="http://schemas.openxmlformats.org/officeDocument/2006/relationships/slideLayout" Target="../slideLayouts/slideLayout104.xml"/><Relationship Id="rId106" Type="http://schemas.openxmlformats.org/officeDocument/2006/relationships/slideLayout" Target="../slideLayouts/slideLayout105.xml"/><Relationship Id="rId107" Type="http://schemas.openxmlformats.org/officeDocument/2006/relationships/slideLayout" Target="../slideLayouts/slideLayout106.xml"/><Relationship Id="rId108" Type="http://schemas.openxmlformats.org/officeDocument/2006/relationships/slideLayout" Target="../slideLayouts/slideLayout107.xml"/><Relationship Id="rId109" Type="http://schemas.openxmlformats.org/officeDocument/2006/relationships/slideLayout" Target="../slideLayouts/slideLayout108.xml"/><Relationship Id="rId110" Type="http://schemas.openxmlformats.org/officeDocument/2006/relationships/slideLayout" Target="../slideLayouts/slideLayout109.xml"/><Relationship Id="rId111" Type="http://schemas.openxmlformats.org/officeDocument/2006/relationships/slideLayout" Target="../slideLayouts/slideLayout110.xml"/><Relationship Id="rId112" Type="http://schemas.openxmlformats.org/officeDocument/2006/relationships/slideLayout" Target="../slideLayouts/slideLayout111.xml"/><Relationship Id="rId113" Type="http://schemas.openxmlformats.org/officeDocument/2006/relationships/slideLayout" Target="../slideLayouts/slideLayout112.xml"/><Relationship Id="rId114" Type="http://schemas.openxmlformats.org/officeDocument/2006/relationships/slideLayout" Target="../slideLayouts/slideLayout113.xml"/><Relationship Id="rId115" Type="http://schemas.openxmlformats.org/officeDocument/2006/relationships/slideLayout" Target="../slideLayouts/slideLayout1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256731" y="6414762"/>
            <a:ext cx="258620" cy="248301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 defTabSz="912812">
              <a:defRPr b="0" sz="1200">
                <a:solidFill>
                  <a:srgbClr val="898989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  <p:sldLayoutId id="2147483683" r:id="rId36"/>
    <p:sldLayoutId id="2147483684" r:id="rId37"/>
    <p:sldLayoutId id="2147483685" r:id="rId38"/>
    <p:sldLayoutId id="2147483686" r:id="rId39"/>
    <p:sldLayoutId id="2147483687" r:id="rId40"/>
    <p:sldLayoutId id="2147483688" r:id="rId41"/>
    <p:sldLayoutId id="2147483689" r:id="rId42"/>
    <p:sldLayoutId id="2147483690" r:id="rId43"/>
    <p:sldLayoutId id="2147483691" r:id="rId44"/>
    <p:sldLayoutId id="2147483692" r:id="rId45"/>
    <p:sldLayoutId id="2147483693" r:id="rId46"/>
    <p:sldLayoutId id="2147483694" r:id="rId47"/>
    <p:sldLayoutId id="2147483695" r:id="rId48"/>
    <p:sldLayoutId id="2147483696" r:id="rId49"/>
    <p:sldLayoutId id="2147483697" r:id="rId50"/>
    <p:sldLayoutId id="2147483698" r:id="rId51"/>
    <p:sldLayoutId id="2147483699" r:id="rId52"/>
    <p:sldLayoutId id="2147483700" r:id="rId53"/>
    <p:sldLayoutId id="2147483701" r:id="rId54"/>
    <p:sldLayoutId id="2147483702" r:id="rId55"/>
    <p:sldLayoutId id="2147483703" r:id="rId56"/>
    <p:sldLayoutId id="2147483704" r:id="rId57"/>
    <p:sldLayoutId id="2147483705" r:id="rId58"/>
    <p:sldLayoutId id="2147483706" r:id="rId59"/>
    <p:sldLayoutId id="2147483707" r:id="rId60"/>
    <p:sldLayoutId id="2147483708" r:id="rId61"/>
    <p:sldLayoutId id="2147483709" r:id="rId62"/>
    <p:sldLayoutId id="2147483710" r:id="rId63"/>
    <p:sldLayoutId id="2147483711" r:id="rId64"/>
    <p:sldLayoutId id="2147483712" r:id="rId65"/>
    <p:sldLayoutId id="2147483713" r:id="rId66"/>
    <p:sldLayoutId id="2147483714" r:id="rId67"/>
    <p:sldLayoutId id="2147483715" r:id="rId68"/>
    <p:sldLayoutId id="2147483716" r:id="rId69"/>
    <p:sldLayoutId id="2147483717" r:id="rId70"/>
    <p:sldLayoutId id="2147483718" r:id="rId71"/>
    <p:sldLayoutId id="2147483719" r:id="rId72"/>
    <p:sldLayoutId id="2147483720" r:id="rId73"/>
    <p:sldLayoutId id="2147483721" r:id="rId74"/>
    <p:sldLayoutId id="2147483722" r:id="rId75"/>
    <p:sldLayoutId id="2147483723" r:id="rId76"/>
    <p:sldLayoutId id="2147483724" r:id="rId77"/>
    <p:sldLayoutId id="2147483725" r:id="rId78"/>
    <p:sldLayoutId id="2147483726" r:id="rId79"/>
    <p:sldLayoutId id="2147483727" r:id="rId80"/>
    <p:sldLayoutId id="2147483728" r:id="rId81"/>
    <p:sldLayoutId id="2147483729" r:id="rId82"/>
    <p:sldLayoutId id="2147483730" r:id="rId83"/>
    <p:sldLayoutId id="2147483731" r:id="rId84"/>
    <p:sldLayoutId id="2147483732" r:id="rId85"/>
    <p:sldLayoutId id="2147483733" r:id="rId86"/>
    <p:sldLayoutId id="2147483734" r:id="rId87"/>
    <p:sldLayoutId id="2147483735" r:id="rId88"/>
    <p:sldLayoutId id="2147483736" r:id="rId89"/>
    <p:sldLayoutId id="2147483737" r:id="rId90"/>
    <p:sldLayoutId id="2147483738" r:id="rId91"/>
    <p:sldLayoutId id="2147483739" r:id="rId92"/>
    <p:sldLayoutId id="2147483740" r:id="rId93"/>
    <p:sldLayoutId id="2147483741" r:id="rId94"/>
    <p:sldLayoutId id="2147483742" r:id="rId95"/>
    <p:sldLayoutId id="2147483743" r:id="rId96"/>
    <p:sldLayoutId id="2147483744" r:id="rId97"/>
    <p:sldLayoutId id="2147483745" r:id="rId98"/>
    <p:sldLayoutId id="2147483746" r:id="rId99"/>
    <p:sldLayoutId id="2147483747" r:id="rId100"/>
    <p:sldLayoutId id="2147483748" r:id="rId101"/>
    <p:sldLayoutId id="2147483749" r:id="rId102"/>
    <p:sldLayoutId id="2147483750" r:id="rId103"/>
    <p:sldLayoutId id="2147483751" r:id="rId104"/>
    <p:sldLayoutId id="2147483752" r:id="rId105"/>
    <p:sldLayoutId id="2147483753" r:id="rId106"/>
    <p:sldLayoutId id="2147483754" r:id="rId107"/>
    <p:sldLayoutId id="2147483755" r:id="rId108"/>
    <p:sldLayoutId id="2147483756" r:id="rId109"/>
    <p:sldLayoutId id="2147483757" r:id="rId110"/>
    <p:sldLayoutId id="2147483758" r:id="rId111"/>
    <p:sldLayoutId id="2147483759" r:id="rId112"/>
    <p:sldLayoutId id="2147483760" r:id="rId113"/>
    <p:sldLayoutId id="2147483761" r:id="rId114"/>
    <p:sldLayoutId id="2147483762" r:id="rId115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341310" marR="0" indent="-34131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2047" marR="0" indent="-26484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2217" marR="0" indent="-31781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4729" marR="0" indent="-35312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1929" marR="0" indent="-35312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7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freimarkt.de/en/site-plan-attractions/" TargetMode="Externa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8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9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0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1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讲题：</a:t>
            </a:r>
            <a:r>
              <a:rPr>
                <a:solidFill>
                  <a:srgbClr val="0433FF"/>
                </a:solidFill>
              </a:rPr>
              <a:t>当感谢祂，称颂祂的名</a:t>
            </a:r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995160" cy="701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  <a:defRPr b="0" sz="3400">
                <a:latin typeface="SimHei"/>
                <a:ea typeface="SimHei"/>
                <a:cs typeface="SimHei"/>
                <a:sym typeface="SimHei"/>
              </a:defRPr>
            </a:pPr>
            <a:r>
              <a:t>出埃及记19:2-8；罗马书</a:t>
            </a:r>
            <a:r>
              <a:t>5:1-8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</a:t>
            </a:r>
            <a:r>
              <a:t>成为与神立约的子民</a:t>
            </a:r>
          </a:p>
        </p:txBody>
      </p:sp>
      <p:sp>
        <p:nvSpPr>
          <p:cNvPr id="1089" name="弗2:11-22"/>
          <p:cNvSpPr txBox="1"/>
          <p:nvPr/>
        </p:nvSpPr>
        <p:spPr>
          <a:xfrm>
            <a:off x="426719" y="1295400"/>
            <a:ext cx="6995160" cy="41770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4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神说：“全地都是我的。”</a:t>
            </a:r>
          </a:p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4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以色列作“全地的祭司”，那意味着以色列要带领普天下知道，谁是真神，带领世界认罪悔改，并且在律法里，彰显神对世界的心意，带领全人类回归到跟神的关系里。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28979" indent="-115644" defTabSz="355600">
              <a:lnSpc>
                <a:spcPct val="150000"/>
              </a:lnSpc>
              <a:buClr>
                <a:srgbClr val="000000"/>
              </a:buClr>
              <a:buSzPct val="100000"/>
              <a:buFont typeface="Helvetica"/>
              <a:buChar char="•"/>
              <a:defRPr b="0"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n w="12738" cap="flat">
                <a:solidFill>
                  <a:srgbClr val="000000"/>
                </a:solidFill>
                <a:prstDash val="solid"/>
                <a:miter lim="400000"/>
              </a:ln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</a:t>
            </a:r>
            <a:r>
              <a:t>成为与神立约的子民</a:t>
            </a:r>
          </a:p>
        </p:txBody>
      </p:sp>
      <p:sp>
        <p:nvSpPr>
          <p:cNvPr id="1094" name="弗2:11-22"/>
          <p:cNvSpPr txBox="1"/>
          <p:nvPr/>
        </p:nvSpPr>
        <p:spPr>
          <a:xfrm>
            <a:off x="426719" y="1295400"/>
            <a:ext cx="6995160" cy="35013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4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作为一个约，有权利与义务，以色列有权利作为“属神的子民、归神作祭司的国度”，就有义务“遵守神的约”，然后神就𧶽下“十诫”，以及其后的律法。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28979" indent="-115644" defTabSz="355600">
              <a:lnSpc>
                <a:spcPct val="150000"/>
              </a:lnSpc>
              <a:buClr>
                <a:srgbClr val="000000"/>
              </a:buClr>
              <a:buSzPct val="100000"/>
              <a:buFont typeface="Helvetica"/>
              <a:buChar char="•"/>
              <a:defRPr b="0"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n w="12738" cap="flat">
                <a:solidFill>
                  <a:srgbClr val="000000"/>
                </a:solidFill>
                <a:prstDash val="solid"/>
                <a:miter lim="400000"/>
              </a:ln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</a:t>
            </a:r>
            <a:r>
              <a:t>成为与神立约的子民</a:t>
            </a:r>
          </a:p>
        </p:txBody>
      </p:sp>
      <p:sp>
        <p:nvSpPr>
          <p:cNvPr id="1099" name="弗2:11-22"/>
          <p:cNvSpPr txBox="1"/>
          <p:nvPr/>
        </p:nvSpPr>
        <p:spPr>
          <a:xfrm>
            <a:off x="426719" y="1295400"/>
            <a:ext cx="6995160" cy="54990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4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因为在诫命底下，约束了双方的权利，当一方守约，另一方也得守约施慈爱。神愿意将自己约束在约的底下，神不能随心所欲地行，神将自己限制在约的底下。</a:t>
            </a:r>
          </a:p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4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祂显明了祂的心意，祂将生死祸福，透过律法的形式向人陈明。怎样是得福的途径，怎样是自取灭亡。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</a:t>
            </a:r>
            <a:r>
              <a:t>成为与神立约的子民</a:t>
            </a:r>
          </a:p>
        </p:txBody>
      </p:sp>
      <p:sp>
        <p:nvSpPr>
          <p:cNvPr id="1104" name="弗2:11-22"/>
          <p:cNvSpPr txBox="1"/>
          <p:nvPr/>
        </p:nvSpPr>
        <p:spPr>
          <a:xfrm>
            <a:off x="426719" y="1295400"/>
            <a:ext cx="6995160" cy="31775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4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lvl1pPr>
          </a:lstStyle>
          <a:p>
            <a:pPr/>
            <a:r>
              <a:t>“十诫”原文的意思是十句话，那是一种父母跟儿女说的吩咐，因此，这些话都是说，神与人之间，怎样有好的关系，而人与人之间，又怎样能和睦的相处。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</a:t>
            </a:r>
            <a:r>
              <a:t>成为与神立约的子民</a:t>
            </a:r>
          </a:p>
        </p:txBody>
      </p:sp>
      <p:sp>
        <p:nvSpPr>
          <p:cNvPr id="1109" name="弗2:11-22"/>
          <p:cNvSpPr txBox="1"/>
          <p:nvPr/>
        </p:nvSpPr>
        <p:spPr>
          <a:xfrm>
            <a:off x="426719" y="1295400"/>
            <a:ext cx="6995160" cy="4626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4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神的这十句话，就是一个与神复和的关系，也是与人复和的关系。以色列遵守神的约，整个精神，就是带领全人类都归向神。这样以色列才是作神的子民，作神在全地上的祭司。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4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</a:t>
            </a:r>
            <a:r>
              <a:t>成为与神立约的子民</a:t>
            </a:r>
          </a:p>
        </p:txBody>
      </p:sp>
      <p:sp>
        <p:nvSpPr>
          <p:cNvPr id="1114" name="弗2:11-22"/>
          <p:cNvSpPr txBox="1"/>
          <p:nvPr/>
        </p:nvSpPr>
        <p:spPr>
          <a:xfrm>
            <a:off x="426719" y="1295400"/>
            <a:ext cx="6995160" cy="35414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4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后来，神更差派祂的爱子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——</a:t>
            </a:r>
            <a:r>
              <a:t>耶稣基督使我们与神相和，借着耶稣基督，凡信祂的人，都能成为祂的儿女，这国度更超越了民族国家。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4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</a:t>
            </a:r>
            <a:r>
              <a:t>基督徒有信、有望、有爱</a:t>
            </a:r>
          </a:p>
        </p:txBody>
      </p:sp>
      <p:sp>
        <p:nvSpPr>
          <p:cNvPr id="1120" name="弗2:11-22"/>
          <p:cNvSpPr txBox="1"/>
          <p:nvPr/>
        </p:nvSpPr>
        <p:spPr>
          <a:xfrm>
            <a:off x="426719" y="1295400"/>
            <a:ext cx="6995160" cy="1218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defTabSz="457200">
              <a:lnSpc>
                <a:spcPct val="120000"/>
              </a:lnSpc>
              <a:buSzPct val="100000"/>
              <a:buChar char="•"/>
              <a:defRPr b="0" sz="28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保罗在罗马书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5:1-8</a:t>
            </a:r>
            <a:r>
              <a:t>，说我们与神相和了，我们成了有信、有望、有爱的基督徒。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</a:t>
            </a:r>
            <a:r>
              <a:t>信</a:t>
            </a:r>
          </a:p>
        </p:txBody>
      </p:sp>
      <p:sp>
        <p:nvSpPr>
          <p:cNvPr id="1125" name="弗2:11-22"/>
          <p:cNvSpPr txBox="1"/>
          <p:nvPr/>
        </p:nvSpPr>
        <p:spPr>
          <a:xfrm>
            <a:off x="426719" y="1295400"/>
            <a:ext cx="6995160" cy="3057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defTabSz="457200">
              <a:lnSpc>
                <a:spcPct val="120000"/>
              </a:lnSpc>
              <a:buSzPct val="100000"/>
              <a:buChar char="•"/>
              <a:defRPr b="0" sz="28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作为基督徒，完完全全是恩典，不是靠着自己的力量的，而是因着信。</a:t>
            </a:r>
          </a:p>
          <a:p>
            <a:pPr marL="340894" indent="-340894" defTabSz="457200">
              <a:lnSpc>
                <a:spcPct val="120000"/>
              </a:lnSpc>
              <a:buSzPct val="100000"/>
              <a:buChar char="•"/>
              <a:defRPr b="0" sz="28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“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t>我们既因信称义，就借着我们的主耶稣基督得与神相和。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t>我们又借着他，因信得进入现在所站的这恩典中。”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</a:t>
            </a:r>
            <a:r>
              <a:t>信</a:t>
            </a:r>
          </a:p>
        </p:txBody>
      </p:sp>
      <p:sp>
        <p:nvSpPr>
          <p:cNvPr id="1130" name="弗2:11-22"/>
          <p:cNvSpPr txBox="1"/>
          <p:nvPr/>
        </p:nvSpPr>
        <p:spPr>
          <a:xfrm>
            <a:off x="426719" y="1295400"/>
            <a:ext cx="6995160" cy="2428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defTabSz="457200">
              <a:lnSpc>
                <a:spcPct val="120000"/>
              </a:lnSpc>
              <a:buSzPct val="100000"/>
              <a:buChar char="•"/>
              <a:defRPr b="0" sz="28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信仰的问题不是我知道不知道的问题，而是我有没有能力做到？能力从何而来？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40894" indent="-340894" defTabSz="457200">
              <a:lnSpc>
                <a:spcPct val="120000"/>
              </a:lnSpc>
              <a:buSzPct val="100000"/>
              <a:buChar char="•"/>
              <a:defRPr b="0" sz="28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耶稣说：“我来了，是要叫羊得生命，并且得的更丰盛。”（约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10:10</a:t>
            </a:r>
            <a:r>
              <a:t>）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讲题：在基督里合一"/>
          <p:cNvSpPr txBox="1"/>
          <p:nvPr/>
        </p:nvSpPr>
        <p:spPr>
          <a:xfrm>
            <a:off x="426718" y="267336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引言：当为什么而感恩？</a:t>
            </a:r>
          </a:p>
        </p:txBody>
      </p:sp>
      <p:sp>
        <p:nvSpPr>
          <p:cNvPr id="1053" name="弗2:11-22"/>
          <p:cNvSpPr txBox="1"/>
          <p:nvPr/>
        </p:nvSpPr>
        <p:spPr>
          <a:xfrm>
            <a:off x="426719" y="1295399"/>
            <a:ext cx="7646594" cy="4661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defTabSz="457200">
              <a:lnSpc>
                <a:spcPct val="120000"/>
              </a:lnSpc>
              <a:buClr>
                <a:srgbClr val="000000"/>
              </a:buClr>
              <a:buSzPct val="100000"/>
              <a:buFont typeface="PingFang HK Regular"/>
              <a:buChar char="•"/>
              <a:defRPr b="0"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踏入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10</a:t>
            </a:r>
            <a:r>
              <a:t>月，德国各地庆祝丰收节，慕尼黑有出名的啤酒节，在不莱梅也有举办历史差不多一千年的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u="sng">
                <a:latin typeface="Helvetica Neue"/>
                <a:ea typeface="Helvetica Neue"/>
                <a:cs typeface="Helvetica Neue"/>
                <a:sym typeface="Helvetica Neue"/>
                <a:hlinkClick r:id="rId3" invalidUrl="" action="" tgtFrame="" tooltip="" history="1" highlightClick="0" endSnd="0"/>
              </a:rPr>
              <a:t>Freimarkt Bremen</a:t>
            </a:r>
            <a:r>
              <a:t>。也是一个很欢乐的活动。</a:t>
            </a:r>
          </a:p>
          <a:p>
            <a:pPr marL="340994" indent="-327659" defTabSz="457200">
              <a:lnSpc>
                <a:spcPct val="120000"/>
              </a:lnSpc>
              <a:buClr>
                <a:srgbClr val="000000"/>
              </a:buClr>
              <a:buSzPct val="100000"/>
              <a:buFont typeface="PingFang HK Regular"/>
              <a:buChar char="•"/>
              <a:defRPr b="0"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  <a:p>
            <a:pPr marL="146097" indent="-146097" defTabSz="457200">
              <a:lnSpc>
                <a:spcPct val="120000"/>
              </a:lnSpc>
              <a:buSzPct val="100000"/>
              <a:buChar char="•"/>
              <a:defRPr b="0"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uFill>
                <a:solidFill>
                  <a:srgbClr val="9437FF"/>
                </a:solidFill>
              </a:uFill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defRPr b="0" sz="3400">
                <a:latin typeface="SimHei"/>
                <a:ea typeface="SimHei"/>
                <a:cs typeface="SimHei"/>
                <a:sym typeface="SimHe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</a:t>
            </a:r>
            <a:r>
              <a:t>信</a:t>
            </a:r>
          </a:p>
        </p:txBody>
      </p:sp>
      <p:sp>
        <p:nvSpPr>
          <p:cNvPr id="1135" name="弗2:11-22"/>
          <p:cNvSpPr txBox="1"/>
          <p:nvPr/>
        </p:nvSpPr>
        <p:spPr>
          <a:xfrm>
            <a:off x="426719" y="1295400"/>
            <a:ext cx="6995160" cy="4257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defTabSz="457200">
              <a:lnSpc>
                <a:spcPct val="120000"/>
              </a:lnSpc>
              <a:buSzPct val="100000"/>
              <a:buChar char="•"/>
              <a:defRPr b="0" sz="28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更丰盛</a:t>
            </a:r>
            <a:r>
              <a:t>？</a:t>
            </a:r>
          </a:p>
          <a:p>
            <a:pPr marL="340894" indent="-340894" defTabSz="457200">
              <a:lnSpc>
                <a:spcPct val="120000"/>
              </a:lnSpc>
              <a:buSzPct val="100000"/>
              <a:buChar char="•"/>
              <a:defRPr b="0" sz="28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一方面是足够的，没有缺乏的。</a:t>
            </a:r>
          </a:p>
          <a:p>
            <a:pPr marL="340894" indent="-340894" defTabSz="457200">
              <a:lnSpc>
                <a:spcPct val="120000"/>
              </a:lnSpc>
              <a:buSzPct val="100000"/>
              <a:buChar char="•"/>
              <a:defRPr b="0" sz="28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另一方面生活也是有意义的，我在做的事情，在今生和永恒里都有价值的。</a:t>
            </a:r>
          </a:p>
          <a:p>
            <a:pPr marL="340894" indent="-340894" defTabSz="457200">
              <a:lnSpc>
                <a:spcPct val="120000"/>
              </a:lnSpc>
              <a:buSzPct val="100000"/>
              <a:buChar char="•"/>
              <a:defRPr b="0" sz="28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第三呢？我能感觉在做着能得心应手的工作，不是说不用劳苦，也不是没有折腾，但就是属于我的恩𧶽才干。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2. 望</a:t>
            </a:r>
          </a:p>
        </p:txBody>
      </p:sp>
      <p:sp>
        <p:nvSpPr>
          <p:cNvPr id="1140" name="弗2:11-22"/>
          <p:cNvSpPr txBox="1"/>
          <p:nvPr/>
        </p:nvSpPr>
        <p:spPr>
          <a:xfrm>
            <a:off x="426719" y="1295400"/>
            <a:ext cx="6995160" cy="3667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defTabSz="457200">
              <a:lnSpc>
                <a:spcPct val="120000"/>
              </a:lnSpc>
              <a:buSzPct val="100000"/>
              <a:buChar char="•"/>
              <a:defRPr b="0" sz="28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>
                <a:solidFill>
                  <a:srgbClr val="0433FF"/>
                </a:solidFill>
              </a:rPr>
              <a:t>然后，保罗说到盼望。</a:t>
            </a:r>
            <a:endParaRPr>
              <a:solidFill>
                <a:srgbClr val="0433FF"/>
              </a:solidFill>
            </a:endParaRPr>
          </a:p>
          <a:p>
            <a:pPr marL="340894" indent="-340894" defTabSz="457200">
              <a:lnSpc>
                <a:spcPct val="120000"/>
              </a:lnSpc>
              <a:buSzPct val="100000"/>
              <a:buChar char="•"/>
              <a:defRPr b="0" sz="28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“欢欢喜喜盼</a:t>
            </a:r>
            <a:r>
              <a:rPr>
                <a:solidFill>
                  <a:srgbClr val="0433FF"/>
                </a:solidFill>
              </a:rPr>
              <a:t>望</a:t>
            </a:r>
            <a:r>
              <a:t>神的荣耀。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t>不但如此，就是在患难中也是欢欢喜喜的；因为知道患难生忍耐，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4</a:t>
            </a:r>
            <a:r>
              <a:t>忍耐生老练，老练生盼望；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5</a:t>
            </a:r>
            <a:r>
              <a:t>盼望不至于羞耻，因为所赐给我们的圣灵将神的爱浇灌在我们心里。”（罗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5:2-5</a:t>
            </a:r>
            <a:r>
              <a:t>）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2. 望</a:t>
            </a:r>
          </a:p>
        </p:txBody>
      </p:sp>
      <p:sp>
        <p:nvSpPr>
          <p:cNvPr id="1145" name="弗2:11-22"/>
          <p:cNvSpPr txBox="1"/>
          <p:nvPr/>
        </p:nvSpPr>
        <p:spPr>
          <a:xfrm>
            <a:off x="426719" y="1295400"/>
            <a:ext cx="6995160" cy="18285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defTabSz="457200">
              <a:lnSpc>
                <a:spcPct val="120000"/>
              </a:lnSpc>
              <a:buSzPct val="100000"/>
              <a:buChar char="•"/>
              <a:defRPr b="0" sz="28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约翰福音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11:40</a:t>
            </a:r>
            <a:r>
              <a:t>，耶稣使拉撒路复活时说：“我不是对你说过，你若信，就必看见神的荣耀吗？”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2. 愛</a:t>
            </a:r>
          </a:p>
        </p:txBody>
      </p:sp>
      <p:sp>
        <p:nvSpPr>
          <p:cNvPr id="1150" name="弗2:11-22"/>
          <p:cNvSpPr txBox="1"/>
          <p:nvPr/>
        </p:nvSpPr>
        <p:spPr>
          <a:xfrm>
            <a:off x="426719" y="1295400"/>
            <a:ext cx="6995160" cy="49064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defTabSz="457200">
              <a:lnSpc>
                <a:spcPct val="120000"/>
              </a:lnSpc>
              <a:buSzPct val="100000"/>
              <a:buChar char="•"/>
              <a:defRPr b="0" sz="28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>
                <a:solidFill>
                  <a:srgbClr val="0433FF"/>
                </a:solidFill>
              </a:rPr>
              <a:t>最后，我们有信，有望，我们也感受到神的爱。</a:t>
            </a:r>
            <a:r>
              <a:t>“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6</a:t>
            </a:r>
            <a:r>
              <a:t>因我们还软弱的时候，基督就按所定的日期为罪人死。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7</a:t>
            </a:r>
            <a:r>
              <a:t>为义人死，是少有的；为仁人死，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t>或者有敢做的。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8</a:t>
            </a:r>
            <a:r>
              <a:t>惟有基督在我们还作罪人的时候为我们死，</a:t>
            </a:r>
            <a:r>
              <a:rPr>
                <a:solidFill>
                  <a:srgbClr val="0433FF"/>
                </a:solidFill>
              </a:rPr>
              <a:t>神的爱</a:t>
            </a:r>
            <a:r>
              <a:t>就在此向我们显明了。”（罗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5:6-7</a:t>
            </a:r>
            <a:r>
              <a:t>）</a:t>
            </a:r>
          </a:p>
          <a:p>
            <a:pPr marL="340894" indent="-340894" defTabSz="457200">
              <a:lnSpc>
                <a:spcPct val="120000"/>
              </a:lnSpc>
              <a:buSzPct val="100000"/>
              <a:buChar char="•"/>
              <a:defRPr b="0" sz="28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既然神将他的爱子，为了罪人而死的时候，我们便知道神对我们的爱了。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总结：</a:t>
            </a:r>
          </a:p>
        </p:txBody>
      </p:sp>
      <p:sp>
        <p:nvSpPr>
          <p:cNvPr id="1156" name="弗2:11-22"/>
          <p:cNvSpPr txBox="1"/>
          <p:nvPr/>
        </p:nvSpPr>
        <p:spPr>
          <a:xfrm>
            <a:off x="426719" y="1295400"/>
            <a:ext cx="6995160" cy="2529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34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感谢神，𧶽我们与祂的关系，也𧶽我们律法，更感谢神差遣耶稣成就救恩，使我们与神能够复和。并且给我们</a:t>
            </a:r>
            <a:r>
              <a:rPr>
                <a:solidFill>
                  <a:srgbClr val="0433FF"/>
                </a:solidFill>
              </a:rPr>
              <a:t>有信，有望，也有神的爱。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讲题：在基督里合一"/>
          <p:cNvSpPr txBox="1"/>
          <p:nvPr/>
        </p:nvSpPr>
        <p:spPr>
          <a:xfrm>
            <a:off x="426718" y="267336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引言：当为什么而感恩？</a:t>
            </a:r>
          </a:p>
        </p:txBody>
      </p:sp>
      <p:sp>
        <p:nvSpPr>
          <p:cNvPr id="1058" name="弗2:11-22"/>
          <p:cNvSpPr txBox="1"/>
          <p:nvPr/>
        </p:nvSpPr>
        <p:spPr>
          <a:xfrm>
            <a:off x="426719" y="1295399"/>
            <a:ext cx="7646594" cy="40322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defTabSz="457200">
              <a:lnSpc>
                <a:spcPct val="120000"/>
              </a:lnSpc>
              <a:buClr>
                <a:srgbClr val="000000"/>
              </a:buClr>
              <a:buSzPct val="100000"/>
              <a:buFont typeface="PingFang HK Regular"/>
              <a:buChar char="•"/>
              <a:defRPr b="0"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农民看见的，不单是个人的辛劳，也看见是大自然的力量，使到农作物生长，对大地的感谢，看到背后神的作为。</a:t>
            </a:r>
          </a:p>
          <a:p>
            <a:pPr marL="340994" indent="-327659" defTabSz="457200">
              <a:lnSpc>
                <a:spcPct val="120000"/>
              </a:lnSpc>
              <a:buClr>
                <a:srgbClr val="000000"/>
              </a:buClr>
              <a:buSzPct val="100000"/>
              <a:buFont typeface="PingFang HK Regular"/>
              <a:buChar char="•"/>
              <a:defRPr b="0"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  <a:p>
            <a:pPr marL="146097" indent="-146097" defTabSz="457200">
              <a:lnSpc>
                <a:spcPct val="120000"/>
              </a:lnSpc>
              <a:buSzPct val="100000"/>
              <a:buChar char="•"/>
              <a:defRPr b="0"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uFill>
                <a:solidFill>
                  <a:srgbClr val="9437FF"/>
                </a:solidFill>
              </a:uFill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defRPr b="0" sz="3400">
                <a:latin typeface="SimHei"/>
                <a:ea typeface="SimHei"/>
                <a:cs typeface="SimHei"/>
                <a:sym typeface="SimHe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讲题：在基督里合一"/>
          <p:cNvSpPr txBox="1"/>
          <p:nvPr/>
        </p:nvSpPr>
        <p:spPr>
          <a:xfrm>
            <a:off x="426718" y="267336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引言：当为什么而感恩？</a:t>
            </a:r>
          </a:p>
        </p:txBody>
      </p:sp>
      <p:sp>
        <p:nvSpPr>
          <p:cNvPr id="1063" name="弗2:11-22"/>
          <p:cNvSpPr txBox="1"/>
          <p:nvPr/>
        </p:nvSpPr>
        <p:spPr>
          <a:xfrm>
            <a:off x="426719" y="1295399"/>
            <a:ext cx="7646594" cy="4656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defTabSz="457200">
              <a:lnSpc>
                <a:spcPct val="120000"/>
              </a:lnSpc>
              <a:buClr>
                <a:srgbClr val="000000"/>
              </a:buClr>
              <a:buSzPct val="100000"/>
              <a:buFont typeface="PingFang HK Regular"/>
              <a:buChar char="•"/>
              <a:defRPr b="0"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“</a:t>
            </a:r>
            <a:r>
              <a:rPr sz="1381">
                <a:latin typeface="Helvetica Neue"/>
                <a:ea typeface="Helvetica Neue"/>
                <a:cs typeface="Helvetica Neue"/>
                <a:sym typeface="Helvetica Neue"/>
              </a:rPr>
              <a:t>15</a:t>
            </a:r>
            <a:r>
              <a:t>我就称赞快乐，原来人在日光之下，莫强如吃喝快乐；因为他在日光之下，神赐他一生的年日，要从劳碌中，时常享受所得的。”（传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8:15</a:t>
            </a:r>
            <a:r>
              <a:t>）</a:t>
            </a:r>
          </a:p>
          <a:p>
            <a:pPr marL="340994" indent="-327659" defTabSz="457200">
              <a:lnSpc>
                <a:spcPct val="120000"/>
              </a:lnSpc>
              <a:buClr>
                <a:srgbClr val="000000"/>
              </a:buClr>
              <a:buSzPct val="100000"/>
              <a:buFont typeface="PingFang HK Regular"/>
              <a:buChar char="•"/>
              <a:defRPr b="0"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  <a:p>
            <a:pPr marL="146097" indent="-146097" defTabSz="457200">
              <a:lnSpc>
                <a:spcPct val="120000"/>
              </a:lnSpc>
              <a:buSzPct val="100000"/>
              <a:buChar char="•"/>
              <a:defRPr b="0"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uFill>
                <a:solidFill>
                  <a:srgbClr val="9437FF"/>
                </a:solidFill>
              </a:uFill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defRPr b="0" sz="3400">
                <a:latin typeface="SimHei"/>
                <a:ea typeface="SimHei"/>
                <a:cs typeface="SimHei"/>
                <a:sym typeface="SimHe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" name="讲题：在基督里合一"/>
          <p:cNvSpPr txBox="1"/>
          <p:nvPr/>
        </p:nvSpPr>
        <p:spPr>
          <a:xfrm>
            <a:off x="426718" y="267336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引言：当为什么而感恩？</a:t>
            </a:r>
          </a:p>
        </p:txBody>
      </p:sp>
      <p:sp>
        <p:nvSpPr>
          <p:cNvPr id="1068" name="弗2:11-22"/>
          <p:cNvSpPr txBox="1"/>
          <p:nvPr/>
        </p:nvSpPr>
        <p:spPr>
          <a:xfrm>
            <a:off x="426719" y="1295399"/>
            <a:ext cx="7646594" cy="46418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defTabSz="457200">
              <a:lnSpc>
                <a:spcPct val="120000"/>
              </a:lnSpc>
              <a:buClr>
                <a:srgbClr val="000000"/>
              </a:buClr>
              <a:buSzPct val="100000"/>
              <a:buFont typeface="PingFang HK Regular"/>
              <a:buChar char="•"/>
              <a:defRPr b="0"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每个民族也有他们的传统信仰，基督教是跨越民族的信仰，但其根源来自以色列民，他们感恩的，也不单只是从神所𧶽福来看感恩，更感恩的是神与他们的关系。</a:t>
            </a:r>
          </a:p>
          <a:p>
            <a:pPr marL="340994" indent="-327659" defTabSz="457200">
              <a:lnSpc>
                <a:spcPct val="120000"/>
              </a:lnSpc>
              <a:buClr>
                <a:srgbClr val="000000"/>
              </a:buClr>
              <a:buSzPct val="100000"/>
              <a:buFont typeface="PingFang HK Regular"/>
              <a:buChar char="•"/>
              <a:defRPr b="0"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  <a:p>
            <a:pPr marL="146097" indent="-146097" defTabSz="457200">
              <a:lnSpc>
                <a:spcPct val="120000"/>
              </a:lnSpc>
              <a:buSzPct val="100000"/>
              <a:buChar char="•"/>
              <a:defRPr b="0"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uFill>
                <a:solidFill>
                  <a:srgbClr val="9437FF"/>
                </a:solidFill>
              </a:uFill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defRPr b="0" sz="3400">
                <a:latin typeface="SimHei"/>
                <a:ea typeface="SimHei"/>
                <a:cs typeface="SimHei"/>
                <a:sym typeface="SimHe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</a:t>
            </a:r>
            <a:r>
              <a:t>成为与神立约的子民</a:t>
            </a:r>
          </a:p>
        </p:txBody>
      </p:sp>
      <p:sp>
        <p:nvSpPr>
          <p:cNvPr id="1074" name="弗2:11-22"/>
          <p:cNvSpPr txBox="1"/>
          <p:nvPr/>
        </p:nvSpPr>
        <p:spPr>
          <a:xfrm>
            <a:off x="426719" y="1295400"/>
            <a:ext cx="6995160" cy="18485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4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在出埃及记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19:2-8</a:t>
            </a:r>
            <a:r>
              <a:t>是记载了神与以色列民立约的过程。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</a:t>
            </a:r>
            <a:r>
              <a:t>成为与神立约的子民</a:t>
            </a:r>
          </a:p>
        </p:txBody>
      </p:sp>
      <p:sp>
        <p:nvSpPr>
          <p:cNvPr id="1079" name="弗2:11-22"/>
          <p:cNvSpPr txBox="1"/>
          <p:nvPr/>
        </p:nvSpPr>
        <p:spPr>
          <a:xfrm>
            <a:off x="426719" y="1295400"/>
            <a:ext cx="6995160" cy="5279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4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但这个约呢？是怎样的一个性质呢？在第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5-6</a:t>
            </a:r>
            <a:r>
              <a:t>节，“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5</a:t>
            </a:r>
            <a:r>
              <a:t>如今你们若实在听从我的话，遵守我的约，就要在万民中作属我的子民，因为全地都是我的。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6</a:t>
            </a:r>
            <a:r>
              <a:t>你们要归我作祭司的国度，为圣洁的国民。”</a:t>
            </a:r>
          </a:p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4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作神“全地的祭司！”这是多么尊贵的身份。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</a:t>
            </a:r>
            <a:r>
              <a:t>成为与神立约的子民</a:t>
            </a:r>
          </a:p>
        </p:txBody>
      </p:sp>
      <p:sp>
        <p:nvSpPr>
          <p:cNvPr id="1084" name="弗2:11-22"/>
          <p:cNvSpPr txBox="1"/>
          <p:nvPr/>
        </p:nvSpPr>
        <p:spPr>
          <a:xfrm>
            <a:off x="426719" y="1295400"/>
            <a:ext cx="6995160" cy="29336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4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lvl1pPr>
          </a:lstStyle>
          <a:p>
            <a:pPr/>
            <a:r>
              <a:t>在每一个民族里，都有祭司，他们带领民族认识神，带领敬拜、献上赎罪祭、感恩祭，也负责和长老一起审判案件，行公义、好怜悯。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enutzerdefiniertes Design">
  <a:themeElements>
    <a:clrScheme name="Benutzerdefiniertes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enutzerdefiniertes 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Benutzerdefiniertes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4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4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enutzerdefiniertes Design">
  <a:themeElements>
    <a:clrScheme name="Benutzerdefiniertes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enutzerdefiniertes 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Benutzerdefiniertes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4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4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