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258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slideLayouts/slideLayout247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25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55.xml" ContentType="application/vnd.openxmlformats-officedocument.presentationml.slideLayout+xml"/>
  <Override PartName="/ppt/theme/theme26.xml" ContentType="application/vnd.openxmlformats-officedocument.them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Masters/slideMaster24.xml" ContentType="application/vnd.openxmlformats-officedocument.presentationml.slideMaster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23.xml" ContentType="application/vnd.openxmlformats-officedocument.theme+xml"/>
  <Override PartName="/ppt/slideLayouts/slideLayout252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4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6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54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slideLayouts/slideLayout243.xml" ContentType="application/vnd.openxmlformats-officedocument.presentationml.slideLayout+xml"/>
  <Override PartName="/ppt/theme/theme25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23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262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slideLayouts/slideLayout25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4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494196" r:id="rId23"/>
    <p:sldMasterId id="2147494569" r:id="rId24"/>
  </p:sldMasterIdLst>
  <p:notesMasterIdLst>
    <p:notesMasterId r:id="rId33"/>
  </p:notesMasterIdLst>
  <p:handoutMasterIdLst>
    <p:handoutMasterId r:id="rId34"/>
  </p:handoutMasterIdLst>
  <p:sldIdLst>
    <p:sldId id="2091" r:id="rId25"/>
    <p:sldId id="1780" r:id="rId26"/>
    <p:sldId id="19889" r:id="rId27"/>
    <p:sldId id="1781" r:id="rId28"/>
    <p:sldId id="19890" r:id="rId29"/>
    <p:sldId id="19891" r:id="rId30"/>
    <p:sldId id="19892" r:id="rId31"/>
    <p:sldId id="1782" r:id="rId32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</p:showPr>
  <p:clrMru>
    <a:srgbClr val="3333CC"/>
    <a:srgbClr val="07B5EB"/>
    <a:srgbClr val="50D2FA"/>
    <a:srgbClr val="003300"/>
    <a:srgbClr val="A7E13F"/>
    <a:srgbClr val="FF0000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1459" autoAdjust="0"/>
  </p:normalViewPr>
  <p:slideViewPr>
    <p:cSldViewPr>
      <p:cViewPr varScale="1">
        <p:scale>
          <a:sx n="152" d="100"/>
          <a:sy n="152" d="100"/>
        </p:scale>
        <p:origin x="-27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charset="0"/>
              </a:defRPr>
            </a:lvl1pPr>
          </a:lstStyle>
          <a:p>
            <a:fld id="{EAB04DB7-E1B8-45F9-8741-908533956245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CE018B-5FE5-4F02-A2A7-B7C9DAEAD459}" type="datetimeFigureOut">
              <a:rPr lang="zh-CN" altLang="de-DE"/>
              <a:pPr>
                <a:defRPr/>
              </a:pPr>
              <a:t>2020/8/18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charset="0"/>
              </a:defRPr>
            </a:lvl1pPr>
          </a:lstStyle>
          <a:p>
            <a:fld id="{EC0F257E-420F-464D-B260-429AA0B19F93}" type="slidenum">
              <a:rPr lang="zh-CN" altLang="en-US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53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B3FF2B-6175-4E1C-9DE6-AB5B6F5A430F}" type="slidenum">
              <a:rPr lang="zh-CN" altLang="en-US">
                <a:solidFill>
                  <a:srgbClr val="000000"/>
                </a:solidFill>
              </a:rPr>
              <a:pPr/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55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E27E0F-2869-41D2-B9D0-3064C03CD762}" type="slidenum">
              <a:rPr lang="zh-CN" altLang="en-US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57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570881-5F6F-4DF3-BE09-0F14A92F9A55}" type="slidenum">
              <a:rPr lang="zh-CN" altLang="en-US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59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2B0AF5-73AF-45B4-A4E9-4BDF3EAC792B}" type="slidenum">
              <a:rPr lang="zh-CN" altLang="en-US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61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ACB89C-9323-46A4-909B-339C1C53482A}" type="slidenum">
              <a:rPr lang="zh-CN" altLang="en-US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63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CEC19E-70F7-4471-90AF-0FBE87A21588}" type="slidenum">
              <a:rPr lang="zh-CN" altLang="en-US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65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2F84CE-A896-4CD0-83DD-9E5DC3136C3F}" type="slidenum">
              <a:rPr lang="zh-CN" altLang="en-US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67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843881-937C-430B-954C-F52572BF2EBB}" type="slidenum">
              <a:rPr lang="zh-CN" altLang="en-US">
                <a:solidFill>
                  <a:srgbClr val="000000"/>
                </a:solidFill>
              </a:rPr>
              <a:pPr/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4FE8-9FB6-48E6-8595-2BB13B288B3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76168-09A0-412C-9E0C-2142D406E6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4D08-F5CE-4DE5-BD50-C1349BB1061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806A4-F018-42F4-870D-5E88E790646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30BC-DC63-4593-848E-1325D2C74B1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1DAF9-0170-4557-8324-F506771F3A1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8C1C-454E-4B7F-9829-36CB3D13AB6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BCE17-8FEC-4A54-9A70-93FAEBB4DA3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3A3B-7BB5-41AE-87F1-1F9DE48F75B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27CCE-D17F-4994-B5B1-8FD04CA4AD3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D230-DCE2-43A4-8B44-F5AD4D293A7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66F2-7DF8-4272-B75A-598B4EF1174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71DA-195A-46D3-BB67-61607B62405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ED16A-7D18-4340-9332-1F4F8A0BC2C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7F8C-1863-4EE2-BF57-88EDDDAB975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DA0A3-FAF3-4653-9DD4-A1D47FCE8DF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0337-99B8-4669-AD8E-DC1FF6CCE7D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BDB32-8926-4AC9-9950-DAB3575C039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916E-9654-4546-956C-7A8231283DC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03E23-4A88-4576-A841-B18F3C11527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E7E7-39BF-4B7C-A0FF-F5A1B64275A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E3D2E-187C-4204-B197-A6FDE958046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D0BED-B43C-45F8-84C0-FD08CD030D3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D251E-7E2E-4558-B3DE-448FBDFC6F2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BEFA3-9A1A-4D40-93D8-102C6493C89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4329A-28EF-4DB8-A940-C270C48D185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4C28-717E-440F-81D4-12F805A6D5B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BFDCF-519B-4C14-9BFE-341108B2802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70DB-4A5B-4EDE-B1B7-7A4CF1E94512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DB20A-FCDA-4E2E-972A-D3DDAC4CAD1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4114-AA88-461B-93DC-2F240C1F96EB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C6281-C38A-42C7-B3BB-C4C45877ACE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6E359-3CAB-484B-AA68-72634D5522FA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B5E9B-1BF3-4148-B593-5E0B72BCA1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05DF-CD94-4182-AA6C-ED3C03FC88E9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BE530-1A9B-4FFF-A56E-E2CBFCEC556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A7AA-BEB0-4620-B57E-761F0CF2B912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FEE91-FAA6-488A-9DCD-886C90D98F3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B257-9850-4A08-A05E-9F388268D7A2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9C0A-341E-4278-8F7C-2FB8063C983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5142D-9264-4E28-9261-FDD1C1D8F0E8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507E-78F6-47A0-A3E6-0496EC138AC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DCB35-E2A9-4288-8B99-ADFC2991151A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B0C3A-A483-414C-A7CE-37DD8ED4FC3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197D-BB8C-4157-A2B6-1D7B549F0767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89505-7708-4B0F-8EF9-FEF948BD32E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B34D-63A8-4464-9821-409792795AF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0E548-1FBB-46AF-8D26-B4BB38274E1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A32A-A150-4E00-A873-EBD04F6FE7CA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6F75B-8E59-4D31-9B07-7DFE329C078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7FFA-9B35-4873-A1AC-FB1BA98E48F7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4C0C6-26C1-4D7E-8497-2474B92D53B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079E40-A6CC-49FE-9D67-335B6DFA80F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1F3640A-1793-4496-B75C-F66CBB11B04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062A15-C4A6-4E6D-BB66-25CE34F040F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7481EB1-323E-4F38-AB1C-486E71DDAC1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DEE546-B154-45A9-AB28-11341434C17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C0F40CC-CA5E-40D6-90EC-B7B6F9F74EA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41B801-20B8-45CE-A302-8C491238039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7859417-EDBE-453F-87E8-86187633D38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658A79-66A2-4A24-B98B-767996B93BC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7E2777B-F258-448B-83C7-E1118064CC9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30B8CB-C237-4D80-B0C0-55D6FBC66C4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667D18E-E3AA-44DC-8071-38903684947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2BBF45-ABA0-462F-B15C-5DEA2FB79EF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E9D5941-5F96-4863-80BE-E9538170645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61D7C2-6A3E-41ED-AC39-02C5470014E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DF1C6FD-C9CB-412E-995C-9811599F024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0F59-B6AB-482D-9F46-6F46FAAED37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568C4-EAD0-4443-9298-A7CE7C75ED5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068F69-35E6-478B-93EE-61AEBDB83C4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9F40BD0-77A3-47C2-AE5F-5E0D837E69E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4FC876-B518-4484-9B3A-9031E52216F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3DCD10C-B3FF-45B3-8300-83E5523E206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ECF632-E8A5-485D-AAF6-909EB481292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1F80154-6A14-418B-99E1-3EEAB629709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168C-18F1-4DB0-A7C0-B5B596897B3E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6A020-74B3-40B8-A208-B2690671528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56BF-8534-4E92-9B34-77DDCE7BAFE1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7D418-CA8F-4425-AC9F-A52E5CA115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2861-DDFE-41FE-B367-154541CD85AD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3FCF6-6B35-41CD-A1C5-8CEC092048B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11E9-B54F-46BE-9D4B-39107D8BF0EF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F8690-0EAA-4B9C-880B-437DAAAEE10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FFE8-107B-48DE-BCC1-7F1CB784B1F4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4C3F5-4870-444F-9D69-AA394CBD26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9312-C978-421D-A333-C4170641B6E8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8FA49-FA73-4A0C-9B79-D9C9BC06993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23C4-E9EE-419C-AAB5-3BE642626983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588-595C-4D6D-A4BD-E17D7509832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324A-BBC4-4F84-969B-968EBCD7082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D19A0-DC3E-418E-8F05-A35F081CAC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BAC4-C68C-4840-8CB2-9CEE889E769B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C19D8-A2C8-4707-83DE-00AD5136125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4285-06E4-486C-BEA6-DC0AB9115316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2B87B-4ED8-4908-816F-D4C755B8041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2CFF-9C4C-4682-B571-48CD73574361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1FED1-1C48-4D88-9E26-BBC33D77CF5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165AA-9869-435C-A690-7942F596222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0FD81-2C3A-4B3F-8247-2D87C5D99AB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A624-274F-4966-9A16-B42CFDBBC97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4B161-84E6-45AA-AF2D-70EADC6D738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994C5-4E7B-4966-AEB3-D3C0FA39915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679A-3AC8-4DE8-96B4-DED26D9715A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5D9AC-F9E0-4F7B-9044-D203EB64E47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CD1AC-51DC-4BED-A8A2-69D390EC930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4B78-F94A-47D8-BBF2-EF73F8B669D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1967A-7A6A-47C1-BC3F-2A26F0BA544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90779-6206-4AF4-9A7E-37835649749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ED45-F9D9-4382-9FDA-CB9890C5B76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8057B-92EC-4D7C-B7B6-2EE449748E3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C9AE-A424-4DF4-8CAF-60D1CA4AEF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41855-1353-4B0E-997A-1F121B29C6C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7A3CF-263C-4048-ABEF-79D95A9A94D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E888-94BA-45CB-9246-8B93F96FC45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4F0E2-4D3A-4C1B-903E-C830DA371D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50CA-2D32-464A-99B1-A754F23690E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3DA56-B357-40AA-8296-AFCD30C050C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4DEE-C03D-464C-A8CD-22642A75139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FB131-7ED4-48F1-B8CE-0F35149FE5A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F01A-A866-4077-9B45-1799FFEC147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F14C3-9E7A-4D21-B858-66280F3101E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27498C-7A08-4BE9-9A90-021E1CF509D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2C4B1E0-A8B1-4C7C-9F6D-0E28AF55C57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8101265-8483-41CF-971E-477B0E841D6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7A514AD-60B9-46C1-9F28-328AD2C0B56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5AA0291-A526-4231-9D18-26F117CAF7E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1ED8EC3-ED97-4DA6-BDC2-A9227BD8169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78A406-9455-44B2-B3C5-58BF8A98D48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A750378-AC49-47BA-9236-F90BBD2B186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AAB14-BE0E-43E8-82E9-F78BB9078CA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496D238-E5F4-4524-B708-D39A770808B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EF8B7A9-D874-4E4F-A5A8-DC1AD6E9997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056E5F2-D366-4A41-BBA0-373D124E568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E5C1-34C6-4405-B0E5-0DA55BA0950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541FE-A3E9-4025-A681-426531A60F5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056F27-17EA-4CC8-8B28-C041D3482F1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6DC6807-8CDD-4625-87B1-87B621EE45F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9B7438-F086-49A7-B75C-2C44C5006D3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6024022-28B7-4827-8895-64C5C861597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049B37-E385-496A-BAF7-4BF9573F802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29FBA70-25D8-4C15-9C64-807B9B8D37D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A884A86-741E-4018-83BA-1B4C6056DB1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0F31CF2-297F-4830-BA51-9318B358F46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BB8ACA-4DD6-4C09-941C-B0F0CF5CB34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BA17E61-1020-4026-B289-F4DDB2BAE8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1E41-F1D6-4A0A-9FB2-5DA369992C83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5370-0B94-4431-866B-CED99AAE52E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CAE0-F83C-462D-88D1-783C82D114FE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E19DA-312E-4BE4-B0B4-4E3B38D0C56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9B4F5-36A7-4421-AABE-BB7076355265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7559D-2B64-4D1A-ACAE-6B5D5ED9011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9688-09BF-4468-8CB2-E3F97BA9C06C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582B9-8886-41F5-92B5-59949BEE57A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3B65-B866-43F0-A348-30AFA6985206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4BEA2-0327-40F3-A300-48D25EF7BF9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D443-79E3-4020-BE2F-A1B3FB859E5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5EEAB-3298-4D95-853D-12E7A360D1D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D716-4154-4446-B8F0-62CB26054D2D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DEB71-CDF8-4100-AB7D-F142109EDBE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494A4-DB77-4CFB-B5C9-15B6F2D59018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4F20C-E2BC-41F7-A27D-E1E71007FF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F1B3-EA83-480D-8EAA-A2C5F8680D54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71175-CDF7-4E60-BD81-3B9A677C5F1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DC16-61FD-48A2-8C65-5713CCB3A7BF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C13F2-D1BC-4D14-8FF3-4FE0DD7B495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43D4-E991-474E-8459-113E3F35F1BC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6EDAF-B799-408C-AD22-1A1060661DA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ACFE-F9A9-4794-A04B-08A4C28F9132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8B8-2A57-4D09-8184-BC63F074F22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9912-C358-4571-A34D-21C1213EAEB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A3C9F-DF55-4E6B-B976-E410103C305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2FAF-CD79-4F8D-A5A2-C01034F9728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02239-F73D-4830-B5DE-58E3957E47F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9EA1-4506-4E0D-9313-78C57C109F0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E667-20C4-4B60-80F6-3890684FA0A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31F6-791C-4940-B479-CA6085432DE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464CA-294A-4013-BC19-8FCAB27B42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E464-FFBF-4DC4-AA57-16EC7FD4A79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A328E-C72F-4B0C-9278-9104C50888B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D49B-45EC-473F-AC78-0E825407CEC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92614-9300-470B-BBCC-F06EF6CDA37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9526-51E2-4925-A601-B525FCCC2BD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0CEEE-7A24-48AE-B41E-4D2E8957DBB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BD83-E423-4355-976B-B6D8725EF73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6922C-6C69-48CC-BD00-F6BE6AB7CD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BBDE-DACB-4D0F-8665-78BD1FE62B9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C00B9-85E2-4ABA-9C3A-E77E8FA118D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BB3C-C9BC-4E84-9A97-1DC32682D30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670EF-C975-4761-AC4C-0D862246FF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C6AE-A76A-4B4D-ABE5-48CD95E88D4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4B14E-6ED0-477D-B8E0-D77449AEF72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BF1D-1389-4273-AD94-050D0EF7AC9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2BD84-67B2-4EA4-BFEE-430ADBDC29F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CC7C8-1837-4C32-A2D2-5685AF4FB88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748B6-9EBD-41E5-BC5F-98E76F26371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1837-C10C-4A48-9416-8F6AD1B0E0B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4BAD9-83FD-486A-B647-9D2CFA9F60E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8C17-9A20-4527-A4CB-7C059C0552A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02BB5-8660-4B99-A26B-3BD7457E99A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34B49-E57C-4C58-B8C7-8D2F859AC63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1A5A8-5466-4660-87AA-A2AC34E5D56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F446-1D60-4D39-ADAF-33739BFEB22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2119C-D091-492C-A59D-0F1429A813E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944E-0944-4427-833F-3F2ABEC8E5B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01E9B-44DE-448E-B407-4CE515F6C7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B4DA-EF04-4EF9-8A08-529E4B92B2D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3B125-E93E-42B6-A699-5078BCFE7FA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E682-C43C-46B4-A0C5-F0CA9B9C601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769E4-27C1-428A-A023-EA27380A803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9242-C125-43D9-90EF-BBA7B863791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46627-A109-4156-91F8-41E890DEB50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4E83-A9F0-4569-AC5C-08BB852CAC7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B8EC-81DA-409D-9B9C-07B06DA5069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86862-92C6-4135-87F0-874C76FC1BF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4DEBC-5C85-4FCA-BA68-573E1CDD93F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1A84-D0DD-4908-A021-3067F475AB1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F4C98-E240-41CB-86D4-43256F80AEE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A323-2587-44D6-9741-8F115C43058A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C5857-E44D-47B4-88A1-E25CA452FE6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4846-EE66-4965-ACE3-1CC2E7BDB0AE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CED35-F8F9-4C4C-9869-7E26D88B129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1A21-89D7-4410-B1F5-E662D6DFD95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BFA63-295F-4EBD-80D9-240CD8F4B96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C954-1BF9-4DD7-AF3D-492C8422FF5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4428C-DFDE-438F-A927-37CBEE07FF3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BB98-FC16-438F-9AA7-E55FB8CE2498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378B2-FFB1-4AC2-98C6-9DB7D4BEE6D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B8196-0EAF-43B4-B5CD-8FE1F3BDE01F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E5AA4-67D6-49EE-8A1F-C04361D0FE9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8179-E230-4490-AC5E-718271F6836F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8419F-2C9E-4FBA-A6F1-ADF7BAA1402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5EE1-4B1B-4A84-99FA-D9633A1BAB6C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13A9A-CB15-4E3C-8EE3-0D45629B894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41D1-4C90-4358-9ED7-47D72AEED8F5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C77BD-B2D1-46C0-AB1D-37ABEDF388C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587A-D0DB-4169-927B-1C8D9550CAE3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31D7C-32F4-45A6-AD6F-5DCEC059382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B955-8B80-4802-BFC5-CE2510D13EDC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C0444-96DE-4A9F-B30D-A01EB0EBE3E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263C-B615-4DB4-8353-6986B7483340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3B2A-D4FC-4697-A9CF-03936C18E02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F7D0-0E2D-42B1-A63D-BBC716A5874E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E903-366D-4549-BD22-C2A0891FFA0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8668-40DA-46C9-8321-A454539FACB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01D8D-2F84-41C4-B553-D0F827B16B2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5D06-C8E9-4EBA-BCD7-25181B2BB65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3A524-E6B4-4D39-A2B2-EBE12CB666E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8D64-78AF-4DB3-A4FD-EB70879B2A5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27354-4264-40BD-AA55-0BF7901D4C4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8D16-D43D-455F-A02D-DDD0B703205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116C-A75C-41F0-91C7-9E32779DFA3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E928-7F9F-47A3-9465-B660446E8CE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85650-8A1D-4A03-BF8F-AD8D3D8695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89F7-A483-4DFB-AD18-39AA2F5C17C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87469-01EE-4F7F-9DFD-D9DFD7BB28A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EDBB7-0721-4005-8660-5227595A9E3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AFB6B-AAED-4890-AB3D-276AFC94F6D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357E-A856-4258-AD79-8AE8F78C7C6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C8C17-7459-4DF0-9C08-488FBEB15C3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7A1CE-9095-4F95-85C6-8D549013FB8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9C534-D038-4675-9490-FA31EDE56B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D5077-AFC8-46D4-8EBC-AA626D35A73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1547B-F5A9-4108-914A-E5CCA1E7C75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BDF8D-1432-4821-BDC8-144E9B20DCB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4304E-D150-4CF8-90EA-58F290343DE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3A8F-1D09-45C3-8E2B-1BE7C9D3AB5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ED8BF-2176-4E4A-A190-57A0D8DE312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4AAB-9D3B-41E6-85AE-0106F5B19A8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51A0-79AE-4F8E-9A48-37613EC2FEC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F6A224-06CE-497F-BE02-73D8998CA0B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0EDD1BCB-F51E-42B7-A844-B5FA8F1C892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371813-0E6D-4592-8A33-FA242A02B10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E8AF40EA-3A8D-498B-8D36-6CC23AA56E3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704065-8ADB-4D54-A3E1-A2203940651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6890C867-A5FC-41F6-A60C-2B2AD8ADD38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71E9C0-FAF8-4101-AE68-FEA8686B712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381AFC8C-E4A1-4580-A190-DACF8D546BE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20018E-2312-467F-93E3-481EAF5EACA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2F637BD1-352D-4BB3-AAC1-F8BAD4271E1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B4FF3C5-9DF4-48FF-8BDD-6353ED0FE98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5665D560-782A-40B9-83CB-2ADAA41DC5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12C344A-BEAF-4C4A-81F5-D8CD9BDF946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0B6CE379-5BA3-49AB-962E-D22717E6FE9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F14DFD-E729-4960-9404-D87BA37B9F0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C2804DEC-477E-4F9E-A953-86F1900394C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03F6E3-C1BD-4F2A-8E61-1845A157FCF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89074608-8C19-417C-968B-F316E8385D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BDD827-E79F-495D-9942-5589F2F4A85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E8FF3627-3256-4176-A0CD-CB6A694E73B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6C878D3-87B5-4833-8EE2-C184D30D476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9D64276-ECD5-4F74-937D-8E3DADB5919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90D49AB-C517-4357-A7B0-89FE21BB3A1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2CDE36F3-06A0-4C83-8BF8-C0F561D0863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103C-E7E2-45CF-A32C-85328C23DF2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CB150-A5E8-4963-BFA3-D2748D18E7F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E86F-AF45-4DFE-A2EB-275A56F21F7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CF6D-58A2-4C3F-B0F7-D4085FF9CC5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1C390-561D-48D8-AAF8-297C467BA27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C1BA-BC3F-4570-82CF-A4DFBBCB8CC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4D9E-6063-4C7F-8E5B-25F0BD7EBBD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95D56-9608-4F57-8E58-F88C29DB2DF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E426F-5A3C-4A1B-8BD9-895394ACCCF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B1770-4942-4297-B3EE-F397E16B0EF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B090-D4DD-46DB-ACD5-B846AB2D8D8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A7567-DE8E-4623-A5F7-6F59B872E72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9E8A-73F8-406D-A842-4658E75D980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C37CF-F030-4846-BB9A-2C2711C6CE1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E25A-29CA-4B16-B46D-D8EB5A59F53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4D433-E1D9-4458-95BE-6AEF6E4F963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25F7-1843-4B7E-99EF-7F305A4E002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C9260-4E8F-4F1F-93E7-144E5D14056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5CC6B-C6F1-4EC4-B9A4-15B4B2DFB84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19E27B3-175D-4EB4-9901-38E925DCFFB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6EE0-1429-45F2-919E-5238B683DB6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82D58-C17B-4867-BB37-1933D48CA01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F8FE-C353-4B93-9185-5B787140CB9A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815BC-BDD7-4986-A67B-9CD66D6D61E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6D35-F99D-43E7-93B0-5C2886BADD1D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DB61D-0B2F-4335-AA5D-D94B3D202CE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4711-7134-4449-83A9-B371CF10C5CF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8A72-45E8-4E73-B9BA-6EF349E5022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7FDCB-61AC-4089-8669-4104D1BAA024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3FC1E-DB06-4416-AED3-96B9E76E0E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403A-DFEE-4738-BFDB-E96784487641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2B679-052C-4D06-BBC4-8BC4105B435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49D7-AB2A-4563-8876-682028B262A6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63D29-C026-4312-8AFA-0882CAAEEB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A7570-273A-4FD6-A918-008A42BA1779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24941-EC45-4664-AA79-A1BC0DC4B7F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B967C-2C38-4A7B-BA3F-40E334E67868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52EAB-1DEC-4C0A-B259-A191DC294F0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BF59-FF86-4B1D-A51F-762FCFA977B3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B7999-916A-4380-8FD1-29967BED869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ECB9CDA-8A14-4D32-947D-55C1BE0136C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FD3E315-F311-4576-B96B-0B6FFC1E3F5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4335-EAAE-4FC1-9E68-B44D672D6863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43852-3893-43F3-9D09-8B548386371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1A0A-04AF-41E3-BD33-F076F6EFFB8C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40BB1-9C62-44EE-8EC2-36EB4D9FE1E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9575-A2E9-41FF-807F-040B9A0C8791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50FFD-7800-4753-802A-DC206B729B1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099D-7D15-4D94-8401-FB19FF8672E6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0D13F-739C-4D60-BA86-19FF5FF7317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80D12-A79D-46EB-97A5-88B7E1B4677D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AAE03-805A-4C23-8877-52B31F4407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D673-AE62-490B-8669-55BC5F138E1D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C0788-4DA8-46F3-9C00-F7B7D04D98A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0C90A-383D-49BF-A329-C6A559182C11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8EE4-758B-465A-A0D9-7B8B1A6D6A1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37AA-3C0B-453E-8BC4-A16124DE18C4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C0FD4-8757-4081-8539-E5702312074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8144-0980-4685-A874-A50F10D5B2AA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C8FE1-7B72-489D-8D6D-1F6EEEF8046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2DEDB-8CEC-4CE8-82BF-125FC3A514F1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1FC90-7EF1-44FF-873A-314202B2B21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53CB29-A761-46CF-9600-013BABAF3CA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0F6086A-24D0-4088-99B7-F7BD3B66407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F764E-4B15-4048-8C26-B6928B695DEA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D3FE1-7455-493F-BC4F-FD02BAC9D04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DF1F-56F3-4188-BFA0-901AB10FAB4C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F84BB-F0DE-4725-808D-65DDD169EE1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1CEC2-F3E9-4262-9378-50E9A2E2A8D0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D7D84-3764-4152-B943-3EE4749CBB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373E0AA-5326-4BDB-B5D1-1A103B2B95D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0339941-E0C4-4D1B-B434-43896AA7AC5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2C773CA-D3A3-4B4B-BAE4-65C22EC7350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B1225C7-5C13-4C97-AE0F-FCF63C68A4F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43E0BEF-B0F5-4398-8B88-CC312835B26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F842682-4F2A-49D9-8AC8-4E4AD4855BC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E9A9B-9BB0-4654-B01A-2B1A9A1FC6A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5D68A-4E10-41F9-A561-D9287556CD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B36E82A-F97E-4605-9F44-560538D0E22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F8DF164-2CFF-499D-9ED9-EDEC3ADA54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5D1D29-5F45-4F09-98CE-4BEDD04EED5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118B72A-52C6-4C26-B0A5-7150F7A60B3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7FA2C1-70A3-4102-BC1D-74B693339D9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6F4E838-1D42-4160-9103-A638F6EBBA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6C7F8C-6308-4846-BCD5-93FD332F335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3235724-F8E4-490A-8E17-39EF3DC363F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F8D9D6-46AB-45EE-8DA2-AE920373E3F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6F8DDF3-D585-475E-92AC-002DFE183AC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AF3CC98-8502-47AC-835E-0863F219A1B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0CFAC38-43E6-434D-A8B8-B252419660F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FA4F2B-E885-4E01-A3F7-4C8CC4C9F5C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7F733BD-A801-4B72-9BF4-E0E0E131DC3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8CFD8D-2E62-4031-85ED-4C344A3E788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4ECF9D7-AD53-4F89-99A8-EAD657659B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73CD3F1-4E7D-40E9-B37E-1C6A187EFED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08A36C4-9AD3-4AE9-AFDC-A035D83375A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57FEBE5-DBFE-4C0F-9811-9DEDA7BF611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A778B0E-DF3A-4861-8237-76C8BE3A0A3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D69FE-D309-44E2-BF0F-561D84A39B6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EE56A-98E1-4A1C-954C-9616748120E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D2E0454-C5E9-4293-983C-15CA1162EDB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C1909AC-A8A8-493B-A33C-45D65A34B3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68BDE2-FCC1-45FB-855E-B6F5AD5659E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E0DF31D-34D3-4113-872C-53C9240A786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3E4F4A1-FF6A-4FFA-99B7-C5D6270D5A6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0AD0BD6-E071-4E9E-AFE1-97B7421CD7F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04CCEA-7570-47C8-8BE4-BF3FD74AC6D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2E55E05-2F90-4427-A404-25929F5217F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60BF22-AF3C-45B3-9F4F-FFE3F4DD66D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F46BEA6-1B41-4CE5-BDBE-BD45624B972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8FE3B7-7F09-4CF4-A04C-2B9729124D4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A88F3855-1B32-43E2-9C9A-162BBEB2385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11E9136-4591-49EB-802A-1097DCDAC94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6AD45883-B26B-47D1-9B98-0DC36F82CC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BE94E0-855A-47BC-B93D-59E4FCC1805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1EF78958-1E03-49F1-BE90-1937E8FCDB0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E4A97E2-E20C-42D6-BD89-41988477BD3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60923DF7-FF3B-4549-A7D2-B29586A72C4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F5B2C0-663A-48FC-B7A2-46BBC87738A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33997179-29DC-426A-A430-E78CE2F5732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EFED-AC22-4EE7-81FF-AAD19AD593F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73959-7F4B-4E36-ABB5-E37FDA68022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D651E58-7569-401D-8768-783AE7D4DFB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A8E70FF5-0E08-447D-B132-45A680E77F2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3327D18-7E19-459B-9C93-57BE6FBD947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39F94971-05E0-4D68-A20A-F9550627B29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358DB0B-4CC6-4B23-B6CE-42ACBC8D36F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F820408F-2621-455E-A9F0-C9BBDF99F9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4B3321C-2111-4B78-883C-3A1E0EC861A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5363C282-06D3-46AF-87DE-AD7EBA90EBF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2D4879-E390-42F2-A5F9-D9B29FCAC17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BCD4580D-8788-4DB5-8DD0-A2F9B78BE6F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5F8862-057E-4724-AE9A-E759F0C8869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AB538056-03CF-4D0F-B00D-A40C95C4BF4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7422AB-96CC-4C14-87CE-C3EBF04B9BA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3406E91E-E1B4-4102-9027-9C79ACAEC04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44625C-3EE7-4142-AF89-27198D1C8C0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59F87DDD-32B7-4063-8B68-9E4DB6CDF4D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85FF1F-9B23-406B-B323-33CC1A36841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15C4063F-FEC2-4F73-8842-DC0AA4B664C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298EF-4FD1-4B9D-871E-1C7A01E88A0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32B3CF88-5762-4808-93D0-FE4F9ACC8F9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1439-D402-4658-A43D-5FB5CA96904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9ED1-2E30-499E-A293-E6137CF403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07D3922-876D-48FB-A099-64DB1D8D10B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BB804E8D-D183-4B0D-BD57-B77DF2E4D44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C17E1-B5F9-4B2E-9A8E-C7ACD28862E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553F7B5F-677F-42EB-94AF-8884F763FC5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82AA0B-7D4F-441A-BAAF-641565EF74C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58209178-28B6-4250-873D-64F259A4C49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0AA6B2-8D77-4D47-9D52-CA5853BB726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827C26AE-552E-42A9-97F3-8A2588DCDDA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2B6D719-8879-4B21-B636-911C5D7AA83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79E47D25-3FAD-43EB-A3CC-8A9F35B8383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770D35-328C-4163-8346-F60E79CFB09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D9FF809A-DBAE-457D-AA1E-20E147FD998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C26D3E-F754-4960-B274-B9D76A56058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5FC40C95-FFD3-43D2-8286-6CEA89DBEF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520104-BB3B-4D62-B279-53802296912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F741464-8D19-48E5-9E67-3631822D5D4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F405E9B-ACDC-4901-A3BD-BE08D17B1EA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BB9B112-D554-4E0B-82E3-196D7EDD75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B75C9-0532-4751-846B-6232E901F9B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DF1CDDC-2F0E-4CD4-BBF6-270159CE711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ECC3-F404-491C-965D-37530ED1173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E6AB-80F8-402B-9219-5A90E581226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6DBD963-C51D-40A7-B4FE-86F7BB94058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70FD329-BF88-4DA7-9AC6-FF9E8B42335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FFA5950-16B9-43A1-9AA8-9999E6A3E13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CE82C68-947A-46D1-8B65-7E1B858FF8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91DA739-0E07-45C1-BC14-BE1309D643F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36E7B08-3029-4CA1-BBF3-BC9A3D37F83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90C2EAA-8093-4F94-80F4-E8B7867F791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AA0741A-5560-45B2-9258-89155CB337B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2610B1-E6E1-4C80-BF87-9155811F302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FD1F887-A0B8-426B-BB24-F34CFA4F0CC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12B41-3189-40A8-8DF6-885FA5393C0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6EC9DF3-7250-47C4-B75A-DBF50012CD5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16E645-9FE4-4918-9529-65ED0A56A91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1B1D4C5-9C36-4FCF-B247-E54EB207FF3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09BBDD-3DA8-4588-8A3F-2ECAD964B10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E59BFD2-9A04-48DE-BD6B-2D5559E1084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DBA8DEC-FF99-4A4E-872F-1179703773D3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3444F8E-496F-4634-84C8-A6EFFE21674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C7C673D-CE81-4A26-AFE6-66535B5D90E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7E8CD93-6B0F-414C-93CB-3A905244B20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A824-2DAB-4B35-935B-C455F6D6991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98F83-9E32-4316-AA6B-CB13D1E9465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D1C297-8995-44A6-8B4D-48A4550BC22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F9DEDDF-D3F0-4EB0-9338-1625B1C41B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B1840E-8447-4D11-A643-38FB26C9DBF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AD8D286-B665-4898-B74F-73904000472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B673B7-EC27-4DA4-9289-1CFF55039CE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AE25057-CA70-4ACF-BE1A-C9386C1A919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6215FD-5EB9-4FF5-ABEA-0950855C5FE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64F2E7D-79EF-4FF2-80AA-8FD86315AB9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75AFDB3-FF09-4FF0-A49F-13C540D839E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D6379BC-F746-48CA-B63D-E223F94CB9C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2F4C9B-49ED-4C49-9D73-F30C837414E2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1742C8-D591-4AC5-AFA6-44691C6853D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364B358-2565-47DB-979F-4A2449DE3FA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79AD6DC-FAD3-4322-BA62-7E7133F5C24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DE5F16-B1C3-4ABC-A85B-E3620D3E608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99EF30-544D-42E3-9BB0-EF7ECD9E3DA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E3E5A3-8B88-4153-9728-D6A61F80409C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138AFBD-A6F7-4CE9-8740-E24D8C241F9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831C209-75A8-4347-8EE8-9D2A3FA65CFB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9368058-8C8C-4540-9986-112635DC684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C34A3-7AB4-4BB8-9BC5-C9AD5A1B5F8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BC748-8962-43BA-B14C-81074C46ED9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431003-656B-4E05-A38C-C7A4C1C3949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259F84B-8623-47D9-BB52-8FF486B44A1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D527A4D-B392-46A1-8EAC-1FAF666703D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921AC93-E537-4D95-BD92-87E6335FAE7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BDC1BF8-179B-4974-81AD-99434919DAB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7D14BC1-D28D-4A7B-B7D2-515F0E400BE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51C1C5B-01DD-4487-B140-F4FD55BB5C3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1E58E9B-028C-4E5C-9326-9A4AE4F55C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7419DE-F7BC-45A8-BD0D-F96D72F2F4D1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C84911E-D521-4817-8B78-A15A6F916BD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A72C3C2-B037-46CE-9988-A45ED7BB91E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7C485D6-A29D-4BFD-95A4-E9056D13409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4A518E-BB80-441A-BCDB-30462180BF7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BBABE76-89E0-462B-A40D-006A98FDB4E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6E0A4DC-0098-40D0-9561-2D08CD157AA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694507E-2D96-4612-9EAE-9B428A0B08B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13FD8A-E1D3-4391-971D-62E72C944CC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31ECC88-1CB5-45D5-A8A9-7244E28302A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B403EB4-B716-41F3-B9E0-32FB894F27C6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68D00D0-CFF9-4D2A-928B-894780A9BE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slideLayout" Target="../slideLayouts/slideLayout251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4.xml"/><Relationship Id="rId7" Type="http://schemas.openxmlformats.org/officeDocument/2006/relationships/slideLayout" Target="../slideLayouts/slideLayout258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3.xml"/><Relationship Id="rId1" Type="http://schemas.openxmlformats.org/officeDocument/2006/relationships/slideLayout" Target="../slideLayouts/slideLayout252.xml"/><Relationship Id="rId6" Type="http://schemas.openxmlformats.org/officeDocument/2006/relationships/slideLayout" Target="../slideLayouts/slideLayout257.xml"/><Relationship Id="rId11" Type="http://schemas.openxmlformats.org/officeDocument/2006/relationships/slideLayout" Target="../slideLayouts/slideLayout262.xml"/><Relationship Id="rId5" Type="http://schemas.openxmlformats.org/officeDocument/2006/relationships/slideLayout" Target="../slideLayouts/slideLayout256.xml"/><Relationship Id="rId10" Type="http://schemas.openxmlformats.org/officeDocument/2006/relationships/slideLayout" Target="../slideLayouts/slideLayout261.xml"/><Relationship Id="rId4" Type="http://schemas.openxmlformats.org/officeDocument/2006/relationships/slideLayout" Target="../slideLayouts/slideLayout255.xml"/><Relationship Id="rId9" Type="http://schemas.openxmlformats.org/officeDocument/2006/relationships/slideLayout" Target="../slideLayouts/slideLayout26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B42E29-687B-4799-870F-E520989F3A0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4B468803-A450-4C33-B718-88C0659F298A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295" r:id="rId1"/>
    <p:sldLayoutId id="2147497296" r:id="rId2"/>
    <p:sldLayoutId id="2147497297" r:id="rId3"/>
    <p:sldLayoutId id="2147497298" r:id="rId4"/>
    <p:sldLayoutId id="2147497299" r:id="rId5"/>
    <p:sldLayoutId id="2147497300" r:id="rId6"/>
    <p:sldLayoutId id="2147497301" r:id="rId7"/>
    <p:sldLayoutId id="2147497302" r:id="rId8"/>
    <p:sldLayoutId id="2147497303" r:id="rId9"/>
    <p:sldLayoutId id="2147497304" r:id="rId10"/>
    <p:sldLayoutId id="214749730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0243" name="Grafik 10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4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ED4E1B-7EC6-4846-8F9D-65FF459F6BA0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A695AB-B300-404D-A487-DCFCDA9BFF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17" r:id="rId1"/>
    <p:sldLayoutId id="2147497318" r:id="rId2"/>
    <p:sldLayoutId id="2147497319" r:id="rId3"/>
    <p:sldLayoutId id="2147497320" r:id="rId4"/>
    <p:sldLayoutId id="2147497321" r:id="rId5"/>
    <p:sldLayoutId id="2147497322" r:id="rId6"/>
    <p:sldLayoutId id="2147497323" r:id="rId7"/>
    <p:sldLayoutId id="2147497324" r:id="rId8"/>
    <p:sldLayoutId id="2147497325" r:id="rId9"/>
    <p:sldLayoutId id="2147497326" r:id="rId10"/>
    <p:sldLayoutId id="214749732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1267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49DFAB8-C1F5-4149-B551-92DE526AD629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04EECB3-7830-49BD-B20C-FCEFB421E0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28" r:id="rId1"/>
    <p:sldLayoutId id="2147497329" r:id="rId2"/>
    <p:sldLayoutId id="2147497330" r:id="rId3"/>
    <p:sldLayoutId id="2147497331" r:id="rId4"/>
    <p:sldLayoutId id="2147497332" r:id="rId5"/>
    <p:sldLayoutId id="2147497333" r:id="rId6"/>
    <p:sldLayoutId id="2147497334" r:id="rId7"/>
    <p:sldLayoutId id="2147497335" r:id="rId8"/>
    <p:sldLayoutId id="2147497336" r:id="rId9"/>
    <p:sldLayoutId id="2147497337" r:id="rId10"/>
    <p:sldLayoutId id="21474973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  <a:latin typeface="Arial" panose="020B0604020202020204" pitchFamily="34" charset="0"/>
            </a:endParaRPr>
          </a:p>
        </p:txBody>
      </p:sp>
      <p:pic>
        <p:nvPicPr>
          <p:cNvPr id="12291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7524" r:id="rId1"/>
    <p:sldLayoutId id="2147497525" r:id="rId2"/>
    <p:sldLayoutId id="2147497526" r:id="rId3"/>
    <p:sldLayoutId id="2147497527" r:id="rId4"/>
    <p:sldLayoutId id="2147497528" r:id="rId5"/>
    <p:sldLayoutId id="2147497529" r:id="rId6"/>
    <p:sldLayoutId id="2147497530" r:id="rId7"/>
    <p:sldLayoutId id="2147497531" r:id="rId8"/>
    <p:sldLayoutId id="2147497532" r:id="rId9"/>
    <p:sldLayoutId id="2147497533" r:id="rId10"/>
    <p:sldLayoutId id="214749753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  <a:endParaRPr lang="en-US" altLang="de-DE" smtClean="0"/>
          </a:p>
        </p:txBody>
      </p:sp>
      <p:sp>
        <p:nvSpPr>
          <p:cNvPr id="13316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F53369-5E5C-4638-B2CA-729D9DB3FA82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BD5C8B3-9ACD-40DE-9852-792F37B5708C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39" r:id="rId1"/>
    <p:sldLayoutId id="2147497340" r:id="rId2"/>
    <p:sldLayoutId id="2147497341" r:id="rId3"/>
    <p:sldLayoutId id="2147497342" r:id="rId4"/>
    <p:sldLayoutId id="2147497343" r:id="rId5"/>
    <p:sldLayoutId id="2147497344" r:id="rId6"/>
    <p:sldLayoutId id="2147497345" r:id="rId7"/>
    <p:sldLayoutId id="2147497346" r:id="rId8"/>
    <p:sldLayoutId id="2147497347" r:id="rId9"/>
    <p:sldLayoutId id="214749734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34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434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9B5D30-8994-4156-B341-AF240EF162FE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0B8EBC7-4530-4FF6-ADB2-C8F23086E1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49" r:id="rId1"/>
    <p:sldLayoutId id="2147497350" r:id="rId2"/>
    <p:sldLayoutId id="2147497351" r:id="rId3"/>
    <p:sldLayoutId id="2147497352" r:id="rId4"/>
    <p:sldLayoutId id="2147497353" r:id="rId5"/>
    <p:sldLayoutId id="2147497354" r:id="rId6"/>
    <p:sldLayoutId id="2147497355" r:id="rId7"/>
    <p:sldLayoutId id="2147497356" r:id="rId8"/>
    <p:sldLayoutId id="2147497357" r:id="rId9"/>
    <p:sldLayoutId id="2147497358" r:id="rId10"/>
    <p:sldLayoutId id="21474973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15363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82ABE7-5DD1-4201-9B7C-F33753DE2795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245E4A4-02C6-4127-AB2C-963D55DE4F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535" r:id="rId1"/>
    <p:sldLayoutId id="2147497536" r:id="rId2"/>
    <p:sldLayoutId id="2147497537" r:id="rId3"/>
    <p:sldLayoutId id="2147497538" r:id="rId4"/>
    <p:sldLayoutId id="2147497539" r:id="rId5"/>
    <p:sldLayoutId id="2147497540" r:id="rId6"/>
    <p:sldLayoutId id="2147497541" r:id="rId7"/>
    <p:sldLayoutId id="2147497542" r:id="rId8"/>
    <p:sldLayoutId id="2147497543" r:id="rId9"/>
    <p:sldLayoutId id="2147497544" r:id="rId10"/>
    <p:sldLayoutId id="214749754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6387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638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966E63-EC70-4B93-AE6C-BA0C3EC261FB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1C555BC-A22D-4256-A427-AB1C99F9DC9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60" r:id="rId1"/>
    <p:sldLayoutId id="2147497361" r:id="rId2"/>
    <p:sldLayoutId id="2147497362" r:id="rId3"/>
    <p:sldLayoutId id="2147497363" r:id="rId4"/>
    <p:sldLayoutId id="2147497364" r:id="rId5"/>
    <p:sldLayoutId id="2147497365" r:id="rId6"/>
    <p:sldLayoutId id="2147497366" r:id="rId7"/>
    <p:sldLayoutId id="2147497367" r:id="rId8"/>
    <p:sldLayoutId id="2147497368" r:id="rId9"/>
    <p:sldLayoutId id="2147497369" r:id="rId10"/>
    <p:sldLayoutId id="214749737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7411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741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BB14D5-96BA-4546-81BD-42D623F5357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D96D94-1E5E-4ED1-B5BF-A2AF459A95D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71" r:id="rId1"/>
    <p:sldLayoutId id="2147497372" r:id="rId2"/>
    <p:sldLayoutId id="2147497373" r:id="rId3"/>
    <p:sldLayoutId id="2147497374" r:id="rId4"/>
    <p:sldLayoutId id="2147497375" r:id="rId5"/>
    <p:sldLayoutId id="2147497376" r:id="rId6"/>
    <p:sldLayoutId id="2147497377" r:id="rId7"/>
    <p:sldLayoutId id="2147497378" r:id="rId8"/>
    <p:sldLayoutId id="2147497379" r:id="rId9"/>
    <p:sldLayoutId id="2147497380" r:id="rId10"/>
    <p:sldLayoutId id="21474973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436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843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362F0B5-5346-4945-AE18-2756911C2F8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2245E9-9D95-4897-AD0B-DE743B471E7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82" r:id="rId1"/>
    <p:sldLayoutId id="2147497383" r:id="rId2"/>
    <p:sldLayoutId id="2147497384" r:id="rId3"/>
    <p:sldLayoutId id="2147497385" r:id="rId4"/>
    <p:sldLayoutId id="2147497386" r:id="rId5"/>
    <p:sldLayoutId id="2147497387" r:id="rId6"/>
    <p:sldLayoutId id="2147497388" r:id="rId7"/>
    <p:sldLayoutId id="2147497389" r:id="rId8"/>
    <p:sldLayoutId id="2147497390" r:id="rId9"/>
    <p:sldLayoutId id="2147497391" r:id="rId10"/>
    <p:sldLayoutId id="21474973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9459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946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9FB8F3-684F-47DE-B0D9-146F8C3A1345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E1C344C-E7C4-4DC8-8DB1-99E51365B73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93" r:id="rId1"/>
    <p:sldLayoutId id="2147497394" r:id="rId2"/>
    <p:sldLayoutId id="2147497395" r:id="rId3"/>
    <p:sldLayoutId id="2147497396" r:id="rId4"/>
    <p:sldLayoutId id="2147497397" r:id="rId5"/>
    <p:sldLayoutId id="2147497398" r:id="rId6"/>
    <p:sldLayoutId id="2147497399" r:id="rId7"/>
    <p:sldLayoutId id="2147497400" r:id="rId8"/>
    <p:sldLayoutId id="2147497401" r:id="rId9"/>
    <p:sldLayoutId id="2147497402" r:id="rId10"/>
    <p:sldLayoutId id="21474974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278ED5-1B4B-44B3-B44C-BCB07C099744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F9D44B70-CEC8-433D-BDE8-715D2CF36FB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306" r:id="rId1"/>
    <p:sldLayoutId id="2147497307" r:id="rId2"/>
    <p:sldLayoutId id="2147497308" r:id="rId3"/>
    <p:sldLayoutId id="2147497309" r:id="rId4"/>
    <p:sldLayoutId id="2147497310" r:id="rId5"/>
    <p:sldLayoutId id="2147497311" r:id="rId6"/>
    <p:sldLayoutId id="2147497312" r:id="rId7"/>
    <p:sldLayoutId id="2147497313" r:id="rId8"/>
    <p:sldLayoutId id="2147497314" r:id="rId9"/>
    <p:sldLayoutId id="2147497315" r:id="rId10"/>
    <p:sldLayoutId id="21474973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elplatzhalter 1"/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48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8C4DF62-CB71-4916-9AE0-63103BC27B1D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F321B3C-3191-4FAA-B246-61C0EAA59A16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404" r:id="rId1"/>
    <p:sldLayoutId id="2147497405" r:id="rId2"/>
    <p:sldLayoutId id="2147497406" r:id="rId3"/>
    <p:sldLayoutId id="2147497407" r:id="rId4"/>
    <p:sldLayoutId id="2147497408" r:id="rId5"/>
    <p:sldLayoutId id="2147497409" r:id="rId6"/>
    <p:sldLayoutId id="2147497410" r:id="rId7"/>
    <p:sldLayoutId id="2147497411" r:id="rId8"/>
    <p:sldLayoutId id="2147497412" r:id="rId9"/>
    <p:sldLayoutId id="2147497413" r:id="rId10"/>
    <p:sldLayoutId id="214749741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21507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7546" r:id="rId1"/>
    <p:sldLayoutId id="2147497547" r:id="rId2"/>
    <p:sldLayoutId id="2147497548" r:id="rId3"/>
    <p:sldLayoutId id="2147497549" r:id="rId4"/>
    <p:sldLayoutId id="2147497550" r:id="rId5"/>
    <p:sldLayoutId id="2147497551" r:id="rId6"/>
    <p:sldLayoutId id="2147497552" r:id="rId7"/>
    <p:sldLayoutId id="2147497553" r:id="rId8"/>
    <p:sldLayoutId id="2147497554" r:id="rId9"/>
    <p:sldLayoutId id="2147497555" r:id="rId10"/>
    <p:sldLayoutId id="214749755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  <a:endParaRPr lang="en-US" altLang="de-DE" smtClean="0"/>
          </a:p>
        </p:txBody>
      </p:sp>
      <p:sp>
        <p:nvSpPr>
          <p:cNvPr id="2253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616ACB-B86A-4520-82F8-876B7A21F938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48EF9B-8EE3-4B5F-AAE5-228FFDABC10B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415" r:id="rId1"/>
    <p:sldLayoutId id="2147497416" r:id="rId2"/>
    <p:sldLayoutId id="2147497417" r:id="rId3"/>
    <p:sldLayoutId id="2147497418" r:id="rId4"/>
    <p:sldLayoutId id="2147497419" r:id="rId5"/>
    <p:sldLayoutId id="2147497420" r:id="rId6"/>
    <p:sldLayoutId id="2147497421" r:id="rId7"/>
    <p:sldLayoutId id="2147497422" r:id="rId8"/>
    <p:sldLayoutId id="2147497423" r:id="rId9"/>
    <p:sldLayoutId id="2147497424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23555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355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DCC728-6A97-432B-BBCD-0559EDB74829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BB35EF4-DDF3-48AF-812E-190B5A9F2DB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425" r:id="rId1"/>
    <p:sldLayoutId id="2147497426" r:id="rId2"/>
    <p:sldLayoutId id="2147497427" r:id="rId3"/>
    <p:sldLayoutId id="2147497428" r:id="rId4"/>
    <p:sldLayoutId id="2147497429" r:id="rId5"/>
    <p:sldLayoutId id="2147497430" r:id="rId6"/>
    <p:sldLayoutId id="2147497431" r:id="rId7"/>
    <p:sldLayoutId id="2147497432" r:id="rId8"/>
    <p:sldLayoutId id="2147497433" r:id="rId9"/>
    <p:sldLayoutId id="2147497434" r:id="rId10"/>
    <p:sldLayoutId id="214749743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24579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458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C10C0D-C78A-4415-8964-D77AF06A1ED6}" type="datetimeFigureOut">
              <a:rPr lang="de-DE" altLang="de-DE"/>
              <a:pPr>
                <a:defRPr/>
              </a:pPr>
              <a:t>18.08.2020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441DFF-90E1-46DE-B5BD-40F25226E4F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436" r:id="rId1"/>
    <p:sldLayoutId id="2147497437" r:id="rId2"/>
    <p:sldLayoutId id="2147497438" r:id="rId3"/>
    <p:sldLayoutId id="2147497439" r:id="rId4"/>
    <p:sldLayoutId id="2147497440" r:id="rId5"/>
    <p:sldLayoutId id="2147497441" r:id="rId6"/>
    <p:sldLayoutId id="2147497442" r:id="rId7"/>
    <p:sldLayoutId id="2147497443" r:id="rId8"/>
    <p:sldLayoutId id="2147497444" r:id="rId9"/>
    <p:sldLayoutId id="2147497445" r:id="rId10"/>
    <p:sldLayoutId id="214749744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38A66-D96C-4DEB-901E-EBA212BA5117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4CEB60BD-B7D4-4953-AF81-E786F6543C6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447" r:id="rId1"/>
    <p:sldLayoutId id="2147497448" r:id="rId2"/>
    <p:sldLayoutId id="2147497449" r:id="rId3"/>
    <p:sldLayoutId id="2147497450" r:id="rId4"/>
    <p:sldLayoutId id="2147497451" r:id="rId5"/>
    <p:sldLayoutId id="2147497452" r:id="rId6"/>
    <p:sldLayoutId id="2147497453" r:id="rId7"/>
    <p:sldLayoutId id="2147497454" r:id="rId8"/>
    <p:sldLayoutId id="2147497455" r:id="rId9"/>
    <p:sldLayoutId id="2147497456" r:id="rId10"/>
    <p:sldLayoutId id="214749745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1C90A8A-602F-45B8-96F3-3A05704116C9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10DA318D-51E3-47FD-801C-A08A7B08734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458" r:id="rId1"/>
    <p:sldLayoutId id="2147497459" r:id="rId2"/>
    <p:sldLayoutId id="2147497460" r:id="rId3"/>
    <p:sldLayoutId id="2147497461" r:id="rId4"/>
    <p:sldLayoutId id="2147497462" r:id="rId5"/>
    <p:sldLayoutId id="2147497463" r:id="rId6"/>
    <p:sldLayoutId id="2147497464" r:id="rId7"/>
    <p:sldLayoutId id="2147497465" r:id="rId8"/>
    <p:sldLayoutId id="2147497466" r:id="rId9"/>
    <p:sldLayoutId id="2147497467" r:id="rId10"/>
    <p:sldLayoutId id="214749746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5123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7469" r:id="rId1"/>
    <p:sldLayoutId id="2147497470" r:id="rId2"/>
    <p:sldLayoutId id="2147497471" r:id="rId3"/>
    <p:sldLayoutId id="2147497472" r:id="rId4"/>
    <p:sldLayoutId id="2147497473" r:id="rId5"/>
    <p:sldLayoutId id="2147497474" r:id="rId6"/>
    <p:sldLayoutId id="2147497475" r:id="rId7"/>
    <p:sldLayoutId id="2147497476" r:id="rId8"/>
    <p:sldLayoutId id="2147497477" r:id="rId9"/>
    <p:sldLayoutId id="2147497478" r:id="rId10"/>
    <p:sldLayoutId id="214749747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7480" r:id="rId1"/>
    <p:sldLayoutId id="2147497481" r:id="rId2"/>
    <p:sldLayoutId id="2147497482" r:id="rId3"/>
    <p:sldLayoutId id="2147497483" r:id="rId4"/>
    <p:sldLayoutId id="2147497484" r:id="rId5"/>
    <p:sldLayoutId id="2147497485" r:id="rId6"/>
    <p:sldLayoutId id="2147497486" r:id="rId7"/>
    <p:sldLayoutId id="2147497487" r:id="rId8"/>
    <p:sldLayoutId id="2147497488" r:id="rId9"/>
    <p:sldLayoutId id="2147497489" r:id="rId10"/>
    <p:sldLayoutId id="214749749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C6F7CA-7B00-4438-B60B-EA6D016770FA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E30CA6-064D-45F0-BFF2-234EB1A4A43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491" r:id="rId1"/>
    <p:sldLayoutId id="2147497492" r:id="rId2"/>
    <p:sldLayoutId id="2147497493" r:id="rId3"/>
    <p:sldLayoutId id="2147497494" r:id="rId4"/>
    <p:sldLayoutId id="2147497495" r:id="rId5"/>
    <p:sldLayoutId id="2147497496" r:id="rId6"/>
    <p:sldLayoutId id="2147497497" r:id="rId7"/>
    <p:sldLayoutId id="2147497498" r:id="rId8"/>
    <p:sldLayoutId id="2147497499" r:id="rId9"/>
    <p:sldLayoutId id="2147497500" r:id="rId10"/>
    <p:sldLayoutId id="214749750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  <a:latin typeface="Arial" panose="020B0604020202020204" pitchFamily="34" charset="0"/>
            </a:endParaRPr>
          </a:p>
        </p:txBody>
      </p:sp>
      <p:pic>
        <p:nvPicPr>
          <p:cNvPr id="8195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7502" r:id="rId1"/>
    <p:sldLayoutId id="2147497503" r:id="rId2"/>
    <p:sldLayoutId id="2147497504" r:id="rId3"/>
    <p:sldLayoutId id="2147497505" r:id="rId4"/>
    <p:sldLayoutId id="2147497506" r:id="rId5"/>
    <p:sldLayoutId id="2147497507" r:id="rId6"/>
    <p:sldLayoutId id="2147497508" r:id="rId7"/>
    <p:sldLayoutId id="2147497509" r:id="rId8"/>
    <p:sldLayoutId id="2147497510" r:id="rId9"/>
    <p:sldLayoutId id="2147497511" r:id="rId10"/>
    <p:sldLayoutId id="21474975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9219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9756FD-8024-486C-A48E-9B82FDAF5A2F}" type="datetimeFigureOut">
              <a:rPr lang="de-DE" altLang="zh-CN"/>
              <a:pPr>
                <a:defRPr/>
              </a:pPr>
              <a:t>18.08.2020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FCFA20-D257-4F9A-A459-F6CDB26CBB6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513" r:id="rId1"/>
    <p:sldLayoutId id="2147497514" r:id="rId2"/>
    <p:sldLayoutId id="2147497515" r:id="rId3"/>
    <p:sldLayoutId id="2147497516" r:id="rId4"/>
    <p:sldLayoutId id="2147497517" r:id="rId5"/>
    <p:sldLayoutId id="2147497518" r:id="rId6"/>
    <p:sldLayoutId id="2147497519" r:id="rId7"/>
    <p:sldLayoutId id="2147497520" r:id="rId8"/>
    <p:sldLayoutId id="2147497521" r:id="rId9"/>
    <p:sldLayoutId id="2147497522" r:id="rId10"/>
    <p:sldLayoutId id="214749752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42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证道</a:t>
            </a:r>
          </a:p>
        </p:txBody>
      </p:sp>
      <p:sp>
        <p:nvSpPr>
          <p:cNvPr id="152579" name="Inhaltsplatzhalter 2"/>
          <p:cNvSpPr txBox="1">
            <a:spLocks/>
          </p:cNvSpPr>
          <p:nvPr/>
        </p:nvSpPr>
        <p:spPr bwMode="auto">
          <a:xfrm>
            <a:off x="685800" y="1524000"/>
            <a:ext cx="7086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de-DE" altLang="zh-CN" sz="6600" b="0" dirty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6600" b="0" dirty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渴望朝见神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耶稣与我们同行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路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24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13-35)</a:t>
            </a:r>
          </a:p>
        </p:txBody>
      </p:sp>
      <p:sp>
        <p:nvSpPr>
          <p:cNvPr id="237571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什么样的理由和原因驱使我们参加敬拜？什么因素能使我们持久坚持群体信仰生活并委身于服事？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若信仰生活与敬拜是因某人某事物牵引带动，被人与事物所羁绊，动机动力趋于肤浅，遭遇风浪就会中止放弃。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耶稣与我们同行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路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24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13-35)</a:t>
            </a:r>
          </a:p>
        </p:txBody>
      </p:sp>
      <p:sp>
        <p:nvSpPr>
          <p:cNvPr id="237571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 eaLnBrk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3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敬拜与服事的焦点在于神。生命渴望靠近神、瞻仰祂的荣美圣洁，使我们的生命性情与祂的美善恩典有份。</a:t>
            </a:r>
          </a:p>
          <a:p>
            <a:pPr algn="just" eaLnBrk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3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在渴慕朝见敬拜神的信仰生命中，可以看见和经历什么？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Inhaltsplatzhalter 2"/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可拉族裔引人深省的故事：看重恋慕群体权位的可拉（民</a:t>
            </a: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16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章）</a:t>
            </a: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Vs 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经历认识神美善而渴慕朝见神的可拉后裔。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持久的委身参与信仰群体生活和敬拜，源于生命真实认识神，渴慕神的美善。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58723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耶稣与我们同行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路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24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13-35)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Inhaltsplatzhalter 2"/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3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因认识神而热爱神的圣所和属神的群体，并以此带动影响他人与神的关系。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3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各类生命被神恩典所眷顾，成为可安居安息的港湾，也是人生命终极的归属。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3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心存盼望仰望神，经历苦难缺乏化为祝福的恩典。</a:t>
            </a:r>
          </a:p>
        </p:txBody>
      </p:sp>
      <p:sp>
        <p:nvSpPr>
          <p:cNvPr id="160771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耶稣与我们同行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路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24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13-35)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Inhaltsplatzhalter 2"/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6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与神的关系不仅透过群体信仰生活和敬拜表达，个人要与神建立深刻关系，心得满足、有力量向神圣正直方向成长。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6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认识神使生命价值观改变：简单平凡的事奉中经历深刻的心灵满足，以神为至宝轻看世上荣华安逸（与先祖可拉的差异）。</a:t>
            </a:r>
          </a:p>
        </p:txBody>
      </p:sp>
      <p:sp>
        <p:nvSpPr>
          <p:cNvPr id="162819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耶稣与我们同行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路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24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13-35)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Inhaltsplatzhalter 2"/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8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神是人生命的供应者，也是保护者，并赐更大的恩惠美善给信靠跟随祂的人。</a:t>
            </a:r>
          </a:p>
        </p:txBody>
      </p:sp>
      <p:sp>
        <p:nvSpPr>
          <p:cNvPr id="164867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耶稣与我们同行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路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24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13-35)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总结：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群体敬拜、教会生活及事奉的委身源于我们认识神并渴慕祂。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持久而坚实的信仰生命是以神为中心，经历认识神的美好，带着朝圣神的心走属天的道路，过在地的人生。</a:t>
            </a:r>
          </a:p>
        </p:txBody>
      </p:sp>
      <p:sp>
        <p:nvSpPr>
          <p:cNvPr id="166915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耶稣与我们同行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路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24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13-35)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uiExpand="1" build="p"/>
    </p:bld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1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1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1524</Words>
  <Application>Microsoft Office PowerPoint</Application>
  <PresentationFormat>Bildschirmpräsentation (4:3)</PresentationFormat>
  <Paragraphs>76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24</vt:i4>
      </vt:variant>
      <vt:variant>
        <vt:lpstr>Folientitel</vt:lpstr>
      </vt:variant>
      <vt:variant>
        <vt:i4>8</vt:i4>
      </vt:variant>
    </vt:vector>
  </HeadingPairs>
  <TitlesOfParts>
    <vt:vector size="38" baseType="lpstr">
      <vt:lpstr>Arial</vt:lpstr>
      <vt:lpstr>SimSun</vt:lpstr>
      <vt:lpstr>SimHei</vt:lpstr>
      <vt:lpstr>Calibri</vt:lpstr>
      <vt:lpstr>Calibri Light</vt:lpstr>
      <vt:lpstr>等线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14_Benutzerdefiniertes Design</vt:lpstr>
      <vt:lpstr>15_Benutzerdefiniertes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1550</cp:revision>
  <cp:lastPrinted>2016-12-02T10:19:09Z</cp:lastPrinted>
  <dcterms:created xsi:type="dcterms:W3CDTF">2013-12-13T09:03:28Z</dcterms:created>
  <dcterms:modified xsi:type="dcterms:W3CDTF">2020-08-18T21:33:18Z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