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157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6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82.xml" ContentType="application/vnd.openxmlformats-officedocument.presentationml.slideLayout+xml"/>
  <Override PartName="/ppt/slideLayouts/slideLayout193.xml" ContentType="application/vnd.openxmlformats-officedocument.presentationml.slideLayout+xml"/>
  <Override PartName="/ppt/slideMasters/slideMaster19.xml" ContentType="application/vnd.openxmlformats-officedocument.presentationml.slideMaster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71.xml" ContentType="application/vnd.openxmlformats-officedocument.presentationml.slideLayout+xml"/>
  <Override PartName="/ppt/slideLayouts/slideLayout258.xml" ContentType="application/vnd.openxmlformats-officedocument.presentationml.slideLayout+xml"/>
  <Default Extension="xml" ContentType="application/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60.xml" ContentType="application/vnd.openxmlformats-officedocument.presentationml.slideLayout+xml"/>
  <Override PartName="/ppt/theme/theme18.xml" ContentType="application/vnd.openxmlformats-officedocument.theme+xml"/>
  <Override PartName="/ppt/slideLayouts/slideLayout247.xml" ContentType="application/vnd.openxmlformats-officedocument.presentationml.slideLayout+xml"/>
  <Override PartName="/ppt/tableStyles.xml" ContentType="application/vnd.openxmlformats-officedocument.presentationml.tableStyles+xml"/>
  <Override PartName="/ppt/slideLayouts/slideLayout102.xml" ContentType="application/vnd.openxmlformats-officedocument.presentationml.slideLayout+xml"/>
  <Override PartName="/ppt/slideLayouts/slideLayout236.xml" ContentType="application/vnd.openxmlformats-officedocument.presentationml.slideLayout+xml"/>
  <Override PartName="/ppt/slideMasters/slideMaster8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22.xml" ContentType="application/vnd.openxmlformats-officedocument.presentationml.slideMaster+xml"/>
  <Override PartName="/ppt/slideLayouts/slideLayout225.xml" ContentType="application/vnd.openxmlformats-officedocument.presentationml.slideLayout+xml"/>
  <Override PartName="/ppt/slideLayouts/slideLayout198.xml" ContentType="application/vnd.openxmlformats-officedocument.presentationml.slideLayout+xml"/>
  <Override PartName="/ppt/slideLayouts/slideLayout203.xml" ContentType="application/vnd.openxmlformats-officedocument.presentationml.slideLayout+xml"/>
  <Override PartName="/ppt/slideLayouts/slideLayout214.xml" ContentType="application/vnd.openxmlformats-officedocument.presentationml.slideLayout+xml"/>
  <Override PartName="/ppt/theme/theme21.xml" ContentType="application/vnd.openxmlformats-officedocument.theme+xml"/>
  <Override PartName="/ppt/slideLayouts/slideLayout250.xml" ContentType="application/vnd.openxmlformats-officedocument.presentationml.slideLayout+xml"/>
  <Override PartName="/ppt/slideLayouts/slideLayout261.xml" ContentType="application/vnd.openxmlformats-officedocument.presentationml.slideLayout+xml"/>
  <Override PartName="/ppt/notesSlides/notesSlide7.xml" ContentType="application/vnd.openxmlformats-officedocument.presentationml.notesSlide+xml"/>
  <Override PartName="/ppt/slideLayouts/slideLayout8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0.xml" ContentType="application/vnd.openxmlformats-officedocument.theme+xml"/>
  <Override PartName="/ppt/slideLayouts/slideLayout187.xml" ContentType="application/vnd.openxmlformats-officedocument.presentationml.slideLayout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65.xml" ContentType="application/vnd.openxmlformats-officedocument.presentationml.slideLayout+xml"/>
  <Override PartName="/ppt/slideLayouts/slideLayout176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5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143.xml" ContentType="application/vnd.openxmlformats-officedocument.presentationml.slideLayout+xml"/>
  <Override PartName="/ppt/slideLayouts/slideLayout190.xml" ContentType="application/vnd.openxmlformats-officedocument.presentationml.slideLayout+xml"/>
  <Override PartName="/ppt/presentation.xml" ContentType="application/vnd.openxmlformats-officedocument.presentationml.presentation.main+xml"/>
  <Override PartName="/ppt/slideMasters/slideMaster16.xml" ContentType="application/vnd.openxmlformats-officedocument.presentationml.slideMaster+xml"/>
  <Override PartName="/ppt/slideLayouts/slideLayout32.xml" ContentType="application/vnd.openxmlformats-officedocument.presentationml.slideLayout+xml"/>
  <Override PartName="/ppt/slideLayouts/slideLayout132.xml" ContentType="application/vnd.openxmlformats-officedocument.presentationml.slideLayout+xml"/>
  <Override PartName="/ppt/slideLayouts/slideLayout219.xml" ContentType="application/vnd.openxmlformats-officedocument.presentationml.slideLayout+xml"/>
  <Override PartName="/docProps/app.xml" ContentType="application/vnd.openxmlformats-officedocument.extended-properties+xml"/>
  <Override PartName="/ppt/slideLayouts/slideLayout21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slideLayouts/slideLayout208.xml" ContentType="application/vnd.openxmlformats-officedocument.presentationml.slideLayout+xml"/>
  <Override PartName="/ppt/slideLayouts/slideLayout255.xml" ContentType="application/vnd.openxmlformats-officedocument.presentationml.slideLayout+xml"/>
  <Override PartName="/ppt/theme/theme26.xml" ContentType="application/vnd.openxmlformats-officedocument.theme+xml"/>
  <Override PartName="/ppt/slideLayouts/slideLayout10.xml" ContentType="application/vnd.openxmlformats-officedocument.presentationml.slideLayout+xml"/>
  <Override PartName="/ppt/theme/theme15.xml" ContentType="application/vnd.openxmlformats-officedocument.theme+xml"/>
  <Override PartName="/ppt/slideLayouts/slideLayout233.xml" ContentType="application/vnd.openxmlformats-officedocument.presentationml.slideLayout+xml"/>
  <Override PartName="/ppt/slideLayouts/slideLayout244.xml" ContentType="application/vnd.openxmlformats-officedocument.presentationml.slideLayout+xml"/>
  <Override PartName="/ppt/slideLayouts/slideLayout222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Layouts/slideLayout59.xml" ContentType="application/vnd.openxmlformats-officedocument.presentationml.slideLayout+xml"/>
  <Override PartName="/ppt/theme/theme7.xml" ContentType="application/vnd.openxmlformats-officedocument.theme+xml"/>
  <Override PartName="/ppt/slideLayouts/slideLayout159.xml" ContentType="application/vnd.openxmlformats-officedocument.presentationml.slideLayout+xml"/>
  <Override PartName="/ppt/slideLayouts/slideLayout211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48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84.xml" ContentType="application/vnd.openxmlformats-officedocument.presentationml.slideLayout+xml"/>
  <Override PartName="/ppt/slideLayouts/slideLayout195.xml" ContentType="application/vnd.openxmlformats-officedocument.presentationml.slideLayout+xml"/>
  <Override PartName="/ppt/slideLayouts/slideLayout200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73.xml" ContentType="application/vnd.openxmlformats-officedocument.presentationml.slideLayout+xml"/>
  <Override PartName="/ppt/slides/slide2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249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238.xml" ContentType="application/vnd.openxmlformats-officedocument.presentationml.slideLayout+xml"/>
  <Override PartName="/ppt/slideMasters/slideMaster24.xml" ContentType="application/vnd.openxmlformats-officedocument.presentationml.slideMaster+xml"/>
  <Override PartName="/ppt/slideLayouts/slideLayout40.xml" ContentType="application/vnd.openxmlformats-officedocument.presentationml.slideLayout+xml"/>
  <Override PartName="/ppt/slideLayouts/slideLayout227.xml" ContentType="application/vnd.openxmlformats-officedocument.presentationml.slideLayout+xml"/>
  <Override PartName="/ppt/slideMasters/slideMaster13.xml" ContentType="application/vnd.openxmlformats-officedocument.presentationml.slideMaster+xml"/>
  <Override PartName="/ppt/slideLayouts/slideLayout205.xml" ContentType="application/vnd.openxmlformats-officedocument.presentationml.slideLayout+xml"/>
  <Override PartName="/ppt/slideLayouts/slideLayout216.xml" ContentType="application/vnd.openxmlformats-officedocument.presentationml.slideLayout+xml"/>
  <Override PartName="/ppt/theme/theme23.xml" ContentType="application/vnd.openxmlformats-officedocument.theme+xml"/>
  <Override PartName="/ppt/slideLayouts/slideLayout252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12.xml" ContentType="application/vnd.openxmlformats-officedocument.theme+xml"/>
  <Override PartName="/ppt/slideLayouts/slideLayout189.xml" ContentType="application/vnd.openxmlformats-officedocument.presentationml.slideLayout+xml"/>
  <Override PartName="/ppt/slideLayouts/slideLayout241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178.xml" ContentType="application/vnd.openxmlformats-officedocument.presentationml.slideLayout+xml"/>
  <Override PartName="/ppt/slideLayouts/slideLayout230.xml" ContentType="application/vnd.openxmlformats-officedocument.presentationml.slideLayout+xml"/>
  <Override PartName="/ppt/slideMasters/slideMaster2.xml" ContentType="application/vnd.openxmlformats-officedocument.presentationml.slideMaster+xml"/>
  <Override PartName="/ppt/theme/theme4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6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74.xml" ContentType="application/vnd.openxmlformats-officedocument.presentationml.slideLayout+xml"/>
  <Override PartName="/ppt/slideLayouts/slideLayout192.xml" ContentType="application/vnd.openxmlformats-officedocument.presentationml.slideLayout+xml"/>
  <Override PartName="/ppt/slideMasters/slideMaster18.xml" ContentType="application/vnd.openxmlformats-officedocument.presentationml.slideMaster+xml"/>
  <Override PartName="/ppt/slideLayouts/slideLayout16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81.xml" ContentType="application/vnd.openxmlformats-officedocument.presentationml.slideLayout+xml"/>
  <Default Extension="jpeg" ContentType="image/jpeg"/>
  <Override PartName="/ppt/slideLayouts/slideLayout1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70.xml" ContentType="application/vnd.openxmlformats-officedocument.presentationml.slideLayout+xml"/>
  <Override PartName="/ppt/slideLayouts/slideLayout228.xml" ContentType="application/vnd.openxmlformats-officedocument.presentationml.slideLayout+xml"/>
  <Override PartName="/ppt/slideLayouts/slideLayout239.xml" ContentType="application/vnd.openxmlformats-officedocument.presentationml.slideLayout+xml"/>
  <Override PartName="/ppt/slideLayouts/slideLayout257.xml" ContentType="application/vnd.openxmlformats-officedocument.presentationml.slideLayout+xml"/>
  <Override PartName="/ppt/slideMasters/slideMaster14.xml" ContentType="application/vnd.openxmlformats-officedocument.presentationml.slideMaster+xml"/>
  <Override PartName="/ppt/slideLayouts/slideLayout12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30.xml" ContentType="application/vnd.openxmlformats-officedocument.presentationml.slideLayout+xml"/>
  <Override PartName="/ppt/theme/theme17.xml" ContentType="application/vnd.openxmlformats-officedocument.theme+xml"/>
  <Override PartName="/ppt/slideLayouts/slideLayout217.xml" ContentType="application/vnd.openxmlformats-officedocument.presentationml.slideLayout+xml"/>
  <Override PartName="/ppt/slideLayouts/slideLayout235.xml" ContentType="application/vnd.openxmlformats-officedocument.presentationml.slideLayout+xml"/>
  <Override PartName="/ppt/slideLayouts/slideLayout246.xml" ContentType="application/vnd.openxmlformats-officedocument.presentationml.slideLayout+xml"/>
  <Override PartName="/ppt/slideMasters/slideMaster21.xml" ContentType="application/vnd.openxmlformats-officedocument.presentationml.slideMaster+xml"/>
  <Override PartName="/ppt/slideLayouts/slideLayout206.xml" ContentType="application/vnd.openxmlformats-officedocument.presentationml.slideLayout+xml"/>
  <Override PartName="/ppt/slideLayouts/slideLayout224.xml" ContentType="application/vnd.openxmlformats-officedocument.presentationml.slideLayout+xml"/>
  <Override PartName="/ppt/slideLayouts/slideLayout253.xml" ContentType="application/vnd.openxmlformats-officedocument.presentationml.slideLayout+xml"/>
  <Override PartName="/ppt/theme/theme24.xml" ContentType="application/vnd.openxmlformats-officedocument.theme+xml"/>
  <Override PartName="/ppt/slideMasters/slideMaster7.xml" ContentType="application/vnd.openxmlformats-officedocument.presentationml.slideMaster+xml"/>
  <Override PartName="/ppt/slideMasters/slideMaster10.xml" ContentType="application/vnd.openxmlformats-officedocument.presentationml.slideMaster+xml"/>
  <Override PartName="/ppt/theme/theme9.xml" ContentType="application/vnd.openxmlformats-officedocument.theme+xml"/>
  <Override PartName="/ppt/theme/theme13.xml" ContentType="application/vnd.openxmlformats-officedocument.theme+xml"/>
  <Override PartName="/ppt/slideLayouts/slideLayout179.xml" ContentType="application/vnd.openxmlformats-officedocument.presentationml.slideLayout+xml"/>
  <Override PartName="/ppt/slideLayouts/slideLayout213.xml" ContentType="application/vnd.openxmlformats-officedocument.presentationml.slideLayout+xml"/>
  <Override PartName="/ppt/slideLayouts/slideLayout231.xml" ContentType="application/vnd.openxmlformats-officedocument.presentationml.slideLayout+xml"/>
  <Override PartName="/ppt/slideLayouts/slideLayout242.xml" ContentType="application/vnd.openxmlformats-officedocument.presentationml.slideLayout+xml"/>
  <Override PartName="/ppt/slideLayouts/slideLayout260.xml" ContentType="application/vnd.openxmlformats-officedocument.presentationml.slideLayout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Layouts/slideLayout6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68.xml" ContentType="application/vnd.openxmlformats-officedocument.presentationml.slideLayout+xml"/>
  <Override PartName="/ppt/slideLayouts/slideLayout186.xml" ContentType="application/vnd.openxmlformats-officedocument.presentationml.slideLayout+xml"/>
  <Override PartName="/ppt/slideLayouts/slideLayout197.xml" ContentType="application/vnd.openxmlformats-officedocument.presentationml.slideLayout+xml"/>
  <Override PartName="/ppt/slideLayouts/slideLayout202.xml" ContentType="application/vnd.openxmlformats-officedocument.presentationml.slideLayout+xml"/>
  <Override PartName="/ppt/theme/theme20.xml" ContentType="application/vnd.openxmlformats-officedocument.theme+xml"/>
  <Override PartName="/ppt/slideLayouts/slideLayout220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7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64.xml" ContentType="application/vnd.openxmlformats-officedocument.presentationml.slideLayout+xml"/>
  <Override PartName="/ppt/theme/theme1.xml" ContentType="application/vnd.openxmlformats-officedocument.theme+xml"/>
  <Override PartName="/ppt/slideLayouts/slideLayout53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229.xml" ContentType="application/vnd.openxmlformats-officedocument.presentationml.slideLayout+xml"/>
  <Override PartName="/ppt/slideMasters/slideMaster15.xml" ContentType="application/vnd.openxmlformats-officedocument.presentationml.slideMaster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207.xml" ContentType="application/vnd.openxmlformats-officedocument.presentationml.slideLayout+xml"/>
  <Override PartName="/ppt/slideLayouts/slideLayout218.xml" ContentType="application/vnd.openxmlformats-officedocument.presentationml.slideLayout+xml"/>
  <Override PartName="/ppt/slideLayouts/slideLayout254.xml" ContentType="application/vnd.openxmlformats-officedocument.presentationml.slideLayout+xml"/>
  <Override PartName="/docProps/custom.xml" ContentType="application/vnd.openxmlformats-officedocument.custom-properties+xml"/>
  <Override PartName="/ppt/theme/theme14.xml" ContentType="application/vnd.openxmlformats-officedocument.theme+xml"/>
  <Override PartName="/ppt/slideLayouts/slideLayout243.xml" ContentType="application/vnd.openxmlformats-officedocument.presentationml.slideLayout+xml"/>
  <Override PartName="/ppt/theme/theme25.xml" ContentType="application/vnd.openxmlformats-officedocument.theme+xml"/>
  <Override PartName="/ppt/slideLayouts/slideLayout232.xml" ContentType="application/vnd.openxmlformats-officedocument.presentationml.slideLayout+xml"/>
  <Override PartName="/ppt/slideMasters/slideMaster4.xml" ContentType="application/vnd.openxmlformats-officedocument.presentationml.slide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69.xml" ContentType="application/vnd.openxmlformats-officedocument.presentationml.slideLayout+xml"/>
  <Override PartName="/ppt/slideLayouts/slideLayout210.xml" ContentType="application/vnd.openxmlformats-officedocument.presentationml.slideLayout+xml"/>
  <Override PartName="/ppt/slideLayouts/slideLayout221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94.xml" ContentType="application/vnd.openxmlformats-officedocument.presentationml.slideLayout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slideLayouts/slideLayout3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83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72.xml" ContentType="application/vnd.openxmlformats-officedocument.presentationml.slideLayout+xml"/>
  <Override PartName="/ppt/slideLayouts/slideLayout25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50.xml" ContentType="application/vnd.openxmlformats-officedocument.presentationml.slideLayout+xml"/>
  <Override PartName="/ppt/theme/theme19.xml" ContentType="application/vnd.openxmlformats-officedocument.theme+xml"/>
  <Override PartName="/ppt/slideLayouts/slideLayout248.xml" ContentType="application/vnd.openxmlformats-officedocument.presentationml.slideLayout+xml"/>
  <Override PartName="/ppt/slideMasters/slideMaster23.xml" ContentType="application/vnd.openxmlformats-officedocument.presentationml.slideMaster+xml"/>
  <Override PartName="/ppt/slideLayouts/slideLayout50.xml" ContentType="application/vnd.openxmlformats-officedocument.presentationml.slideLayout+xml"/>
  <Override PartName="/ppt/slideLayouts/slideLayout226.xml" ContentType="application/vnd.openxmlformats-officedocument.presentationml.slideLayout+xml"/>
  <Override PartName="/ppt/slideLayouts/slideLayout237.xml" ContentType="application/vnd.openxmlformats-officedocument.presentationml.slideLayout+xml"/>
  <Override PartName="/ppt/slideMasters/slideMaster9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Layouts/slideLayout215.xml" ContentType="application/vnd.openxmlformats-officedocument.presentationml.slideLayout+xml"/>
  <Override PartName="/ppt/slideLayouts/slideLayout262.xml" ContentType="application/vnd.openxmlformats-officedocument.presentationml.slideLayout+xml"/>
  <Override PartName="/ppt/notesSlides/notesSlide8.xml" ContentType="application/vnd.openxmlformats-officedocument.presentationml.notesSlide+xml"/>
  <Override PartName="/ppt/slideLayouts/slideLayout99.xml" ContentType="application/vnd.openxmlformats-officedocument.presentationml.slideLayout+xml"/>
  <Override PartName="/ppt/slideLayouts/slideLayout188.xml" ContentType="application/vnd.openxmlformats-officedocument.presentationml.slideLayout+xml"/>
  <Override PartName="/ppt/slideLayouts/slideLayout199.xml" ContentType="application/vnd.openxmlformats-officedocument.presentationml.slideLayout+xml"/>
  <Override PartName="/ppt/slideLayouts/slideLayout204.xml" ContentType="application/vnd.openxmlformats-officedocument.presentationml.slideLayout+xml"/>
  <Override PartName="/ppt/theme/theme22.xml" ContentType="application/vnd.openxmlformats-officedocument.theme+xml"/>
  <Override PartName="/ppt/slideLayouts/slideLayout251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slideLayouts/slideLayout88.xml" ContentType="application/vnd.openxmlformats-officedocument.presentationml.slideLayout+xml"/>
  <Override PartName="/ppt/theme/theme11.xml" ContentType="application/vnd.openxmlformats-officedocument.theme+xml"/>
  <Override PartName="/ppt/slideLayouts/slideLayout177.xml" ContentType="application/vnd.openxmlformats-officedocument.presentationml.slideLayout+xml"/>
  <Override PartName="/ppt/slideLayouts/slideLayout240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66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3.xml" ContentType="application/vnd.openxmlformats-officedocument.theme+xml"/>
  <Override PartName="/ppt/slideLayouts/slideLayout55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5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133.xml" ContentType="application/vnd.openxmlformats-officedocument.presentationml.slideLayout+xml"/>
  <Override PartName="/ppt/slideLayouts/slideLayout144.xml" ContentType="application/vnd.openxmlformats-officedocument.presentationml.slideLayout+xml"/>
  <Override PartName="/ppt/slideLayouts/slideLayout180.xml" ContentType="application/vnd.openxmlformats-officedocument.presentationml.slideLayout+xml"/>
  <Override PartName="/ppt/slideLayouts/slideLayout191.xml" ContentType="application/vnd.openxmlformats-officedocument.presentationml.slideLayout+xml"/>
  <Default Extension="rels" ContentType="application/vnd.openxmlformats-package.relationships+xml"/>
  <Override PartName="/ppt/slideMasters/slideMaster17.xml" ContentType="application/vnd.openxmlformats-officedocument.presentationml.slideMaster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122.xml" ContentType="application/vnd.openxmlformats-officedocument.presentationml.slideLayout+xml"/>
  <Override PartName="/ppt/slideLayouts/slideLayout209.xml" ContentType="application/vnd.openxmlformats-officedocument.presentationml.slideLayout+xml"/>
  <Override PartName="/ppt/slideLayouts/slideLayout256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11.xml" ContentType="application/vnd.openxmlformats-officedocument.presentationml.slideLayout+xml"/>
  <Override PartName="/ppt/theme/theme16.xml" ContentType="application/vnd.openxmlformats-officedocument.theme+xml"/>
  <Override PartName="/ppt/slideLayouts/slideLayout245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234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20.xml" ContentType="application/vnd.openxmlformats-officedocument.presentationml.slideMaster+xml"/>
  <Override PartName="/ppt/theme/theme8.xml" ContentType="application/vnd.openxmlformats-officedocument.theme+xml"/>
  <Override PartName="/ppt/slideLayouts/slideLayout223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96.xml" ContentType="application/vnd.openxmlformats-officedocument.presentationml.slideLayout+xml"/>
  <Override PartName="/ppt/slideLayouts/slideLayout201.xml" ContentType="application/vnd.openxmlformats-officedocument.presentationml.slideLayout+xml"/>
  <Override PartName="/ppt/slideLayouts/slideLayout212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3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8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0" r:id="rId1"/>
    <p:sldMasterId id="2147483672" r:id="rId2"/>
    <p:sldMasterId id="2147483706" r:id="rId3"/>
    <p:sldMasterId id="2147483786" r:id="rId4"/>
    <p:sldMasterId id="2147483798" r:id="rId5"/>
    <p:sldMasterId id="2147483997" r:id="rId6"/>
    <p:sldMasterId id="2147484119" r:id="rId7"/>
    <p:sldMasterId id="2147484263" r:id="rId8"/>
    <p:sldMasterId id="2147484429" r:id="rId9"/>
    <p:sldMasterId id="2147485497" r:id="rId10"/>
    <p:sldMasterId id="2147485509" r:id="rId11"/>
    <p:sldMasterId id="2147485521" r:id="rId12"/>
    <p:sldMasterId id="2147486435" r:id="rId13"/>
    <p:sldMasterId id="2147486744" r:id="rId14"/>
    <p:sldMasterId id="2147487990" r:id="rId15"/>
    <p:sldMasterId id="2147489147" r:id="rId16"/>
    <p:sldMasterId id="2147491077" r:id="rId17"/>
    <p:sldMasterId id="2147491385" r:id="rId18"/>
    <p:sldMasterId id="2147491713" r:id="rId19"/>
    <p:sldMasterId id="2147491725" r:id="rId20"/>
    <p:sldMasterId id="2147492413" r:id="rId21"/>
    <p:sldMasterId id="2147493485" r:id="rId22"/>
    <p:sldMasterId id="2147494196" r:id="rId23"/>
    <p:sldMasterId id="2147494569" r:id="rId24"/>
  </p:sldMasterIdLst>
  <p:notesMasterIdLst>
    <p:notesMasterId r:id="rId33"/>
  </p:notesMasterIdLst>
  <p:handoutMasterIdLst>
    <p:handoutMasterId r:id="rId34"/>
  </p:handoutMasterIdLst>
  <p:sldIdLst>
    <p:sldId id="2091" r:id="rId25"/>
    <p:sldId id="1780" r:id="rId26"/>
    <p:sldId id="19889" r:id="rId27"/>
    <p:sldId id="1781" r:id="rId28"/>
    <p:sldId id="19890" r:id="rId29"/>
    <p:sldId id="19891" r:id="rId30"/>
    <p:sldId id="19892" r:id="rId31"/>
    <p:sldId id="1782" r:id="rId32"/>
  </p:sldIdLst>
  <p:sldSz cx="9144000" cy="6858000" type="screen4x3"/>
  <p:notesSz cx="6884988" cy="10018713"/>
  <p:kinsoku lang="ja-JP" invalStChars="、。，．・：；？！゛゜ヽヾゝゞ々’”）〕］｝〉》」』】°‰′″℃％!%),.:;]}｡｣､･ﾞﾟ" invalEndChars="‘“（〔［｛〈《「『【￥＄$([\{｢"/>
  <p:defaultTextStyle>
    <a:defPPr>
      <a:defRPr lang="zh-CN"/>
    </a:defPPr>
    <a:lvl1pPr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5pPr>
    <a:lvl6pPr marL="2286000" algn="l" defTabSz="914400" rtl="0" eaLnBrk="1" latinLnBrk="0" hangingPunct="1"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6pPr>
    <a:lvl7pPr marL="2743200" algn="l" defTabSz="914400" rtl="0" eaLnBrk="1" latinLnBrk="0" hangingPunct="1"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7pPr>
    <a:lvl8pPr marL="3200400" algn="l" defTabSz="914400" rtl="0" eaLnBrk="1" latinLnBrk="0" hangingPunct="1"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8pPr>
    <a:lvl9pPr marL="3657600" algn="l" defTabSz="914400" rtl="0" eaLnBrk="1" latinLnBrk="0" hangingPunct="1">
      <a:defRPr sz="4400" b="1" kern="1200">
        <a:solidFill>
          <a:schemeClr val="tx1"/>
        </a:solidFill>
        <a:latin typeface="Arial" charset="0"/>
        <a:ea typeface="SimSun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clrMode="bw"/>
  <p:showPr showNarration="1">
    <p:present/>
    <p:sldAll/>
    <p:penClr>
      <a:srgbClr val="FF0000"/>
    </p:penClr>
  </p:showPr>
  <p:clrMru>
    <a:srgbClr val="3333CC"/>
    <a:srgbClr val="07B5EB"/>
    <a:srgbClr val="50D2FA"/>
    <a:srgbClr val="003300"/>
    <a:srgbClr val="A7E13F"/>
    <a:srgbClr val="FF0000"/>
    <a:srgbClr val="FFFFCC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88" autoAdjust="0"/>
    <p:restoredTop sz="91459" autoAdjust="0"/>
  </p:normalViewPr>
  <p:slideViewPr>
    <p:cSldViewPr>
      <p:cViewPr varScale="1">
        <p:scale>
          <a:sx n="152" d="100"/>
          <a:sy n="152" d="100"/>
        </p:scale>
        <p:origin x="-2718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Master" Target="slideMasters/slideMaster18.xml"/><Relationship Id="rId26" Type="http://schemas.openxmlformats.org/officeDocument/2006/relationships/slide" Target="slides/slide2.xml"/><Relationship Id="rId3" Type="http://schemas.openxmlformats.org/officeDocument/2006/relationships/slideMaster" Target="slideMasters/slideMaster3.xml"/><Relationship Id="rId21" Type="http://schemas.openxmlformats.org/officeDocument/2006/relationships/slideMaster" Target="slideMasters/slideMaster21.xml"/><Relationship Id="rId34" Type="http://schemas.openxmlformats.org/officeDocument/2006/relationships/handoutMaster" Target="handoutMasters/handoutMaster1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1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Master" Target="slideMasters/slideMaster20.xml"/><Relationship Id="rId29" Type="http://schemas.openxmlformats.org/officeDocument/2006/relationships/slide" Target="slides/slide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Master" Target="slideMasters/slideMaster24.xml"/><Relationship Id="rId32" Type="http://schemas.openxmlformats.org/officeDocument/2006/relationships/slide" Target="slides/slide8.xml"/><Relationship Id="rId37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Master" Target="slideMasters/slideMaster23.xml"/><Relationship Id="rId28" Type="http://schemas.openxmlformats.org/officeDocument/2006/relationships/slide" Target="slides/slide4.xml"/><Relationship Id="rId36" Type="http://schemas.openxmlformats.org/officeDocument/2006/relationships/viewProps" Target="viewProps.xml"/><Relationship Id="rId10" Type="http://schemas.openxmlformats.org/officeDocument/2006/relationships/slideMaster" Target="slideMasters/slideMaster10.xml"/><Relationship Id="rId19" Type="http://schemas.openxmlformats.org/officeDocument/2006/relationships/slideMaster" Target="slideMasters/slideMaster19.xml"/><Relationship Id="rId31" Type="http://schemas.openxmlformats.org/officeDocument/2006/relationships/slide" Target="slides/slide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Master" Target="slideMasters/slideMaster22.xml"/><Relationship Id="rId27" Type="http://schemas.openxmlformats.org/officeDocument/2006/relationships/slide" Target="slides/slide3.xml"/><Relationship Id="rId30" Type="http://schemas.openxmlformats.org/officeDocument/2006/relationships/slide" Target="slides/slide6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4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00488" y="0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t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15475"/>
            <a:ext cx="2982913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defTabSz="931863"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84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00488" y="9515475"/>
            <a:ext cx="2982912" cy="50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260" tIns="46630" rIns="93260" bIns="46630" numCol="1" anchor="b" anchorCtr="0" compatLnSpc="1">
            <a:prstTxWarp prst="textNoShape">
              <a:avLst/>
            </a:prstTxWarp>
          </a:bodyPr>
          <a:lstStyle>
            <a:lvl1pPr algn="r" defTabSz="931863" eaLnBrk="1" hangingPunct="1">
              <a:defRPr sz="1200" b="0">
                <a:cs typeface="Arial" charset="0"/>
              </a:defRPr>
            </a:lvl1pPr>
          </a:lstStyle>
          <a:p>
            <a:fld id="{EAB04DB7-E1B8-45F9-8741-908533956245}" type="slidenum">
              <a:rPr lang="en-US" altLang="zh-CN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900488" y="0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0BCE018B-5FE5-4F02-A2A7-B7C9DAEAD459}" type="datetimeFigureOut">
              <a:rPr lang="zh-CN" altLang="de-DE"/>
              <a:pPr>
                <a:defRPr/>
              </a:pPr>
              <a:t>2020/8/18</a:t>
            </a:fld>
            <a:endParaRPr lang="en-US" altLang="zh-CN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87450" y="1252538"/>
            <a:ext cx="4510088" cy="3381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8975" y="4821238"/>
            <a:ext cx="5507038" cy="3944937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517063"/>
            <a:ext cx="2982913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900488" y="9517063"/>
            <a:ext cx="2982912" cy="5016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b="0">
                <a:cs typeface="Arial" charset="0"/>
              </a:defRPr>
            </a:lvl1pPr>
          </a:lstStyle>
          <a:p>
            <a:fld id="{EC0F257E-420F-464D-B260-429AA0B19F93}" type="slidenum">
              <a:rPr lang="zh-CN" altLang="en-US"/>
              <a:pPr/>
              <a:t>‹Nr.›</a:t>
            </a:fld>
            <a:endParaRPr lang="en-US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SimSun" pitchFamily="2" charset="-122"/>
        <a:cs typeface="SimSun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0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en-US" smtClean="0"/>
              <a:t>证道题目可以在当月月报上找到。</a:t>
            </a:r>
            <a:endParaRPr kumimoji="0"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kumimoji="0" lang="zh-CN" altLang="de-DE" smtClean="0"/>
              <a:t>标题为</a:t>
            </a:r>
            <a:r>
              <a:rPr kumimoji="0" lang="de-DE" altLang="zh-CN" smtClean="0"/>
              <a:t>42</a:t>
            </a:r>
            <a:r>
              <a:rPr kumimoji="0" lang="zh-CN" altLang="en-US" smtClean="0"/>
              <a:t>正文字体</a:t>
            </a:r>
            <a:r>
              <a:rPr kumimoji="0" lang="en-US" altLang="zh-CN" smtClean="0"/>
              <a:t>66</a:t>
            </a:r>
            <a:r>
              <a:rPr kumimoji="0" lang="zh-CN" altLang="en-US" smtClean="0"/>
              <a:t>。</a:t>
            </a:r>
          </a:p>
        </p:txBody>
      </p:sp>
      <p:sp>
        <p:nvSpPr>
          <p:cNvPr id="15360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B9B3FF2B-6175-4E1C-9DE6-AB5B6F5A430F}" type="slidenum">
              <a:rPr lang="zh-CN" altLang="en-US">
                <a:solidFill>
                  <a:srgbClr val="000000"/>
                </a:solidFill>
              </a:rPr>
              <a:pPr/>
              <a:t>1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565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5565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7E27E0F-2869-41D2-B9D0-3064C03CD762}" type="slidenum">
              <a:rPr lang="zh-CN" altLang="en-US">
                <a:solidFill>
                  <a:srgbClr val="000000"/>
                </a:solidFill>
              </a:rPr>
              <a:pPr/>
              <a:t>2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769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5770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C570881-5F6F-4DF3-BE09-0F14A92F9A55}" type="slidenum">
              <a:rPr lang="zh-CN" altLang="en-US">
                <a:solidFill>
                  <a:srgbClr val="000000"/>
                </a:solidFill>
              </a:rPr>
              <a:pPr/>
              <a:t>3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9747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59748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ED2B0AF5-73AF-45B4-A4E9-4BDF3EAC792B}" type="slidenum">
              <a:rPr lang="zh-CN" altLang="en-US">
                <a:solidFill>
                  <a:srgbClr val="000000"/>
                </a:solidFill>
              </a:rPr>
              <a:pPr/>
              <a:t>4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1795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61796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9ACB89C-9323-46A4-909B-339C1C53482A}" type="slidenum">
              <a:rPr lang="zh-CN" altLang="en-US">
                <a:solidFill>
                  <a:srgbClr val="000000"/>
                </a:solidFill>
              </a:rPr>
              <a:pPr/>
              <a:t>5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43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63844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8CEC19E-70F7-4471-90AF-0FBE87A21588}" type="slidenum">
              <a:rPr lang="zh-CN" altLang="en-US">
                <a:solidFill>
                  <a:srgbClr val="000000"/>
                </a:solidFill>
              </a:rPr>
              <a:pPr/>
              <a:t>6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5891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65892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F2F84CE-A896-4CD0-83DD-9E5DC3136C3F}" type="slidenum">
              <a:rPr lang="zh-CN" altLang="en-US">
                <a:solidFill>
                  <a:srgbClr val="000000"/>
                </a:solidFill>
              </a:rPr>
              <a:pPr/>
              <a:t>7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7939" name="备注占位符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讲道内容可在周五晚上或周六早上从同工处获得。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请尽量在周六</a:t>
            </a:r>
            <a:r>
              <a:rPr lang="en-US" altLang="zh-CN" smtClean="0"/>
              <a:t>14</a:t>
            </a:r>
            <a:r>
              <a:rPr lang="zh-CN" altLang="en-US" smtClean="0"/>
              <a:t>点之前将讲道内容更新。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牧师提供的讲道大纲是繁体字的，请尽量转换成简体字。推荐网站：</a:t>
            </a:r>
            <a:r>
              <a:rPr lang="de-DE" altLang="zh-CN" smtClean="0"/>
              <a:t>http://www.hao123.com/haoserver/jianfanzh.htm</a:t>
            </a:r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正文内容是由牧师逐项播放的，请为每项内容加入动画。</a:t>
            </a:r>
            <a:endParaRPr lang="en-US" altLang="zh-CN" smtClean="0"/>
          </a:p>
          <a:p>
            <a:pPr marL="228600" indent="-228600" eaLnBrk="1" hangingPunct="1">
              <a:spcBef>
                <a:spcPct val="0"/>
              </a:spcBef>
              <a:buFontTx/>
              <a:buAutoNum type="arabicPeriod"/>
            </a:pPr>
            <a:r>
              <a:rPr lang="zh-CN" altLang="en-US" smtClean="0"/>
              <a:t>请保持正文对齐，</a:t>
            </a:r>
            <a:r>
              <a:rPr lang="zh-CN" altLang="de-DE" smtClean="0"/>
              <a:t>标题为</a:t>
            </a:r>
            <a:r>
              <a:rPr lang="de-DE" altLang="zh-CN" smtClean="0"/>
              <a:t>36</a:t>
            </a:r>
            <a:r>
              <a:rPr lang="zh-CN" altLang="de-DE" smtClean="0"/>
              <a:t>，</a:t>
            </a:r>
            <a:r>
              <a:rPr lang="zh-CN" altLang="en-US" smtClean="0"/>
              <a:t>字体</a:t>
            </a:r>
            <a:r>
              <a:rPr lang="en-US" altLang="zh-CN" smtClean="0"/>
              <a:t>34</a:t>
            </a:r>
            <a:r>
              <a:rPr lang="zh-CN" altLang="en-US" smtClean="0"/>
              <a:t>。</a:t>
            </a:r>
            <a:endParaRPr lang="de-DE" altLang="zh-CN" smtClean="0"/>
          </a:p>
        </p:txBody>
      </p:sp>
      <p:sp>
        <p:nvSpPr>
          <p:cNvPr id="16794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A843881-937C-430B-954C-F52572BF2EBB}" type="slidenum">
              <a:rPr lang="zh-CN" altLang="en-US">
                <a:solidFill>
                  <a:srgbClr val="000000"/>
                </a:solidFill>
              </a:rPr>
              <a:pPr/>
              <a:t>8</a:t>
            </a:fld>
            <a:endParaRPr lang="en-US" altLang="zh-CN"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8.xml"/></Relationships>
</file>

<file path=ppt/slideLayouts/_rels/slideLayout1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1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9.xml"/></Relationships>
</file>

<file path=ppt/slideLayouts/_rels/slideLayout2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0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1.xml"/></Relationships>
</file>

<file path=ppt/slideLayouts/_rels/slideLayout2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2.xml"/></Relationships>
</file>

<file path=ppt/slideLayouts/_rels/slideLayout2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3.xml"/></Relationships>
</file>

<file path=ppt/slideLayouts/_rels/slideLayout2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74FE8-9FB6-48E6-8595-2BB13B288B3A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676168-09A0-412C-9E0C-2142D406E62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C54D08-F5CE-4DE5-BD50-C1349BB10616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806A4-F018-42F4-870D-5E88E790646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930BC-DC63-4593-848E-1325D2C74B1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F1DAF9-0170-4557-8324-F506771F3A1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FC8C1C-454E-4B7F-9829-36CB3D13AB6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AFBCE17-8FEC-4A54-9A70-93FAEBB4DA3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6E3A3B-7BB5-41AE-87F1-1F9DE48F75B1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A27CCE-D17F-4994-B5B1-8FD04CA4AD3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7D230-DCE2-43A4-8B44-F5AD4D293A7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ACD66F2-7DF8-4272-B75A-598B4EF1174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B71DA-195A-46D3-BB67-61607B62405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CED16A-7D18-4340-9332-1F4F8A0BC2C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167F8C-1863-4EE2-BF57-88EDDDAB975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8DA0A3-FAF3-4653-9DD4-A1D47FCE8DF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0F0337-99B8-4669-AD8E-DC1FF6CCE7D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2BDB32-8926-4AC9-9950-DAB3575C039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93916E-9654-4546-956C-7A8231283DC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903E23-4A88-4576-A841-B18F3C11527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CE7E7-39BF-4B7C-A0FF-F5A1B64275A0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7E3D2E-187C-4204-B197-A6FDE958046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D0BED-B43C-45F8-84C0-FD08CD030D31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9D251E-7E2E-4558-B3DE-448FBDFC6F2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9BEFA3-9A1A-4D40-93D8-102C6493C89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C4329A-28EF-4DB8-A940-C270C48D185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5D4C28-717E-440F-81D4-12F805A6D5B2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3BFDCF-519B-4C14-9BFE-341108B2802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C70DB-4A5B-4EDE-B1B7-7A4CF1E94512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BDB20A-FCDA-4E2E-972A-D3DDAC4CAD1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2B4114-AA88-461B-93DC-2F240C1F96EB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1C6281-C38A-42C7-B3BB-C4C45877ACE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16E359-3CAB-484B-AA68-72634D5522FA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FB5E9B-1BF3-4148-B593-5E0B72BCA1C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305DF-CD94-4182-AA6C-ED3C03FC88E9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3BE530-1A9B-4FFF-A56E-E2CBFCEC556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71A7AA-BEB0-4620-B57E-761F0CF2B912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FEE91-FAA6-488A-9DCD-886C90D98F3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D0B257-9850-4A08-A05E-9F388268D7A2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129C0A-341E-4278-8F7C-2FB8063C983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5142D-9264-4E28-9261-FDD1C1D8F0E8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B96507E-78F6-47A0-A3E6-0496EC138AC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DDCB35-E2A9-4288-8B99-ADFC2991151A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EB0C3A-A483-414C-A7CE-37DD8ED4FC3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39197D-BB8C-4157-A2B6-1D7B549F0767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C89505-7708-4B0F-8EF9-FEF948BD32E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D8B34D-63A8-4464-9821-409792795AFC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0E548-1FBB-46AF-8D26-B4BB38274E1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98A32A-A150-4E00-A873-EBD04F6FE7CA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0A6F75B-8E59-4D31-9B07-7DFE329C078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C87FFA-9B35-4873-A1AC-FB1BA98E48F7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F4C0C6-26C1-4D7E-8497-2474B92D53B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1079E40-A6CC-49FE-9D67-335B6DFA80F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1F3640A-1793-4496-B75C-F66CBB11B04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7062A15-C4A6-4E6D-BB66-25CE34F040F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C7481EB1-323E-4F38-AB1C-486E71DDAC1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3DEE546-B154-45A9-AB28-11341434C178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C0F40CC-CA5E-40D6-90EC-B7B6F9F74EA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441B801-20B8-45CE-A302-8C491238039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7859417-EDBE-453F-87E8-86187633D38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6658A79-66A2-4A24-B98B-767996B93BC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7E2777B-F258-448B-83C7-E1118064CC9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830B8CB-C237-4D80-B0C0-55D6FBC66C4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667D18E-E3AA-44DC-8071-38903684947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F2BBF45-ABA0-462F-B15C-5DEA2FB79EF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0E9D5941-5F96-4863-80BE-E9538170645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E61D7C2-6A3E-41ED-AC39-02C5470014E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7DF1C6FD-C9CB-412E-995C-9811599F024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D0F59-B6AB-482D-9F46-6F46FAAED372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AD568C4-EAD0-4443-9298-A7CE7C75ED5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7068F69-35E6-478B-93EE-61AEBDB83C41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39F40BD0-77A3-47C2-AE5F-5E0D837E69E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784FC876-B518-4484-9B3A-9031E52216FC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D3DCD10C-B3FF-45B3-8300-83E5523E206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1ECF632-E8A5-485D-AAF6-909EB4812920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1F80154-6A14-418B-99E1-3EEAB629709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1168C-18F1-4DB0-A7C0-B5B596897B3E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6A020-74B3-40B8-A208-B2690671528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E56BF-8534-4E92-9B34-77DDCE7BAFE1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67D418-CA8F-4425-AC9F-A52E5CA1154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D72861-DDFE-41FE-B367-154541CD85AD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A3FCF6-6B35-41CD-A1C5-8CEC092048B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C11E9-B54F-46BE-9D4B-39107D8BF0EF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82F8690-0EAA-4B9C-880B-437DAAAEE10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5FFE8-107B-48DE-BCC1-7F1CB784B1F4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04C3F5-4870-444F-9D69-AA394CBD26A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F9312-C978-421D-A333-C4170641B6E8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88FA49-FA73-4A0C-9B79-D9C9BC06993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AE23C4-E9EE-419C-AAB5-3BE642626983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F2D588-595C-4D6D-A4BD-E17D7509832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2C324A-BBC4-4F84-969B-968EBCD7082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BD19A0-DC3E-418E-8F05-A35F081CAC8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E7BAC4-C68C-4840-8CB2-9CEE889E769B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49C19D8-A2C8-4707-83DE-00AD5136125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9A4285-06E4-486C-BEA6-DC0AB9115316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52B87B-4ED8-4908-816F-D4C755B8041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E12CFF-9C4C-4682-B571-48CD73574361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9C1FED1-1C48-4D88-9E26-BBC33D77CF5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3165AA-9869-435C-A690-7942F5962220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D0FD81-2C3A-4B3F-8247-2D87C5D99AB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6A624-274F-4966-9A16-B42CFDBBC97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D4B161-84E6-45AA-AF2D-70EADC6D738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994C5-4E7B-4966-AEB3-D3C0FA39915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C97679A-3AC8-4DE8-96B4-DED26D9715A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D5D9AC-F9E0-4F7B-9044-D203EB64E47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8CD1AC-51DC-4BED-A8A2-69D390EC930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DE4B78-F94A-47D8-BBF2-EF73F8B669DC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A1967A-7A6A-47C1-BC3F-2A26F0BA544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90779-6206-4AF4-9A7E-37835649749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F25ED45-F9D9-4382-9FDA-CB9890C5B76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C8057B-92EC-4D7C-B7B6-2EE449748E3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6DC9AE-A424-4DF4-8CAF-60D1CA4AEFA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741855-1353-4B0E-997A-1F121B29C6C0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77A3CF-263C-4048-ABEF-79D95A9A94D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24E888-94BA-45CB-9246-8B93F96FC45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DA4F0E2-4D3A-4C1B-903E-C830DA371D2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FF50CA-2D32-464A-99B1-A754F23690EA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43DA56-B357-40AA-8296-AFCD30C050C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C44DEE-C03D-464C-A8CD-22642A75139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FB131-7ED4-48F1-B8CE-0F35149FE5A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5FF01A-A866-4077-9B45-1799FFEC147C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3FF14C3-9E7A-4D21-B858-66280F3101E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427498C-7A08-4BE9-9A90-021E1CF509DA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2C4B1E0-A8B1-4C7C-9F6D-0E28AF55C57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8101265-8483-41CF-971E-477B0E841D6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7A514AD-60B9-46C1-9F28-328AD2C0B56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5AA0291-A526-4231-9D18-26F117CAF7E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1ED8EC3-ED97-4DA6-BDC2-A9227BD8169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D78A406-9455-44B2-B3C5-58BF8A98D48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A750378-AC49-47BA-9236-F90BBD2B186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DCAAB14-BE0E-43E8-82E9-F78BB9078CAA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496D238-E5F4-4524-B708-D39A770808B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EF8B7A9-D874-4E4F-A5A8-DC1AD6E9997A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056E5F2-D366-4A41-BBA0-373D124E568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14E5C1-34C6-4405-B0E5-0DA55BA0950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9B541FE-A3E9-4025-A681-426531A60F5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056F27-17EA-4CC8-8B28-C041D3482F1F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6DC6807-8CDD-4625-87B1-87B621EE45F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79B7438-F086-49A7-B75C-2C44C5006D33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6024022-28B7-4827-8895-64C5C861597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C049B37-E385-496A-BAF7-4BF9573F802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29FBA70-25D8-4C15-9C64-807B9B8D37D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A884A86-741E-4018-83BA-1B4C6056DB12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0F31CF2-297F-4830-BA51-9318B358F46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4BB8ACA-4DD6-4C09-941C-B0F0CF5CB34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BA17E61-1020-4026-B289-F4DDB2BAE8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71E41-F1D6-4A0A-9FB2-5DA369992C83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325370-0B94-4431-866B-CED99AAE52E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75CAE0-F83C-462D-88D1-783C82D114FE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BE19DA-312E-4BE4-B0B4-4E3B38D0C56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99B4F5-36A7-4421-AABE-BB7076355265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D7559D-2B64-4D1A-ACAE-6B5D5ED9011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ED9688-09BF-4468-8CB2-E3F97BA9C06C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E582B9-8886-41F5-92B5-59949BEE57A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6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E3B65-B866-43F0-A348-30AFA6985206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C4BEA2-0327-40F3-A300-48D25EF7BF9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48D443-79E3-4020-BE2F-A1B3FB859E5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325EEAB-3298-4D95-853D-12E7A360D1D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59D716-4154-4446-B8F0-62CB26054D2D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6DEB71-CDF8-4100-AB7D-F142109EDBE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7494A4-DB77-4CFB-B5C9-15B6F2D59018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34F20C-E2BC-41F7-A27D-E1E71007FF5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4AF1B3-EA83-480D-8EAA-A2C5F8680D54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A71175-CDF7-4E60-BD81-3B9A677C5F1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A21DC16-61FD-48A2-8C65-5713CCB3A7BF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5C13F2-D1BC-4D14-8FF3-4FE0DD7B495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9143D4-E991-474E-8459-113E3F35F1BC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C6EDAF-B799-408C-AD22-1A1060661DA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98ACFE-F9A9-4794-A04B-08A4C28F9132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D1B8B8-2A57-4D09-8184-BC63F074F22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869912-C358-4571-A34D-21C1213EAEB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A3C9F-DF55-4E6B-B976-E410103C305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B82FAF-CD79-4F8D-A5A2-C01034F9728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F02239-F73D-4830-B5DE-58E3957E47F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689EA1-4506-4E0D-9313-78C57C109F0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58E667-20C4-4B60-80F6-3890684FA0A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7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231F6-791C-4940-B479-CA6085432DE8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6464CA-294A-4013-BC19-8FCAB27B420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FEE464-FFBF-4DC4-AA57-16EC7FD4A79F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7A328E-C72F-4B0C-9278-9104C50888B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DD49B-45EC-473F-AC78-0E825407CECA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A92614-9300-470B-BBCC-F06EF6CDA37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B9526-51E2-4925-A601-B525FCCC2BD1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680CEEE-7A24-48AE-B41E-4D2E8957DBB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CBD83-E423-4355-976B-B6D8725EF73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F6922C-6C69-48CC-BD00-F6BE6AB7CDC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F2BBDE-DACB-4D0F-8665-78BD1FE62B9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4C00B9-85E2-4ABA-9C3A-E77E8FA118D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0BB3C-C9BC-4E84-9A97-1DC32682D30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4670EF-C975-4761-AC4C-0D862246FF8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EC6AE-A76A-4B4D-ABE5-48CD95E88D43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5E4B14E-6ED0-477D-B8E0-D77449AEF72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ABF1D-1389-4273-AD94-050D0EF7AC9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02BD84-67B2-4EA4-BFEE-430ADBDC29F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DCC7C8-1837-4C32-A2D2-5685AF4FB883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4748B6-9EBD-41E5-BC5F-98E76F26371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AF1837-C10C-4A48-9416-8F6AD1B0E0B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4BAD9-83FD-486A-B647-9D2CFA9F60E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8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778C17-9A20-4527-A4CB-7C059C0552A2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A02BB5-8660-4B99-A26B-3BD7457E99A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34B49-E57C-4C58-B8C7-8D2F859AC63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C1A5A8-5466-4660-87AA-A2AC34E5D56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BF446-1D60-4D39-ADAF-33739BFEB22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D2119C-D091-492C-A59D-0F1429A813E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8E944E-0944-4427-833F-3F2ABEC8E5BC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1C01E9B-44DE-448E-B407-4CE515F6C78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2B4DA-EF04-4EF9-8A08-529E4B92B2D2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C3B125-E93E-42B6-A699-5078BCFE7FA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48E682-C43C-46B4-A0C5-F0CA9B9C6012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D769E4-27C1-428A-A023-EA27380A803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E99242-C125-43D9-90EF-BBA7B863791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246627-A109-4156-91F8-41E890DEB50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34E83-A9F0-4569-AC5C-08BB852CAC7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0B8EC-81DA-409D-9B9C-07B06DA5069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386862-92C6-4135-87F0-874C76FC1BFF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D94DEBC-5C85-4FCA-BA68-573E1CDD93F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D31A84-D0DD-4908-A021-3067F475AB1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82F4C98-E240-41CB-86D4-43256F80AEE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5BA323-2587-44D6-9741-8F115C43058A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FC5857-E44D-47B4-88A1-E25CA452FE6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19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354846-EE66-4965-ACE3-1CC2E7BDB0AE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20CED35-F8F9-4C4C-9869-7E26D88B129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DC1A21-89D7-4410-B1F5-E662D6DFD95F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BCBFA63-295F-4EBD-80D9-240CD8F4B96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93C954-1BF9-4DD7-AF3D-492C8422FF56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44428C-DFDE-438F-A927-37CBEE07FF3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C3BB98-FC16-438F-9AA7-E55FB8CE2498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80378B2-FFB1-4AC2-98C6-9DB7D4BEE6D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9B8196-0EAF-43B4-B5CD-8FE1F3BDE01F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CE5AA4-67D6-49EE-8A1F-C04361D0FE9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28179-E230-4490-AC5E-718271F6836F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718419F-2C9E-4FBA-A6F1-ADF7BAA1402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E85EE1-4B1B-4A84-99FA-D9633A1BAB6C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413A9A-CB15-4E3C-8EE3-0D45629B894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DB41D1-4C90-4358-9ED7-47D72AEED8F5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A6C77BD-B2D1-46C0-AB1D-37ABEDF388C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82587A-D0DB-4169-927B-1C8D9550CAE3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6631D7C-32F4-45A6-AD6F-5DCEC059382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18B955-8B80-4802-BFC5-CE2510D13EDC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5C0444-96DE-4A9F-B30D-A01EB0EBE3E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CD263C-B615-4DB4-8353-6986B7483340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153B2A-D4FC-4697-A9CF-03936C18E02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9F7D0-0E2D-42B1-A63D-BBC716A5874E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836E903-366D-4549-BD22-C2A0891FFA0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0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618668-40DA-46C9-8321-A454539FACB6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C501D8D-2F84-41C4-B553-D0F827B16B2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45D06-C8E9-4EBA-BCD7-25181B2BB65C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23A524-E6B4-4D39-A2B2-EBE12CB666E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E78D64-78AF-4DB3-A4FD-EB70879B2A5C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927354-4264-40BD-AA55-0BF7901D4C4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3B8D16-D43D-455F-A02D-DDD0B703205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CF116C-A75C-41F0-91C7-9E32779DFA3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6BE928-7F9F-47A3-9465-B660446E8CEC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885650-8A1D-4A03-BF8F-AD8D3D86950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8089F7-A483-4DFB-AD18-39AA2F5C17CF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A87469-01EE-4F7F-9DFD-D9DFD7BB28A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2EDBB7-0721-4005-8660-5227595A9E3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FAFB6B-AAED-4890-AB3D-276AFC94F6D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BE357E-A856-4258-AD79-8AE8F78C7C6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AC8C17-7459-4DF0-9C08-488FBEB15C3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57A1CE-9095-4F95-85C6-8D549013FB8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7F9C534-D038-4675-9490-FA31EDE56B3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D5077-AFC8-46D4-8EBC-AA626D35A73A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E1547B-F5A9-4108-914A-E5CCA1E7C75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BDF8D-1432-4821-BDC8-144E9B20DCB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B4304E-D150-4CF8-90EA-58F290343DE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933A8F-1D09-45C3-8E2B-1BE7C9D3AB5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96ED8BF-2176-4E4A-A190-57A0D8DE312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074AAB-9D3B-41E6-85AE-0106F5B19A8F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D5C51A0-79AE-4F8E-9A48-37613EC2FEC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CF6A224-06CE-497F-BE02-73D8998CA0B1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0EDD1BCB-F51E-42B7-A844-B5FA8F1C892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8371813-0E6D-4592-8A33-FA242A02B10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E8AF40EA-3A8D-498B-8D36-6CC23AA56E3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5704065-8ADB-4D54-A3E1-A2203940651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6890C867-A5FC-41F6-A60C-2B2AD8ADD38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B71E9C0-FAF8-4101-AE68-FEA8686B712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381AFC8C-E4A1-4580-A190-DACF8D546BE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920018E-2312-467F-93E3-481EAF5EACA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2F637BD1-352D-4BB3-AAC1-F8BAD4271E1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B4FF3C5-9DF4-48FF-8BDD-6353ED0FE98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5665D560-782A-40B9-83CB-2ADAA41DC56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12C344A-BEAF-4C4A-81F5-D8CD9BDF946A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0B6CE379-5BA3-49AB-962E-D22717E6FE9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6F14DFD-E729-4960-9404-D87BA37B9F06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C2804DEC-477E-4F9E-A953-86F1900394C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903F6E3-C1BD-4F2A-8E61-1845A157FCFF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89074608-8C19-417C-968B-F316E8385D7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2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FBDD827-E79F-495D-9942-5589F2F4A85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E8FF3627-3256-4176-A0CD-CB6A694E73B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6C878D3-87B5-4833-8EE2-C184D30D4766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9D64276-ECD5-4F74-937D-8E3DADB5919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90D49AB-C517-4357-A7B0-89FE21BB3A1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2CDE36F3-06A0-4C83-8BF8-C0F561D0863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8255"/>
            <a:ext cx="7886700" cy="1325563"/>
          </a:xfrm>
        </p:spPr>
        <p:txBody>
          <a:bodyPr/>
          <a:lstStyle>
            <a:lvl1pPr>
              <a:defRPr sz="4200">
                <a:solidFill>
                  <a:srgbClr val="3333CC"/>
                </a:solidFill>
                <a:latin typeface="SimHei" panose="02010609060101010101" pitchFamily="49" charset="-122"/>
                <a:ea typeface="SimHei" panose="02010609060101010101" pitchFamily="49" charset="-122"/>
              </a:defRPr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1pPr>
            <a:lvl2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2pPr>
            <a:lvl3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3pPr>
            <a:lvl4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4pPr>
            <a:lvl5pPr algn="ctr">
              <a:defRPr sz="4200">
                <a:latin typeface="SimHei" panose="02010609060101010101" pitchFamily="49" charset="-122"/>
                <a:ea typeface="SimHei" panose="02010609060101010101" pitchFamily="49" charset="-122"/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44103C-E7E2-45CF-A32C-85328C23DF2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DCB150-A5E8-4963-BFA3-D2748D18E7F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1E86F-AF45-4DFE-A2EB-275A56F21F7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9D3CF6D-58A2-4C3F-B0F7-D4085FF9CC5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01C390-561D-48D8-AAF8-297C467BA27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A2C1BA-BC3F-4570-82CF-A4DFBBCB8CC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A4D9E-6063-4C7F-8E5B-25F0BD7EBBD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495D56-9608-4F57-8E58-F88C29DB2DF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1E426F-5A3C-4A1B-8BD9-895394ACCCF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BEB1770-4942-4297-B3EE-F397E16B0EF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62B090-D4DD-46DB-ACD5-B846AB2D8D80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EA7567-DE8E-4623-A5F7-6F59B872E72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179E8A-73F8-406D-A842-4658E75D980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FC37CF-F030-4846-BB9A-2C2711C6CE1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2FE25A-29CA-4B16-B46D-D8EB5A59F53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C4D433-E1D9-4458-95BE-6AEF6E4F963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A025F7-1843-4B7E-99EF-7F305A4E002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5C9260-4E8F-4F1F-93E7-144E5D14056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A85CC6B-C6F1-4EC4-B9A4-15B4B2DFB84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19E27B3-175D-4EB4-9901-38E925DCFFB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FA6EE0-1429-45F2-919E-5238B683DB6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882D58-C17B-4867-BB37-1933D48CA01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4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78" indent="0" algn="ctr">
              <a:buNone/>
              <a:defRPr sz="2000"/>
            </a:lvl2pPr>
            <a:lvl3pPr marL="914354" indent="0" algn="ctr">
              <a:buNone/>
              <a:defRPr sz="1800"/>
            </a:lvl3pPr>
            <a:lvl4pPr marL="1371532" indent="0" algn="ctr">
              <a:buNone/>
              <a:defRPr sz="1600"/>
            </a:lvl4pPr>
            <a:lvl5pPr marL="1828709" indent="0" algn="ctr">
              <a:buNone/>
              <a:defRPr sz="1600"/>
            </a:lvl5pPr>
            <a:lvl6pPr marL="2285886" indent="0" algn="ctr">
              <a:buNone/>
              <a:defRPr sz="1600"/>
            </a:lvl6pPr>
            <a:lvl7pPr marL="2743062" indent="0" algn="ctr">
              <a:buNone/>
              <a:defRPr sz="1600"/>
            </a:lvl7pPr>
            <a:lvl8pPr marL="3200240" indent="0" algn="ctr">
              <a:buNone/>
              <a:defRPr sz="1600"/>
            </a:lvl8pPr>
            <a:lvl9pPr marL="3657418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49F8FE-C353-4B93-9185-5B787140CB9A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C815BC-BDD7-4986-A67B-9CD66D6D61E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D16D35-F99D-43E7-93B0-5C2886BADD1D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9DB61D-0B2F-4335-AA5D-D94B3D202CE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90" y="1709740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90" y="4589465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78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5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3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88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0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24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41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C04711-7134-4449-83A9-B371CF10C5CF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3B8A72-45E8-4E73-B9BA-6EF349E5022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1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2" y="1825625"/>
            <a:ext cx="3867151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7FDCB-61AC-4089-8669-4104D1BAA024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C3FC1E-DB06-4416-AED3-96B9E76E0EA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9" y="365127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41" y="1681164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41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1" y="1681164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78" indent="0">
              <a:buNone/>
              <a:defRPr sz="2000" b="1"/>
            </a:lvl2pPr>
            <a:lvl3pPr marL="914354" indent="0">
              <a:buNone/>
              <a:defRPr sz="1800" b="1"/>
            </a:lvl3pPr>
            <a:lvl4pPr marL="1371532" indent="0">
              <a:buNone/>
              <a:defRPr sz="1600" b="1"/>
            </a:lvl4pPr>
            <a:lvl5pPr marL="1828709" indent="0">
              <a:buNone/>
              <a:defRPr sz="1600" b="1"/>
            </a:lvl5pPr>
            <a:lvl6pPr marL="2285886" indent="0">
              <a:buNone/>
              <a:defRPr sz="1600" b="1"/>
            </a:lvl6pPr>
            <a:lvl7pPr marL="2743062" indent="0">
              <a:buNone/>
              <a:defRPr sz="1600" b="1"/>
            </a:lvl7pPr>
            <a:lvl8pPr marL="3200240" indent="0">
              <a:buNone/>
              <a:defRPr sz="1600" b="1"/>
            </a:lvl8pPr>
            <a:lvl9pPr marL="3657418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1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C403A-DFEE-4738-BFDB-E96784487641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52B679-052C-4D06-BBC4-8BC4105B435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B49D7-AB2A-4563-8876-682028B262A6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463D29-C026-4312-8AFA-0882CAAEEB3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A7570-273A-4FD6-A918-008A42BA1779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A24941-EC45-4664-AA79-A1BC0DC4B7F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90" y="987427"/>
            <a:ext cx="4629151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CB967C-2C38-4A7B-BA3F-40E334E67868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0952EAB-1DEC-4C0A-B259-A191DC294F0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4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41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90" y="987427"/>
            <a:ext cx="4629151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78" indent="0">
              <a:buNone/>
              <a:defRPr sz="2800"/>
            </a:lvl2pPr>
            <a:lvl3pPr marL="914354" indent="0">
              <a:buNone/>
              <a:defRPr sz="2400"/>
            </a:lvl3pPr>
            <a:lvl4pPr marL="1371532" indent="0">
              <a:buNone/>
              <a:defRPr sz="2000"/>
            </a:lvl4pPr>
            <a:lvl5pPr marL="1828709" indent="0">
              <a:buNone/>
              <a:defRPr sz="2000"/>
            </a:lvl5pPr>
            <a:lvl6pPr marL="2285886" indent="0">
              <a:buNone/>
              <a:defRPr sz="2000"/>
            </a:lvl6pPr>
            <a:lvl7pPr marL="2743062" indent="0">
              <a:buNone/>
              <a:defRPr sz="2000"/>
            </a:lvl7pPr>
            <a:lvl8pPr marL="3200240" indent="0">
              <a:buNone/>
              <a:defRPr sz="2000"/>
            </a:lvl8pPr>
            <a:lvl9pPr marL="3657418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41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78" indent="0">
              <a:buNone/>
              <a:defRPr sz="1400"/>
            </a:lvl2pPr>
            <a:lvl3pPr marL="914354" indent="0">
              <a:buNone/>
              <a:defRPr sz="1200"/>
            </a:lvl3pPr>
            <a:lvl4pPr marL="1371532" indent="0">
              <a:buNone/>
              <a:defRPr sz="1000"/>
            </a:lvl4pPr>
            <a:lvl5pPr marL="1828709" indent="0">
              <a:buNone/>
              <a:defRPr sz="1000"/>
            </a:lvl5pPr>
            <a:lvl6pPr marL="2285886" indent="0">
              <a:buNone/>
              <a:defRPr sz="1000"/>
            </a:lvl6pPr>
            <a:lvl7pPr marL="2743062" indent="0">
              <a:buNone/>
              <a:defRPr sz="1000"/>
            </a:lvl7pPr>
            <a:lvl8pPr marL="3200240" indent="0">
              <a:buNone/>
              <a:defRPr sz="1000"/>
            </a:lvl8pPr>
            <a:lvl9pPr marL="3657418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0BBF59-FF86-4B1D-A51F-762FCFA977B3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26B7999-916A-4380-8FD1-29967BED869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ECB9CDA-8A14-4D32-947D-55C1BE0136C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FD3E315-F311-4576-B96B-0B6FFC1E3F5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044335-EAAE-4FC1-9E68-B44D672D6863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F43852-3893-43F3-9D09-8B548386371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7" y="365127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3" y="365127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81A0A-04AF-41E3-BD33-F076F6EFFB8C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FE40BB1-9C62-44EE-8EC2-36EB4D9FE1E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 b="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39575-A2E9-41FF-807F-040B9A0C8791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1450FFD-7800-4753-802A-DC206B729B1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03099D-7D15-4D94-8401-FB19FF8672E6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00D13F-739C-4D60-BA86-19FF5FF7317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B80D12-A79D-46EB-97A5-88B7E1B4677D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7AAE03-805A-4C23-8877-52B31F44076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AAD673-AE62-490B-8669-55BC5F138E1D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0C0788-4DA8-46F3-9C00-F7B7D04D98A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F0C90A-383D-49BF-A329-C6A559182C11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3F8EE4-758B-465A-A0D9-7B8B1A6D6A1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437AA-3C0B-453E-8BC4-A16124DE18C4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F8C0FD4-8757-4081-8539-E5702312074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B38144-0980-4685-A874-A50F10D5B2AA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6C8FE1-7B72-489D-8D6D-1F6EEEF8046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5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F2DEDB-8CEC-4CE8-82BF-125FC3A514F1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D1FC90-7EF1-44FF-873A-314202B2B21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DB53CB29-A761-46CF-9600-013BABAF3CA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0F6086A-24D0-4088-99B7-F7BD3B66407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0F764E-4B15-4048-8C26-B6928B695DEA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3DD3FE1-7455-493F-BC4F-FD02BAC9D04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FDF1F-56F3-4188-BFA0-901AB10FAB4C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CF84BB-F0DE-4725-808D-65DDD169EE1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6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91CEC2-F3E9-4262-9378-50E9A2E2A8D0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4D7D84-3764-4152-B943-3EE4749CBB7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3373E0AA-5326-4BDB-B5D1-1A103B2B95D2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0339941-E0C4-4D1B-B434-43896AA7AC5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2C773CA-D3A3-4B4B-BAE4-65C22EC73501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B1225C7-5C13-4C97-AE0F-FCF63C68A4F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43E0BEF-B0F5-4398-8B88-CC312835B268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F842682-4F2A-49D9-8AC8-4E4AD4855BC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6E9A9B-9BB0-4654-B01A-2B1A9A1FC6A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D5D68A-4E10-41F9-A561-D9287556CDA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B36E82A-F97E-4605-9F44-560538D0E220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F8DF164-2CFF-499D-9ED9-EDEC3ADA547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25D1D29-5F45-4F09-98CE-4BEDD04EED51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118B72A-52C6-4C26-B0A5-7150F7A60B3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7FA2C1-70A3-4102-BC1D-74B693339D9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6F4E838-1D42-4160-9103-A638F6EBBA1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E6C7F8C-6308-4846-BCD5-93FD332F335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43235724-F8E4-490A-8E17-39EF3DC363F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4F8D9D6-46AB-45EE-8DA2-AE920373E3F8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6F8DDF3-D585-475E-92AC-002DFE183AC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AF3CC98-8502-47AC-835E-0863F219A1B3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0CFAC38-43E6-434D-A8B8-B252419660F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AFA4F2B-E885-4E01-A3F7-4C8CC4C9F5C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C7F733BD-A801-4B72-9BF4-E0E0E131DC3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6D8CFD8D-2E62-4031-85ED-4C344A3E788C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4ECF9D7-AD53-4F89-99A8-EAD657659BC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73CD3F1-4E7D-40E9-B37E-1C6A187EFED1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08A36C4-9AD3-4AE9-AFDC-A035D83375A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57FEBE5-DBFE-4C0F-9811-9DEDA7BF6116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EA778B0E-DF3A-4861-8237-76C8BE3A0A3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D69FE-D309-44E2-BF0F-561D84A39B6C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1EE56A-98E1-4A1C-954C-9616748120E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D2E0454-C5E9-4293-983C-15CA1162EDB1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C1909AC-A8A8-493B-A33C-45D65A34B31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768BDE2-FCC1-45FB-855E-B6F5AD5659E1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E0DF31D-34D3-4113-872C-53C9240A786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3E4F4A1-FF6A-4FFA-99B7-C5D6270D5A6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0AD0BD6-E071-4E9E-AFE1-97B7421CD7F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A204CCEA-7570-47C8-8BE4-BF3FD74AC6DF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32E55E05-2F90-4427-A404-25929F5217F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960BF22-AF3C-45B3-9F4F-FFE3F4DD66D3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F46BEA6-1B41-4CE5-BDBE-BD45624B972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28FE3B7-7F09-4CF4-A04C-2B9729124D4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A88F3855-1B32-43E2-9C9A-162BBEB2385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11E9136-4591-49EB-802A-1097DCDAC94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6AD45883-B26B-47D1-9B98-0DC36F82CCA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5BE94E0-855A-47BC-B93D-59E4FCC1805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1EF78958-1E03-49F1-BE90-1937E8FCDB0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E4A97E2-E20C-42D6-BD89-41988477BD3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60923DF7-FF3B-4549-A7D2-B29586A72C4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3FF5B2C0-663A-48FC-B7A2-46BBC87738AA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33997179-29DC-426A-A430-E78CE2F5732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EFED-AC22-4EE7-81FF-AAD19AD593F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73959-7F4B-4E36-ABB5-E37FDA68022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FD651E58-7569-401D-8768-783AE7D4DFB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A8E70FF5-0E08-447D-B132-45A680E77F2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E3327D18-7E19-459B-9C93-57BE6FBD9478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39F94971-05E0-4D68-A20A-F9550627B29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358DB0B-4CC6-4B23-B6CE-42ACBC8D36F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F820408F-2621-455E-A9F0-C9BBDF99F90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4B3321C-2111-4B78-883C-3A1E0EC861A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5363C282-06D3-46AF-87DE-AD7EBA90EBF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4A2D4879-E390-42F2-A5F9-D9B29FCAC172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BCD4580D-8788-4DB5-8DD0-A2F9B78BE6F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95F8862-057E-4724-AE9A-E759F0C8869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 b="0"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b="0">
                <a:cs typeface="Arial" charset="0"/>
              </a:defRPr>
            </a:lvl1pPr>
          </a:lstStyle>
          <a:p>
            <a:fld id="{AB538056-03CF-4D0F-B00D-A40C95C4BF4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7422AB-96CC-4C14-87CE-C3EBF04B9BA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3406E91E-E1B4-4102-9027-9C79ACAEC04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944625C-3EE7-4142-AF89-27198D1C8C03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59F87DDD-32B7-4063-8B68-9E4DB6CDF4D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BE85FF1F-9B23-406B-B323-33CC1A36841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15C4063F-FEC2-4F73-8842-DC0AA4B664C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DB298EF-4FD1-4B9D-871E-1C7A01E88A0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32B3CF88-5762-4808-93D0-FE4F9ACC8F9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281439-D402-4658-A43D-5FB5CA969042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369ED1-2E30-499E-A293-E6137CF4032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D07D3922-876D-48FB-A099-64DB1D8D10B1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BB804E8D-D183-4B0D-BD57-B77DF2E4D44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FFC17E1-B5F9-4B2E-9A8E-C7ACD28862EA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553F7B5F-677F-42EB-94AF-8884F763FC5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982AA0B-7D4F-441A-BAAF-641565EF74CC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58209178-28B6-4250-873D-64F259A4C49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8F0AA6B2-8D77-4D47-9D52-CA5853BB7263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827C26AE-552E-42A9-97F3-8A2588DCDDA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A2B6D719-8879-4B21-B636-911C5D7AA838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79E47D25-3FAD-43EB-A3CC-8A9F35B8383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75770D35-328C-4163-8346-F60E79CFB09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D9FF809A-DBAE-457D-AA1E-20E147FD998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EC26D3E-F754-4960-B274-B9D76A56058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cs typeface="Arial" charset="0"/>
              </a:defRPr>
            </a:lvl1pPr>
          </a:lstStyle>
          <a:p>
            <a:fld id="{5FC40C95-FFD3-43D2-8286-6CEA89DBEF1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9520104-BB3B-4D62-B279-538022969122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5F741464-8D19-48E5-9E67-3631822D5D4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F405E9B-ACDC-4901-A3BD-BE08D17B1EA0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BB9B112-D554-4E0B-82E3-196D7EDD756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25B75C9-0532-4751-846B-6232E901F9B0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DF1CDDC-2F0E-4CD4-BBF6-270159CE711B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D4ECC3-F404-491C-965D-37530ED1173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D0E6AB-80F8-402B-9219-5A90E581226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46DBD963-C51D-40A7-B4FE-86F7BB94058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70FD329-BF88-4DA7-9AC6-FF9E8B42335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FFA5950-16B9-43A1-9AA8-9999E6A3E13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CE82C68-947A-46D1-8B65-7E1B858FF85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91DA739-0E07-45C1-BC14-BE1309D643F6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936E7B08-3029-4CA1-BBF3-BC9A3D37F83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890C2EAA-8093-4F94-80F4-E8B7867F791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AA0741A-5560-45B2-9258-89155CB337B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E2610B1-E6E1-4C80-BF87-9155811F302A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FD1F887-A0B8-426B-BB24-F34CFA4F0CC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F712B41-3189-40A8-8DF6-885FA5393C0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66EC9DF3-7250-47C4-B75A-DBF50012CD5F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016E645-9FE4-4918-9529-65ED0A56A910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1B1D4C5-9C36-4FCF-B247-E54EB207FF3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7F09BBDD-3DA8-4588-8A3F-2ECAD964B102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BE59BFD2-9A04-48DE-BD6B-2D5559E1084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DBA8DEC-FF99-4A4E-872F-1179703773D3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23444F8E-496F-4634-84C8-A6EFFE21674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C7C673D-CE81-4A26-AFE6-66535B5D90E8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B7E8CD93-6B0F-414C-93CB-3A905244B20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8AA824-2DAB-4B35-935B-C455F6D6991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5398F83-9E32-4316-AA6B-CB13D1E9465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8D1C297-8995-44A6-8B4D-48A4550BC22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6F9DEDDF-D3F0-4EB0-9338-1625B1C41B7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5B1840E-8447-4D11-A643-38FB26C9DBF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AD8D286-B665-4898-B74F-73904000472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8B673B7-EC27-4DA4-9289-1CFF55039CE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FAE25057-CA70-4ACF-BE1A-C9386C1A919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C6215FD-5EB9-4FF5-ABEA-0950855C5FE0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A64F2E7D-79EF-4FF2-80AA-8FD86315AB98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975AFDB3-FF09-4FF0-A49F-13C540D839E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8D6379BC-F746-48CA-B63D-E223F94CB9C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22F4C9B-49ED-4C49-9D73-F30C837414E2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151742C8-D591-4AC5-AFA6-44691C6853D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de-DE" noProof="0"/>
              <a:t>Bild durch Klicken auf Symbol hinzufügen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364B358-2565-47DB-979F-4A2449DE3FA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479AD6DC-FAD3-4322-BA62-7E7133F5C24A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1DE5F16-B1C3-4ABC-A85B-E3620D3E6080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E299EF30-544D-42E3-9BB0-EF7ECD9E3DA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DE3E5A3-8B88-4153-9728-D6A61F80409C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/>
            </a:lvl1pPr>
          </a:lstStyle>
          <a:p>
            <a:fld id="{5138AFBD-A6F7-4CE9-8740-E24D8C241F9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C831C209-75A8-4347-8EE8-9D2A3FA65CFB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9368058-8C8C-4540-9986-112635DC684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EC34A3-7AB4-4BB8-9BC5-C9AD5A1B5F88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1EBC748-8962-43BA-B14C-81074C46ED9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B8431003-656B-4E05-A38C-C7A4C1C3949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259F84B-8623-47D9-BB52-8FF486B44A10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2D527A4D-B392-46A1-8EAC-1FAF666703D1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8921AC93-E537-4D95-BD92-87E6335FAE7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BDC1BF8-179B-4974-81AD-99434919DABF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07D14BC1-D28D-4A7B-B7D2-515F0E400BE2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51C1C5B-01DD-4487-B140-F4FD55BB5C3F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8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9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1E58E9B-028C-4E5C-9326-9A4AE4F55C6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9F7419DE-F7BC-45A8-BD0D-F96D72F2F4D1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4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5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DC84911E-D521-4817-8B78-A15A6F916BD7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1A72C3C2-B037-46CE-9988-A45ED7BB91E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A7C485D6-A29D-4BFD-95A4-E9056D13409C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064A518E-BB80-441A-BCDB-30462180BF7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BBABE76-89E0-462B-A40D-006A98FDB4ED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56E0A4DC-0098-40D0-9561-2D08CD157AA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1694507E-2D96-4612-9EAE-9B428A0B08B5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FC13FD8A-E1D3-4391-971D-62E72C944CC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731ECC88-1CB5-45D5-A8A9-7244E28302A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fld id="{EB403EB4-B716-41F3-B9E0-32FB894F27C6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eaLnBrk="1" hangingPunct="1">
              <a:defRPr/>
            </a:lvl1pPr>
          </a:lstStyle>
          <a:p>
            <a:fld id="{F68D00D0-CFF9-4D2A-928B-894780A9BE1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theme" Target="../theme/theme1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0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45.xml"/><Relationship Id="rId7" Type="http://schemas.openxmlformats.org/officeDocument/2006/relationships/slideLayout" Target="../slideLayouts/slideLayout149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4.xml"/><Relationship Id="rId1" Type="http://schemas.openxmlformats.org/officeDocument/2006/relationships/slideLayout" Target="../slideLayouts/slideLayout143.xml"/><Relationship Id="rId6" Type="http://schemas.openxmlformats.org/officeDocument/2006/relationships/slideLayout" Target="../slideLayouts/slideLayout148.xml"/><Relationship Id="rId11" Type="http://schemas.openxmlformats.org/officeDocument/2006/relationships/slideLayout" Target="../slideLayouts/slideLayout153.xml"/><Relationship Id="rId5" Type="http://schemas.openxmlformats.org/officeDocument/2006/relationships/slideLayout" Target="../slideLayouts/slideLayout147.xml"/><Relationship Id="rId10" Type="http://schemas.openxmlformats.org/officeDocument/2006/relationships/slideLayout" Target="../slideLayouts/slideLayout152.xml"/><Relationship Id="rId4" Type="http://schemas.openxmlformats.org/officeDocument/2006/relationships/slideLayout" Target="../slideLayouts/slideLayout146.xml"/><Relationship Id="rId9" Type="http://schemas.openxmlformats.org/officeDocument/2006/relationships/slideLayout" Target="../slideLayouts/slideLayout151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1.xml"/><Relationship Id="rId3" Type="http://schemas.openxmlformats.org/officeDocument/2006/relationships/slideLayout" Target="../slideLayouts/slideLayout156.xml"/><Relationship Id="rId7" Type="http://schemas.openxmlformats.org/officeDocument/2006/relationships/slideLayout" Target="../slideLayouts/slideLayout160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5.xml"/><Relationship Id="rId1" Type="http://schemas.openxmlformats.org/officeDocument/2006/relationships/slideLayout" Target="../slideLayouts/slideLayout154.xml"/><Relationship Id="rId6" Type="http://schemas.openxmlformats.org/officeDocument/2006/relationships/slideLayout" Target="../slideLayouts/slideLayout159.xml"/><Relationship Id="rId11" Type="http://schemas.openxmlformats.org/officeDocument/2006/relationships/slideLayout" Target="../slideLayouts/slideLayout164.xml"/><Relationship Id="rId5" Type="http://schemas.openxmlformats.org/officeDocument/2006/relationships/slideLayout" Target="../slideLayouts/slideLayout158.xml"/><Relationship Id="rId10" Type="http://schemas.openxmlformats.org/officeDocument/2006/relationships/slideLayout" Target="../slideLayouts/slideLayout163.xml"/><Relationship Id="rId4" Type="http://schemas.openxmlformats.org/officeDocument/2006/relationships/slideLayout" Target="../slideLayouts/slideLayout157.xml"/><Relationship Id="rId9" Type="http://schemas.openxmlformats.org/officeDocument/2006/relationships/slideLayout" Target="../slideLayouts/slideLayout16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2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67.xml"/><Relationship Id="rId7" Type="http://schemas.openxmlformats.org/officeDocument/2006/relationships/slideLayout" Target="../slideLayouts/slideLayout171.xml"/><Relationship Id="rId12" Type="http://schemas.openxmlformats.org/officeDocument/2006/relationships/theme" Target="../theme/theme16.xml"/><Relationship Id="rId2" Type="http://schemas.openxmlformats.org/officeDocument/2006/relationships/slideLayout" Target="../slideLayouts/slideLayout166.xml"/><Relationship Id="rId1" Type="http://schemas.openxmlformats.org/officeDocument/2006/relationships/slideLayout" Target="../slideLayouts/slideLayout165.xml"/><Relationship Id="rId6" Type="http://schemas.openxmlformats.org/officeDocument/2006/relationships/slideLayout" Target="../slideLayouts/slideLayout170.xml"/><Relationship Id="rId11" Type="http://schemas.openxmlformats.org/officeDocument/2006/relationships/slideLayout" Target="../slideLayouts/slideLayout175.xml"/><Relationship Id="rId5" Type="http://schemas.openxmlformats.org/officeDocument/2006/relationships/slideLayout" Target="../slideLayouts/slideLayout169.xml"/><Relationship Id="rId10" Type="http://schemas.openxmlformats.org/officeDocument/2006/relationships/slideLayout" Target="../slideLayouts/slideLayout174.xml"/><Relationship Id="rId4" Type="http://schemas.openxmlformats.org/officeDocument/2006/relationships/slideLayout" Target="../slideLayouts/slideLayout168.xml"/><Relationship Id="rId9" Type="http://schemas.openxmlformats.org/officeDocument/2006/relationships/slideLayout" Target="../slideLayouts/slideLayout173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3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78.xml"/><Relationship Id="rId7" Type="http://schemas.openxmlformats.org/officeDocument/2006/relationships/slideLayout" Target="../slideLayouts/slideLayout182.xml"/><Relationship Id="rId12" Type="http://schemas.openxmlformats.org/officeDocument/2006/relationships/theme" Target="../theme/theme17.xml"/><Relationship Id="rId2" Type="http://schemas.openxmlformats.org/officeDocument/2006/relationships/slideLayout" Target="../slideLayouts/slideLayout177.xml"/><Relationship Id="rId1" Type="http://schemas.openxmlformats.org/officeDocument/2006/relationships/slideLayout" Target="../slideLayouts/slideLayout176.xml"/><Relationship Id="rId6" Type="http://schemas.openxmlformats.org/officeDocument/2006/relationships/slideLayout" Target="../slideLayouts/slideLayout181.xml"/><Relationship Id="rId11" Type="http://schemas.openxmlformats.org/officeDocument/2006/relationships/slideLayout" Target="../slideLayouts/slideLayout186.xml"/><Relationship Id="rId5" Type="http://schemas.openxmlformats.org/officeDocument/2006/relationships/slideLayout" Target="../slideLayouts/slideLayout180.xml"/><Relationship Id="rId10" Type="http://schemas.openxmlformats.org/officeDocument/2006/relationships/slideLayout" Target="../slideLayouts/slideLayout185.xml"/><Relationship Id="rId4" Type="http://schemas.openxmlformats.org/officeDocument/2006/relationships/slideLayout" Target="../slideLayouts/slideLayout179.xml"/><Relationship Id="rId9" Type="http://schemas.openxmlformats.org/officeDocument/2006/relationships/slideLayout" Target="../slideLayouts/slideLayout184.xml"/></Relationships>
</file>

<file path=ppt/slideMasters/_rels/slideMaster1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4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189.xml"/><Relationship Id="rId7" Type="http://schemas.openxmlformats.org/officeDocument/2006/relationships/slideLayout" Target="../slideLayouts/slideLayout193.xml"/><Relationship Id="rId12" Type="http://schemas.openxmlformats.org/officeDocument/2006/relationships/theme" Target="../theme/theme18.xml"/><Relationship Id="rId2" Type="http://schemas.openxmlformats.org/officeDocument/2006/relationships/slideLayout" Target="../slideLayouts/slideLayout188.xml"/><Relationship Id="rId1" Type="http://schemas.openxmlformats.org/officeDocument/2006/relationships/slideLayout" Target="../slideLayouts/slideLayout187.xml"/><Relationship Id="rId6" Type="http://schemas.openxmlformats.org/officeDocument/2006/relationships/slideLayout" Target="../slideLayouts/slideLayout192.xml"/><Relationship Id="rId11" Type="http://schemas.openxmlformats.org/officeDocument/2006/relationships/slideLayout" Target="../slideLayouts/slideLayout197.xml"/><Relationship Id="rId5" Type="http://schemas.openxmlformats.org/officeDocument/2006/relationships/slideLayout" Target="../slideLayouts/slideLayout191.xml"/><Relationship Id="rId10" Type="http://schemas.openxmlformats.org/officeDocument/2006/relationships/slideLayout" Target="../slideLayouts/slideLayout196.xml"/><Relationship Id="rId4" Type="http://schemas.openxmlformats.org/officeDocument/2006/relationships/slideLayout" Target="../slideLayouts/slideLayout190.xml"/><Relationship Id="rId9" Type="http://schemas.openxmlformats.org/officeDocument/2006/relationships/slideLayout" Target="../slideLayouts/slideLayout195.xml"/></Relationships>
</file>

<file path=ppt/slideMasters/_rels/slideMaster1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5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00.xml"/><Relationship Id="rId7" Type="http://schemas.openxmlformats.org/officeDocument/2006/relationships/slideLayout" Target="../slideLayouts/slideLayout204.xml"/><Relationship Id="rId12" Type="http://schemas.openxmlformats.org/officeDocument/2006/relationships/theme" Target="../theme/theme19.xml"/><Relationship Id="rId2" Type="http://schemas.openxmlformats.org/officeDocument/2006/relationships/slideLayout" Target="../slideLayouts/slideLayout199.xml"/><Relationship Id="rId1" Type="http://schemas.openxmlformats.org/officeDocument/2006/relationships/slideLayout" Target="../slideLayouts/slideLayout198.xml"/><Relationship Id="rId6" Type="http://schemas.openxmlformats.org/officeDocument/2006/relationships/slideLayout" Target="../slideLayouts/slideLayout203.xml"/><Relationship Id="rId11" Type="http://schemas.openxmlformats.org/officeDocument/2006/relationships/slideLayout" Target="../slideLayouts/slideLayout208.xml"/><Relationship Id="rId5" Type="http://schemas.openxmlformats.org/officeDocument/2006/relationships/slideLayout" Target="../slideLayouts/slideLayout202.xml"/><Relationship Id="rId10" Type="http://schemas.openxmlformats.org/officeDocument/2006/relationships/slideLayout" Target="../slideLayouts/slideLayout207.xml"/><Relationship Id="rId4" Type="http://schemas.openxmlformats.org/officeDocument/2006/relationships/slideLayout" Target="../slideLayouts/slideLayout201.xml"/><Relationship Id="rId9" Type="http://schemas.openxmlformats.org/officeDocument/2006/relationships/slideLayout" Target="../slideLayouts/slideLayout20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2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6.xml"/><Relationship Id="rId13" Type="http://schemas.openxmlformats.org/officeDocument/2006/relationships/image" Target="../media/image4.png"/><Relationship Id="rId3" Type="http://schemas.openxmlformats.org/officeDocument/2006/relationships/slideLayout" Target="../slideLayouts/slideLayout211.xml"/><Relationship Id="rId7" Type="http://schemas.openxmlformats.org/officeDocument/2006/relationships/slideLayout" Target="../slideLayouts/slideLayout215.xml"/><Relationship Id="rId12" Type="http://schemas.openxmlformats.org/officeDocument/2006/relationships/theme" Target="../theme/theme20.xml"/><Relationship Id="rId2" Type="http://schemas.openxmlformats.org/officeDocument/2006/relationships/slideLayout" Target="../slideLayouts/slideLayout210.xml"/><Relationship Id="rId1" Type="http://schemas.openxmlformats.org/officeDocument/2006/relationships/slideLayout" Target="../slideLayouts/slideLayout209.xml"/><Relationship Id="rId6" Type="http://schemas.openxmlformats.org/officeDocument/2006/relationships/slideLayout" Target="../slideLayouts/slideLayout214.xml"/><Relationship Id="rId11" Type="http://schemas.openxmlformats.org/officeDocument/2006/relationships/slideLayout" Target="../slideLayouts/slideLayout219.xml"/><Relationship Id="rId5" Type="http://schemas.openxmlformats.org/officeDocument/2006/relationships/slideLayout" Target="../slideLayouts/slideLayout213.xml"/><Relationship Id="rId10" Type="http://schemas.openxmlformats.org/officeDocument/2006/relationships/slideLayout" Target="../slideLayouts/slideLayout218.xml"/><Relationship Id="rId4" Type="http://schemas.openxmlformats.org/officeDocument/2006/relationships/slideLayout" Target="../slideLayouts/slideLayout212.xml"/><Relationship Id="rId9" Type="http://schemas.openxmlformats.org/officeDocument/2006/relationships/slideLayout" Target="../slideLayouts/slideLayout217.xml"/></Relationships>
</file>

<file path=ppt/slideMasters/_rels/slideMaster2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7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222.xml"/><Relationship Id="rId7" Type="http://schemas.openxmlformats.org/officeDocument/2006/relationships/slideLayout" Target="../slideLayouts/slideLayout226.xml"/><Relationship Id="rId12" Type="http://schemas.openxmlformats.org/officeDocument/2006/relationships/theme" Target="../theme/theme21.xml"/><Relationship Id="rId2" Type="http://schemas.openxmlformats.org/officeDocument/2006/relationships/slideLayout" Target="../slideLayouts/slideLayout221.xml"/><Relationship Id="rId1" Type="http://schemas.openxmlformats.org/officeDocument/2006/relationships/slideLayout" Target="../slideLayouts/slideLayout220.xml"/><Relationship Id="rId6" Type="http://schemas.openxmlformats.org/officeDocument/2006/relationships/slideLayout" Target="../slideLayouts/slideLayout225.xml"/><Relationship Id="rId11" Type="http://schemas.openxmlformats.org/officeDocument/2006/relationships/slideLayout" Target="../slideLayouts/slideLayout230.xml"/><Relationship Id="rId5" Type="http://schemas.openxmlformats.org/officeDocument/2006/relationships/slideLayout" Target="../slideLayouts/slideLayout224.xml"/><Relationship Id="rId10" Type="http://schemas.openxmlformats.org/officeDocument/2006/relationships/slideLayout" Target="../slideLayouts/slideLayout229.xml"/><Relationship Id="rId4" Type="http://schemas.openxmlformats.org/officeDocument/2006/relationships/slideLayout" Target="../slideLayouts/slideLayout223.xml"/><Relationship Id="rId9" Type="http://schemas.openxmlformats.org/officeDocument/2006/relationships/slideLayout" Target="../slideLayouts/slideLayout228.xml"/></Relationships>
</file>

<file path=ppt/slideMasters/_rels/slideMaster2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8.xml"/><Relationship Id="rId3" Type="http://schemas.openxmlformats.org/officeDocument/2006/relationships/slideLayout" Target="../slideLayouts/slideLayout233.xml"/><Relationship Id="rId7" Type="http://schemas.openxmlformats.org/officeDocument/2006/relationships/slideLayout" Target="../slideLayouts/slideLayout237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32.xml"/><Relationship Id="rId1" Type="http://schemas.openxmlformats.org/officeDocument/2006/relationships/slideLayout" Target="../slideLayouts/slideLayout231.xml"/><Relationship Id="rId6" Type="http://schemas.openxmlformats.org/officeDocument/2006/relationships/slideLayout" Target="../slideLayouts/slideLayout236.xml"/><Relationship Id="rId11" Type="http://schemas.openxmlformats.org/officeDocument/2006/relationships/theme" Target="../theme/theme22.xml"/><Relationship Id="rId5" Type="http://schemas.openxmlformats.org/officeDocument/2006/relationships/slideLayout" Target="../slideLayouts/slideLayout235.xml"/><Relationship Id="rId10" Type="http://schemas.openxmlformats.org/officeDocument/2006/relationships/slideLayout" Target="../slideLayouts/slideLayout240.xml"/><Relationship Id="rId4" Type="http://schemas.openxmlformats.org/officeDocument/2006/relationships/slideLayout" Target="../slideLayouts/slideLayout234.xml"/><Relationship Id="rId9" Type="http://schemas.openxmlformats.org/officeDocument/2006/relationships/slideLayout" Target="../slideLayouts/slideLayout239.xml"/></Relationships>
</file>

<file path=ppt/slideMasters/_rels/slideMaster2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48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43.xml"/><Relationship Id="rId7" Type="http://schemas.openxmlformats.org/officeDocument/2006/relationships/slideLayout" Target="../slideLayouts/slideLayout247.xml"/><Relationship Id="rId12" Type="http://schemas.openxmlformats.org/officeDocument/2006/relationships/theme" Target="../theme/theme23.xml"/><Relationship Id="rId2" Type="http://schemas.openxmlformats.org/officeDocument/2006/relationships/slideLayout" Target="../slideLayouts/slideLayout242.xml"/><Relationship Id="rId1" Type="http://schemas.openxmlformats.org/officeDocument/2006/relationships/slideLayout" Target="../slideLayouts/slideLayout241.xml"/><Relationship Id="rId6" Type="http://schemas.openxmlformats.org/officeDocument/2006/relationships/slideLayout" Target="../slideLayouts/slideLayout246.xml"/><Relationship Id="rId11" Type="http://schemas.openxmlformats.org/officeDocument/2006/relationships/slideLayout" Target="../slideLayouts/slideLayout251.xml"/><Relationship Id="rId5" Type="http://schemas.openxmlformats.org/officeDocument/2006/relationships/slideLayout" Target="../slideLayouts/slideLayout245.xml"/><Relationship Id="rId10" Type="http://schemas.openxmlformats.org/officeDocument/2006/relationships/slideLayout" Target="../slideLayouts/slideLayout250.xml"/><Relationship Id="rId4" Type="http://schemas.openxmlformats.org/officeDocument/2006/relationships/slideLayout" Target="../slideLayouts/slideLayout244.xml"/><Relationship Id="rId9" Type="http://schemas.openxmlformats.org/officeDocument/2006/relationships/slideLayout" Target="../slideLayouts/slideLayout249.xml"/></Relationships>
</file>

<file path=ppt/slideMasters/_rels/slideMaster2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254.xml"/><Relationship Id="rId7" Type="http://schemas.openxmlformats.org/officeDocument/2006/relationships/slideLayout" Target="../slideLayouts/slideLayout258.xml"/><Relationship Id="rId12" Type="http://schemas.openxmlformats.org/officeDocument/2006/relationships/theme" Target="../theme/theme24.xml"/><Relationship Id="rId2" Type="http://schemas.openxmlformats.org/officeDocument/2006/relationships/slideLayout" Target="../slideLayouts/slideLayout253.xml"/><Relationship Id="rId1" Type="http://schemas.openxmlformats.org/officeDocument/2006/relationships/slideLayout" Target="../slideLayouts/slideLayout252.xml"/><Relationship Id="rId6" Type="http://schemas.openxmlformats.org/officeDocument/2006/relationships/slideLayout" Target="../slideLayouts/slideLayout257.xml"/><Relationship Id="rId11" Type="http://schemas.openxmlformats.org/officeDocument/2006/relationships/slideLayout" Target="../slideLayouts/slideLayout262.xml"/><Relationship Id="rId5" Type="http://schemas.openxmlformats.org/officeDocument/2006/relationships/slideLayout" Target="../slideLayouts/slideLayout256.xml"/><Relationship Id="rId10" Type="http://schemas.openxmlformats.org/officeDocument/2006/relationships/slideLayout" Target="../slideLayouts/slideLayout261.xml"/><Relationship Id="rId4" Type="http://schemas.openxmlformats.org/officeDocument/2006/relationships/slideLayout" Target="../slideLayouts/slideLayout255.xml"/><Relationship Id="rId9" Type="http://schemas.openxmlformats.org/officeDocument/2006/relationships/slideLayout" Target="../slideLayouts/slideLayout26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02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C2B42E29-687B-4799-870F-E520989F3A0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charset="0"/>
              </a:defRPr>
            </a:lvl1pPr>
          </a:lstStyle>
          <a:p>
            <a:fld id="{4B468803-A450-4C33-B718-88C0659F298A}" type="slidenum">
              <a:rPr lang="de-DE" altLang="zh-CN"/>
              <a:pPr/>
              <a:t>‹Nr.›</a:t>
            </a:fld>
            <a:endParaRPr lang="de-DE" altLang="zh-CN"/>
          </a:p>
        </p:txBody>
      </p:sp>
      <p:pic>
        <p:nvPicPr>
          <p:cNvPr id="1031" name="Picture 4" descr="mgj_10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230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Line 5"/>
          <p:cNvSpPr>
            <a:spLocks noChangeShapeType="1"/>
          </p:cNvSpPr>
          <p:nvPr userDrawn="1"/>
        </p:nvSpPr>
        <p:spPr bwMode="auto">
          <a:xfrm>
            <a:off x="647700" y="1079500"/>
            <a:ext cx="6624638" cy="0"/>
          </a:xfrm>
          <a:prstGeom prst="line">
            <a:avLst/>
          </a:prstGeom>
          <a:noFill/>
          <a:ln w="76200">
            <a:solidFill>
              <a:srgbClr val="A7E13F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 b="0">
              <a:ln>
                <a:solidFill>
                  <a:srgbClr val="92D050"/>
                </a:solidFill>
              </a:ln>
              <a:latin typeface="Arial" panose="020B0604020202020204" pitchFamily="34" charset="0"/>
              <a:ea typeface="宋体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295" r:id="rId1"/>
    <p:sldLayoutId id="2147497296" r:id="rId2"/>
    <p:sldLayoutId id="2147497297" r:id="rId3"/>
    <p:sldLayoutId id="2147497298" r:id="rId4"/>
    <p:sldLayoutId id="2147497299" r:id="rId5"/>
    <p:sldLayoutId id="2147497300" r:id="rId6"/>
    <p:sldLayoutId id="2147497301" r:id="rId7"/>
    <p:sldLayoutId id="2147497302" r:id="rId8"/>
    <p:sldLayoutId id="2147497303" r:id="rId9"/>
    <p:sldLayoutId id="2147497304" r:id="rId10"/>
    <p:sldLayoutId id="214749730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Line 5"/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  <p:pic>
        <p:nvPicPr>
          <p:cNvPr id="10243" name="Grafik 10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4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024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13ED4E1B-7EC6-4846-8F9D-65FF459F6BA0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9A695AB-B300-404D-A487-DCFCDA9BFF7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317" r:id="rId1"/>
    <p:sldLayoutId id="2147497318" r:id="rId2"/>
    <p:sldLayoutId id="2147497319" r:id="rId3"/>
    <p:sldLayoutId id="2147497320" r:id="rId4"/>
    <p:sldLayoutId id="2147497321" r:id="rId5"/>
    <p:sldLayoutId id="2147497322" r:id="rId6"/>
    <p:sldLayoutId id="2147497323" r:id="rId7"/>
    <p:sldLayoutId id="2147497324" r:id="rId8"/>
    <p:sldLayoutId id="2147497325" r:id="rId9"/>
    <p:sldLayoutId id="2147497326" r:id="rId10"/>
    <p:sldLayoutId id="214749732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  <p:pic>
        <p:nvPicPr>
          <p:cNvPr id="11267" name="Grafik 1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268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126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49DFAB8-C1F5-4149-B551-92DE526AD629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04EECB3-7830-49BD-B20C-FCEFB421E00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328" r:id="rId1"/>
    <p:sldLayoutId id="2147497329" r:id="rId2"/>
    <p:sldLayoutId id="2147497330" r:id="rId3"/>
    <p:sldLayoutId id="2147497331" r:id="rId4"/>
    <p:sldLayoutId id="2147497332" r:id="rId5"/>
    <p:sldLayoutId id="2147497333" r:id="rId6"/>
    <p:sldLayoutId id="2147497334" r:id="rId7"/>
    <p:sldLayoutId id="2147497335" r:id="rId8"/>
    <p:sldLayoutId id="2147497336" r:id="rId9"/>
    <p:sldLayoutId id="2147497337" r:id="rId10"/>
    <p:sldLayoutId id="2147497338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  <a:latin typeface="Arial" panose="020B0604020202020204" pitchFamily="34" charset="0"/>
            </a:endParaRPr>
          </a:p>
        </p:txBody>
      </p:sp>
      <p:pic>
        <p:nvPicPr>
          <p:cNvPr id="12291" name="Grafik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7524" r:id="rId1"/>
    <p:sldLayoutId id="2147497525" r:id="rId2"/>
    <p:sldLayoutId id="2147497526" r:id="rId3"/>
    <p:sldLayoutId id="2147497527" r:id="rId4"/>
    <p:sldLayoutId id="2147497528" r:id="rId5"/>
    <p:sldLayoutId id="2147497529" r:id="rId6"/>
    <p:sldLayoutId id="2147497530" r:id="rId7"/>
    <p:sldLayoutId id="2147497531" r:id="rId8"/>
    <p:sldLayoutId id="2147497532" r:id="rId9"/>
    <p:sldLayoutId id="2147497533" r:id="rId10"/>
    <p:sldLayoutId id="214749753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Grafik 7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315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  <a:endParaRPr lang="en-US" altLang="de-DE" smtClean="0"/>
          </a:p>
        </p:txBody>
      </p:sp>
      <p:sp>
        <p:nvSpPr>
          <p:cNvPr id="13316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CDF53369-5E5C-4638-B2CA-729D9DB3FA82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BD5C8B3-9ACD-40DE-9852-792F37B5708C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ea typeface="宋体" panose="02010600030101010101" pitchFamily="2" charset="-122"/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339" r:id="rId1"/>
    <p:sldLayoutId id="2147497340" r:id="rId2"/>
    <p:sldLayoutId id="2147497341" r:id="rId3"/>
    <p:sldLayoutId id="2147497342" r:id="rId4"/>
    <p:sldLayoutId id="2147497343" r:id="rId5"/>
    <p:sldLayoutId id="2147497344" r:id="rId6"/>
    <p:sldLayoutId id="2147497345" r:id="rId7"/>
    <p:sldLayoutId id="2147497346" r:id="rId8"/>
    <p:sldLayoutId id="2147497347" r:id="rId9"/>
    <p:sldLayoutId id="2147497348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Grafik 5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5"/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434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434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99B5D30-8994-4156-B341-AF240EF162FE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0B8EBC7-4530-4FF6-ADB2-C8F23086E18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349" r:id="rId1"/>
    <p:sldLayoutId id="2147497350" r:id="rId2"/>
    <p:sldLayoutId id="2147497351" r:id="rId3"/>
    <p:sldLayoutId id="2147497352" r:id="rId4"/>
    <p:sldLayoutId id="2147497353" r:id="rId5"/>
    <p:sldLayoutId id="2147497354" r:id="rId6"/>
    <p:sldLayoutId id="2147497355" r:id="rId7"/>
    <p:sldLayoutId id="2147497356" r:id="rId8"/>
    <p:sldLayoutId id="2147497357" r:id="rId9"/>
    <p:sldLayoutId id="2147497358" r:id="rId10"/>
    <p:sldLayoutId id="2147497359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platzhalt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15363" name="Textplatzhalt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D782ABE7-5DD1-4201-9B7C-F33753DE2795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ctr"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D245E4A4-02C6-4127-AB2C-963D55DE4FB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535" r:id="rId1"/>
    <p:sldLayoutId id="2147497536" r:id="rId2"/>
    <p:sldLayoutId id="2147497537" r:id="rId3"/>
    <p:sldLayoutId id="2147497538" r:id="rId4"/>
    <p:sldLayoutId id="2147497539" r:id="rId5"/>
    <p:sldLayoutId id="2147497540" r:id="rId6"/>
    <p:sldLayoutId id="2147497541" r:id="rId7"/>
    <p:sldLayoutId id="2147497542" r:id="rId8"/>
    <p:sldLayoutId id="2147497543" r:id="rId9"/>
    <p:sldLayoutId id="2147497544" r:id="rId10"/>
    <p:sldLayoutId id="214749754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  <p:pic>
        <p:nvPicPr>
          <p:cNvPr id="16387" name="Grafik 1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638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49966E63-EC70-4B93-AE6C-BA0C3EC261FB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C1C555BC-A22D-4256-A427-AB1C99F9DC9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360" r:id="rId1"/>
    <p:sldLayoutId id="2147497361" r:id="rId2"/>
    <p:sldLayoutId id="2147497362" r:id="rId3"/>
    <p:sldLayoutId id="2147497363" r:id="rId4"/>
    <p:sldLayoutId id="2147497364" r:id="rId5"/>
    <p:sldLayoutId id="2147497365" r:id="rId6"/>
    <p:sldLayoutId id="2147497366" r:id="rId7"/>
    <p:sldLayoutId id="2147497367" r:id="rId8"/>
    <p:sldLayoutId id="2147497368" r:id="rId9"/>
    <p:sldLayoutId id="2147497369" r:id="rId10"/>
    <p:sldLayoutId id="214749737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  <p:pic>
        <p:nvPicPr>
          <p:cNvPr id="17411" name="Grafik 1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7413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5BB14D5-96BA-4546-81BD-42D623F5357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  <a:ea typeface="SimSun" panose="02010600030101010101" pitchFamily="2" charset="-122"/>
                <a:cs typeface="+mn-cs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8D96D94-1E5E-4ED1-B5BF-A2AF459A95D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371" r:id="rId1"/>
    <p:sldLayoutId id="2147497372" r:id="rId2"/>
    <p:sldLayoutId id="2147497373" r:id="rId3"/>
    <p:sldLayoutId id="2147497374" r:id="rId4"/>
    <p:sldLayoutId id="2147497375" r:id="rId5"/>
    <p:sldLayoutId id="2147497376" r:id="rId6"/>
    <p:sldLayoutId id="2147497377" r:id="rId7"/>
    <p:sldLayoutId id="2147497378" r:id="rId8"/>
    <p:sldLayoutId id="2147497379" r:id="rId9"/>
    <p:sldLayoutId id="2147497380" r:id="rId10"/>
    <p:sldLayoutId id="214749738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marL="342900" indent="-342900"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SimHei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anose="02010600030101010101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Grafik 5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Line 5"/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18436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843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C362F0B5-5346-4945-AE18-2756911C2F8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E32245E9-9D95-4897-AD0B-DE743B471E7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382" r:id="rId1"/>
    <p:sldLayoutId id="2147497383" r:id="rId2"/>
    <p:sldLayoutId id="2147497384" r:id="rId3"/>
    <p:sldLayoutId id="2147497385" r:id="rId4"/>
    <p:sldLayoutId id="2147497386" r:id="rId5"/>
    <p:sldLayoutId id="2147497387" r:id="rId6"/>
    <p:sldLayoutId id="2147497388" r:id="rId7"/>
    <p:sldLayoutId id="2147497389" r:id="rId8"/>
    <p:sldLayoutId id="2147497390" r:id="rId9"/>
    <p:sldLayoutId id="2147497391" r:id="rId10"/>
    <p:sldLayoutId id="2147497392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  <p:pic>
        <p:nvPicPr>
          <p:cNvPr id="19459" name="Grafik 1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1946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BA9FB8F3-684F-47DE-B0D9-146F8C3A1345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1E1C344C-E7C4-4DC8-8DB1-99E51365B73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393" r:id="rId1"/>
    <p:sldLayoutId id="2147497394" r:id="rId2"/>
    <p:sldLayoutId id="2147497395" r:id="rId3"/>
    <p:sldLayoutId id="2147497396" r:id="rId4"/>
    <p:sldLayoutId id="2147497397" r:id="rId5"/>
    <p:sldLayoutId id="2147497398" r:id="rId6"/>
    <p:sldLayoutId id="2147497399" r:id="rId7"/>
    <p:sldLayoutId id="2147497400" r:id="rId8"/>
    <p:sldLayoutId id="2147497401" r:id="rId9"/>
    <p:sldLayoutId id="2147497402" r:id="rId10"/>
    <p:sldLayoutId id="214749740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205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5C278ED5-1B4B-44B3-B44C-BCB07C099744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charset="0"/>
              </a:defRPr>
            </a:lvl1pPr>
          </a:lstStyle>
          <a:p>
            <a:fld id="{F9D44B70-CEC8-433D-BDE8-715D2CF36FB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306" r:id="rId1"/>
    <p:sldLayoutId id="2147497307" r:id="rId2"/>
    <p:sldLayoutId id="2147497308" r:id="rId3"/>
    <p:sldLayoutId id="2147497309" r:id="rId4"/>
    <p:sldLayoutId id="2147497310" r:id="rId5"/>
    <p:sldLayoutId id="2147497311" r:id="rId6"/>
    <p:sldLayoutId id="2147497312" r:id="rId7"/>
    <p:sldLayoutId id="2147497313" r:id="rId8"/>
    <p:sldLayoutId id="2147497314" r:id="rId9"/>
    <p:sldLayoutId id="2147497315" r:id="rId10"/>
    <p:sldLayoutId id="214749731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Grafik 5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272338" y="0"/>
            <a:ext cx="18716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3" name="Titelplatzhalter 1"/>
          <p:cNvSpPr>
            <a:spLocks noGrp="1"/>
          </p:cNvSpPr>
          <p:nvPr>
            <p:ph type="title"/>
          </p:nvPr>
        </p:nvSpPr>
        <p:spPr bwMode="auto">
          <a:xfrm>
            <a:off x="228600" y="304800"/>
            <a:ext cx="71628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0484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228600" y="1252538"/>
            <a:ext cx="7239000" cy="435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de-DE" altLang="zh-CN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58C4DF62-CB71-4916-9AE0-63103BC27B1D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8F321B3C-3191-4FAA-B246-61C0EAA59A16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9" name="Line 5"/>
          <p:cNvSpPr>
            <a:spLocks noChangeShapeType="1"/>
          </p:cNvSpPr>
          <p:nvPr userDrawn="1"/>
        </p:nvSpPr>
        <p:spPr bwMode="auto">
          <a:xfrm>
            <a:off x="533400" y="1066800"/>
            <a:ext cx="6738938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solidFill>
                <a:prstClr val="black"/>
              </a:solidFill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404" r:id="rId1"/>
    <p:sldLayoutId id="2147497405" r:id="rId2"/>
    <p:sldLayoutId id="2147497406" r:id="rId3"/>
    <p:sldLayoutId id="2147497407" r:id="rId4"/>
    <p:sldLayoutId id="2147497408" r:id="rId5"/>
    <p:sldLayoutId id="2147497409" r:id="rId6"/>
    <p:sldLayoutId id="2147497410" r:id="rId7"/>
    <p:sldLayoutId id="2147497411" r:id="rId8"/>
    <p:sldLayoutId id="2147497412" r:id="rId9"/>
    <p:sldLayoutId id="2147497413" r:id="rId10"/>
    <p:sldLayoutId id="2147497414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0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  <p:pic>
        <p:nvPicPr>
          <p:cNvPr id="21507" name="Grafik 7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7546" r:id="rId1"/>
    <p:sldLayoutId id="2147497547" r:id="rId2"/>
    <p:sldLayoutId id="2147497548" r:id="rId3"/>
    <p:sldLayoutId id="2147497549" r:id="rId4"/>
    <p:sldLayoutId id="2147497550" r:id="rId5"/>
    <p:sldLayoutId id="2147497551" r:id="rId6"/>
    <p:sldLayoutId id="2147497552" r:id="rId7"/>
    <p:sldLayoutId id="2147497553" r:id="rId8"/>
    <p:sldLayoutId id="2147497554" r:id="rId9"/>
    <p:sldLayoutId id="2147497555" r:id="rId10"/>
    <p:sldLayoutId id="214749755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Grafik 7"/>
          <p:cNvPicPr>
            <a:picLocks noChangeAspect="1"/>
          </p:cNvPicPr>
          <p:nvPr/>
        </p:nvPicPr>
        <p:blipFill>
          <a:blip r:embed="rId12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531" name="Title Placehold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1365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Mastertitelformat bearbeiten</a:t>
            </a:r>
            <a:endParaRPr lang="en-US" altLang="de-DE" smtClean="0"/>
          </a:p>
        </p:txBody>
      </p:sp>
      <p:sp>
        <p:nvSpPr>
          <p:cNvPr id="22532" name="Text Placehold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0616ACB-B86A-4520-82F8-876B7A21F938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4E48EF9B-8EE3-4B5F-AAE5-228FFDABC10B}" type="slidenum">
              <a:rPr lang="de-DE" altLang="zh-CN"/>
              <a:pPr/>
              <a:t>‹Nr.›</a:t>
            </a:fld>
            <a:endParaRPr lang="de-DE" altLang="zh-CN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dirty="0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415" r:id="rId1"/>
    <p:sldLayoutId id="2147497416" r:id="rId2"/>
    <p:sldLayoutId id="2147497417" r:id="rId3"/>
    <p:sldLayoutId id="2147497418" r:id="rId4"/>
    <p:sldLayoutId id="2147497419" r:id="rId5"/>
    <p:sldLayoutId id="2147497420" r:id="rId6"/>
    <p:sldLayoutId id="2147497421" r:id="rId7"/>
    <p:sldLayoutId id="2147497422" r:id="rId8"/>
    <p:sldLayoutId id="2147497423" r:id="rId9"/>
    <p:sldLayoutId id="2147497424" r:id="rId10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ctr" rtl="0" eaLnBrk="0" fontAlgn="base" hangingPunct="0">
        <a:lnSpc>
          <a:spcPct val="90000"/>
        </a:lnSpc>
        <a:spcBef>
          <a:spcPts val="10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4572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2pPr>
      <a:lvl3pPr marL="9144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3pPr>
      <a:lvl4pPr marL="13716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4pPr>
      <a:lvl5pPr marL="1828800" algn="ctr" rtl="0" eaLnBrk="0" fontAlgn="base" hangingPunct="0">
        <a:lnSpc>
          <a:spcPct val="90000"/>
        </a:lnSpc>
        <a:spcBef>
          <a:spcPts val="500"/>
        </a:spcBef>
        <a:spcAft>
          <a:spcPct val="0"/>
        </a:spcAft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  <p:pic>
        <p:nvPicPr>
          <p:cNvPr id="23555" name="Grafik 1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3556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3557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8BDCC728-6A97-432B-BBCD-0559EDB74829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BB35EF4-DDF3-48AF-812E-190B5A9F2DB6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425" r:id="rId1"/>
    <p:sldLayoutId id="2147497426" r:id="rId2"/>
    <p:sldLayoutId id="2147497427" r:id="rId3"/>
    <p:sldLayoutId id="2147497428" r:id="rId4"/>
    <p:sldLayoutId id="2147497429" r:id="rId5"/>
    <p:sldLayoutId id="2147497430" r:id="rId6"/>
    <p:sldLayoutId id="2147497431" r:id="rId7"/>
    <p:sldLayoutId id="2147497432" r:id="rId8"/>
    <p:sldLayoutId id="2147497433" r:id="rId9"/>
    <p:sldLayoutId id="2147497434" r:id="rId10"/>
    <p:sldLayoutId id="2147497435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178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354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532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709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42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14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5986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5813" indent="-227013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474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52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29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06" indent="-228589" algn="l" defTabSz="914354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7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54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3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09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886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62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40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18" algn="l" defTabSz="914354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Line 5"/>
          <p:cNvSpPr>
            <a:spLocks noChangeShapeType="1"/>
          </p:cNvSpPr>
          <p:nvPr userDrawn="1"/>
        </p:nvSpPr>
        <p:spPr bwMode="auto">
          <a:xfrm>
            <a:off x="381000" y="1143000"/>
            <a:ext cx="6732588" cy="3175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  <p:pic>
        <p:nvPicPr>
          <p:cNvPr id="24579" name="Grafik 11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362825" y="0"/>
            <a:ext cx="1781175" cy="1712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itelplatzhalter 1"/>
          <p:cNvSpPr>
            <a:spLocks noGrp="1"/>
          </p:cNvSpPr>
          <p:nvPr>
            <p:ph type="title"/>
          </p:nvPr>
        </p:nvSpPr>
        <p:spPr bwMode="auto">
          <a:xfrm>
            <a:off x="647700" y="0"/>
            <a:ext cx="6624638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de-DE" smtClean="0"/>
              <a:t>单击</a:t>
            </a:r>
            <a:endParaRPr lang="de-DE" altLang="zh-CN" smtClean="0"/>
          </a:p>
        </p:txBody>
      </p:sp>
      <p:sp>
        <p:nvSpPr>
          <p:cNvPr id="24581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47700" y="1495425"/>
            <a:ext cx="6743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FBC10C0D-C78A-4415-8964-D77AF06A1ED6}" type="datetimeFigureOut">
              <a:rPr lang="de-DE" altLang="de-DE"/>
              <a:pPr>
                <a:defRPr/>
              </a:pPr>
              <a:t>18.08.2020</a:t>
            </a:fld>
            <a:endParaRPr lang="de-DE" alt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A1441DFF-90E1-46DE-B5BD-40F25226E4F3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436" r:id="rId1"/>
    <p:sldLayoutId id="2147497437" r:id="rId2"/>
    <p:sldLayoutId id="2147497438" r:id="rId3"/>
    <p:sldLayoutId id="2147497439" r:id="rId4"/>
    <p:sldLayoutId id="2147497440" r:id="rId5"/>
    <p:sldLayoutId id="2147497441" r:id="rId6"/>
    <p:sldLayoutId id="2147497442" r:id="rId7"/>
    <p:sldLayoutId id="2147497443" r:id="rId8"/>
    <p:sldLayoutId id="2147497444" r:id="rId9"/>
    <p:sldLayoutId id="2147497445" r:id="rId10"/>
    <p:sldLayoutId id="214749744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 kern="1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200">
          <a:solidFill>
            <a:srgbClr val="3333CC"/>
          </a:solidFill>
          <a:latin typeface="SimHei" panose="02010609060101010101" pitchFamily="49" charset="-122"/>
          <a:ea typeface="SimHei" panose="02010609060101010101" pitchFamily="49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</a:defRPr>
      </a:lvl9pPr>
    </p:titleStyle>
    <p:bodyStyle>
      <a:lvl1pPr algn="just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4200" kern="1200">
          <a:solidFill>
            <a:schemeClr val="tx1"/>
          </a:solidFill>
          <a:latin typeface="SimHei" panose="02010609060101010101" pitchFamily="49" charset="-122"/>
          <a:ea typeface="SimHei" panose="02010609060101010101" pitchFamily="49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3075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FF38A66-D96C-4DEB-901E-EBA212BA5117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charset="0"/>
              </a:defRPr>
            </a:lvl1pPr>
          </a:lstStyle>
          <a:p>
            <a:fld id="{4CEB60BD-B7D4-4953-AF81-E786F6543C61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447" r:id="rId1"/>
    <p:sldLayoutId id="2147497448" r:id="rId2"/>
    <p:sldLayoutId id="2147497449" r:id="rId3"/>
    <p:sldLayoutId id="2147497450" r:id="rId4"/>
    <p:sldLayoutId id="2147497451" r:id="rId5"/>
    <p:sldLayoutId id="2147497452" r:id="rId6"/>
    <p:sldLayoutId id="2147497453" r:id="rId7"/>
    <p:sldLayoutId id="2147497454" r:id="rId8"/>
    <p:sldLayoutId id="2147497455" r:id="rId9"/>
    <p:sldLayoutId id="2147497456" r:id="rId10"/>
    <p:sldLayoutId id="214749745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platzhalt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4099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 b="0">
                <a:solidFill>
                  <a:srgbClr val="898989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11C90A8A-602F-45B8-96F3-3A05704116C9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 b="0">
                <a:solidFill>
                  <a:srgbClr val="898989"/>
                </a:solidFill>
                <a:latin typeface="Arial" charset="0"/>
                <a:ea typeface="SimSun" pitchFamily="2" charset="-122"/>
                <a:cs typeface="Arial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b="0">
                <a:solidFill>
                  <a:srgbClr val="898989"/>
                </a:solidFill>
                <a:cs typeface="Arial" charset="0"/>
              </a:defRPr>
            </a:lvl1pPr>
          </a:lstStyle>
          <a:p>
            <a:fld id="{10DA318D-51E3-47FD-801C-A08A7B087344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458" r:id="rId1"/>
    <p:sldLayoutId id="2147497459" r:id="rId2"/>
    <p:sldLayoutId id="2147497460" r:id="rId3"/>
    <p:sldLayoutId id="2147497461" r:id="rId4"/>
    <p:sldLayoutId id="2147497462" r:id="rId5"/>
    <p:sldLayoutId id="2147497463" r:id="rId6"/>
    <p:sldLayoutId id="2147497464" r:id="rId7"/>
    <p:sldLayoutId id="2147497465" r:id="rId8"/>
    <p:sldLayoutId id="2147497466" r:id="rId9"/>
    <p:sldLayoutId id="2147497467" r:id="rId10"/>
    <p:sldLayoutId id="214749746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 eaLnBrk="1" hangingPunct="1">
              <a:defRPr/>
            </a:pPr>
            <a:endParaRPr lang="de-DE" b="0">
              <a:ln>
                <a:solidFill>
                  <a:srgbClr val="00B0F0"/>
                </a:solidFill>
              </a:ln>
              <a:cs typeface="Arial" charset="0"/>
            </a:endParaRPr>
          </a:p>
        </p:txBody>
      </p:sp>
      <p:pic>
        <p:nvPicPr>
          <p:cNvPr id="5123" name="Grafik 7"/>
          <p:cNvPicPr>
            <a:picLocks noChangeAspect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7469" r:id="rId1"/>
    <p:sldLayoutId id="2147497470" r:id="rId2"/>
    <p:sldLayoutId id="2147497471" r:id="rId3"/>
    <p:sldLayoutId id="2147497472" r:id="rId4"/>
    <p:sldLayoutId id="2147497473" r:id="rId5"/>
    <p:sldLayoutId id="2147497474" r:id="rId6"/>
    <p:sldLayoutId id="2147497475" r:id="rId7"/>
    <p:sldLayoutId id="2147497476" r:id="rId8"/>
    <p:sldLayoutId id="2147497477" r:id="rId9"/>
    <p:sldLayoutId id="2147497478" r:id="rId10"/>
    <p:sldLayoutId id="214749747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SimSun" pitchFamily="2" charset="-122"/>
          <a:cs typeface="SimSun" charset="0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SimSun" pitchFamily="2" charset="-122"/>
          <a:cs typeface="SimSun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marL="342900" indent="-3429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kumimoji="1" sz="28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sz="2000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umimoji="1" kern="1200">
          <a:solidFill>
            <a:schemeClr val="tx1"/>
          </a:solidFill>
          <a:latin typeface="+mn-lt"/>
          <a:ea typeface="SimSun" pitchFamily="2" charset="-122"/>
          <a:cs typeface="SimSun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</a:ln>
        </p:spPr>
        <p:txBody>
          <a:bodyPr/>
          <a:lstStyle/>
          <a:p>
            <a:pPr eaLnBrk="1" hangingPunct="1">
              <a:defRPr/>
            </a:pPr>
            <a:endParaRPr lang="de-DE">
              <a:ln>
                <a:solidFill>
                  <a:srgbClr val="00B0F0"/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147" name="Grafik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7480" r:id="rId1"/>
    <p:sldLayoutId id="2147497481" r:id="rId2"/>
    <p:sldLayoutId id="2147497482" r:id="rId3"/>
    <p:sldLayoutId id="2147497483" r:id="rId4"/>
    <p:sldLayoutId id="2147497484" r:id="rId5"/>
    <p:sldLayoutId id="2147497485" r:id="rId6"/>
    <p:sldLayoutId id="2147497486" r:id="rId7"/>
    <p:sldLayoutId id="2147497487" r:id="rId8"/>
    <p:sldLayoutId id="2147497488" r:id="rId9"/>
    <p:sldLayoutId id="2147497489" r:id="rId10"/>
    <p:sldLayoutId id="214749749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anose="02010600030101010101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anose="02010600030101010101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platzhalt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7171" name="Textplatzhalt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60C6F7CA-7B00-4438-B60B-EA6D016770FA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5E30CA6-064D-45F0-BFF2-234EB1A4A439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491" r:id="rId1"/>
    <p:sldLayoutId id="2147497492" r:id="rId2"/>
    <p:sldLayoutId id="2147497493" r:id="rId3"/>
    <p:sldLayoutId id="2147497494" r:id="rId4"/>
    <p:sldLayoutId id="2147497495" r:id="rId5"/>
    <p:sldLayoutId id="2147497496" r:id="rId6"/>
    <p:sldLayoutId id="2147497497" r:id="rId7"/>
    <p:sldLayoutId id="2147497498" r:id="rId8"/>
    <p:sldLayoutId id="2147497499" r:id="rId9"/>
    <p:sldLayoutId id="2147497500" r:id="rId10"/>
    <p:sldLayoutId id="214749750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5"/>
          <p:cNvSpPr>
            <a:spLocks noChangeShapeType="1"/>
          </p:cNvSpPr>
          <p:nvPr/>
        </p:nvSpPr>
        <p:spPr bwMode="auto">
          <a:xfrm flipV="1">
            <a:off x="381000" y="1143000"/>
            <a:ext cx="6400800" cy="0"/>
          </a:xfrm>
          <a:prstGeom prst="line">
            <a:avLst/>
          </a:prstGeom>
          <a:noFill/>
          <a:ln w="76200">
            <a:solidFill>
              <a:srgbClr val="07B5EB"/>
            </a:solidFill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de-DE">
              <a:ln>
                <a:solidFill>
                  <a:srgbClr val="00B0F0"/>
                </a:solidFill>
              </a:ln>
              <a:latin typeface="Arial" panose="020B0604020202020204" pitchFamily="34" charset="0"/>
            </a:endParaRPr>
          </a:p>
        </p:txBody>
      </p:sp>
      <p:pic>
        <p:nvPicPr>
          <p:cNvPr id="8195" name="Grafik 7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004050" y="76200"/>
            <a:ext cx="2139950" cy="2057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7502" r:id="rId1"/>
    <p:sldLayoutId id="2147497503" r:id="rId2"/>
    <p:sldLayoutId id="2147497504" r:id="rId3"/>
    <p:sldLayoutId id="2147497505" r:id="rId4"/>
    <p:sldLayoutId id="2147497506" r:id="rId5"/>
    <p:sldLayoutId id="2147497507" r:id="rId6"/>
    <p:sldLayoutId id="2147497508" r:id="rId7"/>
    <p:sldLayoutId id="2147497509" r:id="rId8"/>
    <p:sldLayoutId id="2147497510" r:id="rId9"/>
    <p:sldLayoutId id="2147497511" r:id="rId10"/>
    <p:sldLayoutId id="214749751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elplatzhalter 1"/>
          <p:cNvSpPr>
            <a:spLocks noGrp="1" noChangeArrowheads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Titelmasterformat durch Klicken bearbeiten</a:t>
            </a:r>
          </a:p>
        </p:txBody>
      </p:sp>
      <p:sp>
        <p:nvSpPr>
          <p:cNvPr id="9219" name="Textplatzhalter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zh-CN" smtClean="0"/>
              <a:t>Textmasterformat bearbeiten</a:t>
            </a:r>
          </a:p>
          <a:p>
            <a:pPr lvl="1"/>
            <a:r>
              <a:rPr lang="de-DE" altLang="zh-CN" smtClean="0"/>
              <a:t>Zweite Ebene</a:t>
            </a:r>
          </a:p>
          <a:p>
            <a:pPr lvl="2"/>
            <a:r>
              <a:rPr lang="de-DE" altLang="zh-CN" smtClean="0"/>
              <a:t>Dritte Ebene</a:t>
            </a:r>
          </a:p>
          <a:p>
            <a:pPr lvl="3"/>
            <a:r>
              <a:rPr lang="de-DE" altLang="zh-CN" smtClean="0"/>
              <a:t>Vierte Ebene</a:t>
            </a:r>
          </a:p>
          <a:p>
            <a:pPr lvl="4"/>
            <a:r>
              <a:rPr lang="de-DE" altLang="zh-CN" smtClean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E29756FD-8024-486C-A48E-9B82FDAF5A2F}" type="datetimeFigureOut">
              <a:rPr lang="de-DE" altLang="zh-CN"/>
              <a:pPr>
                <a:defRPr/>
              </a:pPr>
              <a:t>18.08.2020</a:t>
            </a:fld>
            <a:endParaRPr lang="de-DE" altLang="zh-CN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0" hangingPunct="0">
              <a:defRPr sz="1200">
                <a:solidFill>
                  <a:srgbClr val="898989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endParaRPr lang="de-DE" altLang="zh-CN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34FCFA20-D257-4F9A-A459-F6CDB26CBB6E}" type="slidenum">
              <a:rPr lang="de-DE" altLang="zh-CN"/>
              <a:pPr/>
              <a:t>‹Nr.›</a:t>
            </a:fld>
            <a:endParaRPr lang="de-DE" altLang="zh-CN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97513" r:id="rId1"/>
    <p:sldLayoutId id="2147497514" r:id="rId2"/>
    <p:sldLayoutId id="2147497515" r:id="rId3"/>
    <p:sldLayoutId id="2147497516" r:id="rId4"/>
    <p:sldLayoutId id="2147497517" r:id="rId5"/>
    <p:sldLayoutId id="2147497518" r:id="rId6"/>
    <p:sldLayoutId id="2147497519" r:id="rId7"/>
    <p:sldLayoutId id="2147497520" r:id="rId8"/>
    <p:sldLayoutId id="2147497521" r:id="rId9"/>
    <p:sldLayoutId id="2147497522" r:id="rId10"/>
    <p:sldLayoutId id="214749752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SimSun" pitchFamily="2" charset="-122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SimSun" panose="02010600030101010101" pitchFamily="2" charset="-122"/>
        </a:defRPr>
      </a:lvl9pPr>
    </p:titleStyle>
    <p:bodyStyle>
      <a:lvl1pPr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defRPr sz="2800" kern="1200">
          <a:solidFill>
            <a:schemeClr val="tx1"/>
          </a:solidFill>
          <a:latin typeface="+mn-lt"/>
          <a:ea typeface="SimSun" pitchFamily="2" charset="-122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SimSun" pitchFamily="2" charset="-122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SimSun" pitchFamily="2" charset="-122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SimSun" pitchFamily="2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1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1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578" name="Titel 1"/>
          <p:cNvSpPr txBox="1">
            <a:spLocks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</a:pPr>
            <a:r>
              <a:rPr lang="zh-CN" altLang="de-DE" sz="42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证道</a:t>
            </a:r>
          </a:p>
        </p:txBody>
      </p:sp>
      <p:sp>
        <p:nvSpPr>
          <p:cNvPr id="152579" name="Inhaltsplatzhalter 2"/>
          <p:cNvSpPr txBox="1">
            <a:spLocks/>
          </p:cNvSpPr>
          <p:nvPr/>
        </p:nvSpPr>
        <p:spPr bwMode="auto">
          <a:xfrm>
            <a:off x="685800" y="1524000"/>
            <a:ext cx="708660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de-DE" altLang="zh-CN" sz="6600" b="0" dirty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ctr" eaLnBrk="1" hangingPunct="1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6600" b="0" dirty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渴望朝见神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耶稣与我们同行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路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24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13-35)</a:t>
            </a:r>
          </a:p>
        </p:txBody>
      </p:sp>
      <p:sp>
        <p:nvSpPr>
          <p:cNvPr id="237571" name="Inhaltsplatzhalter 2"/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引言：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什么样的理由和原因驱使我们参加敬拜？什么因素能使我们持久坚持群体信仰生活并委身于服事？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若信仰生活与敬拜是因某人某事物牵引带动，被人与事物所羁绊，动机动力趋于肤浅，遭遇风浪就会中止放弃。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75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耶稣与我们同行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路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24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13-35)</a:t>
            </a:r>
          </a:p>
        </p:txBody>
      </p:sp>
      <p:sp>
        <p:nvSpPr>
          <p:cNvPr id="237571" name="Inhaltsplatzhalter 2"/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引言：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 eaLnBrk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3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敬拜与服事的焦点在于神。生命渴望靠近神、瞻仰祂的荣美圣洁，使我们的生命性情与祂的美善恩典有份。</a:t>
            </a:r>
          </a:p>
          <a:p>
            <a:pPr algn="just" eaLnBrk="1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3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在渴慕朝见敬拜神的信仰生命中，可以看见和经历什么？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75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7571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Inhaltsplatzhalter 2"/>
          <p:cNvSpPr txBox="1">
            <a:spLocks noChangeArrowheads="1"/>
          </p:cNvSpPr>
          <p:nvPr/>
        </p:nvSpPr>
        <p:spPr bwMode="auto">
          <a:xfrm>
            <a:off x="304800" y="1371600"/>
            <a:ext cx="70866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经文理解与应用：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可拉族裔引人深省的故事：看重恋慕群体权位的可拉（民</a:t>
            </a: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16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章）</a:t>
            </a:r>
            <a:r>
              <a:rPr lang="de-DE" altLang="zh-CN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Vs </a:t>
            </a: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经历认识神美善而渴慕朝见神的可拉后裔。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持久的委身参与信仰群体生活和敬拜，源于生命真实认识神，渴慕神的美善。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</p:txBody>
      </p:sp>
      <p:sp>
        <p:nvSpPr>
          <p:cNvPr id="158723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耶稣与我们同行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路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24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13-35)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01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0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2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Inhaltsplatzhalter 2"/>
          <p:cNvSpPr txBox="1">
            <a:spLocks noChangeArrowheads="1"/>
          </p:cNvSpPr>
          <p:nvPr/>
        </p:nvSpPr>
        <p:spPr bwMode="auto">
          <a:xfrm>
            <a:off x="304800" y="1371600"/>
            <a:ext cx="70866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经文理解与应用：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3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因认识神而热爱神的圣所和属神的群体，并以此带动影响他人与神的关系。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3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各类生命被神恩典所眷顾，成为可安居安息的港湾，也是人生命终极的归属。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3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心存盼望仰望神，经历苦难缺乏化为祝福的恩典。</a:t>
            </a:r>
          </a:p>
        </p:txBody>
      </p:sp>
      <p:sp>
        <p:nvSpPr>
          <p:cNvPr id="160771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耶稣与我们同行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路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24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13-35)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0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01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2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Inhaltsplatzhalter 2"/>
          <p:cNvSpPr txBox="1">
            <a:spLocks noChangeArrowheads="1"/>
          </p:cNvSpPr>
          <p:nvPr/>
        </p:nvSpPr>
        <p:spPr bwMode="auto">
          <a:xfrm>
            <a:off x="304800" y="1371600"/>
            <a:ext cx="70866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经文理解与应用：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6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与神的关系不仅透过群体信仰生活和敬拜表达，个人要与神建立深刻关系，心得满足、有力量向神圣正直方向成长。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6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认识神使生命价值观改变：简单平凡的事奉中经历深刻的心灵满足，以神为至宝轻看世上荣华安逸（与先祖可拉的差异）。</a:t>
            </a:r>
          </a:p>
        </p:txBody>
      </p:sp>
      <p:sp>
        <p:nvSpPr>
          <p:cNvPr id="162819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耶稣与我们同行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路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24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13-35)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01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162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162" name="Inhaltsplatzhalter 2"/>
          <p:cNvSpPr txBox="1">
            <a:spLocks noChangeArrowheads="1"/>
          </p:cNvSpPr>
          <p:nvPr/>
        </p:nvSpPr>
        <p:spPr bwMode="auto">
          <a:xfrm>
            <a:off x="304800" y="1371600"/>
            <a:ext cx="70866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经文理解与应用：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 startAt="8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神是人生命的供应者，也是保护者，并赐更大的恩惠美善给信靠跟随祂的人。</a:t>
            </a:r>
          </a:p>
        </p:txBody>
      </p:sp>
      <p:sp>
        <p:nvSpPr>
          <p:cNvPr id="164867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耶稣与我们同行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路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24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13-35)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2210" name="Inhaltsplatzhalter 2"/>
          <p:cNvSpPr txBox="1">
            <a:spLocks noChangeArrowheads="1"/>
          </p:cNvSpPr>
          <p:nvPr/>
        </p:nvSpPr>
        <p:spPr bwMode="auto">
          <a:xfrm>
            <a:off x="381000" y="1295400"/>
            <a:ext cx="7086600" cy="4351338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algn="just">
              <a:lnSpc>
                <a:spcPct val="90000"/>
              </a:lnSpc>
              <a:spcBef>
                <a:spcPts val="1000"/>
              </a:spcBef>
              <a:buFont typeface="Arial" charset="0"/>
              <a:buNone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总结：</a:t>
            </a:r>
            <a:endParaRPr lang="de-DE" altLang="zh-CN" sz="3400" b="0">
              <a:solidFill>
                <a:srgbClr val="000000"/>
              </a:solidFill>
              <a:latin typeface="SimHei" pitchFamily="49" charset="-122"/>
              <a:ea typeface="SimHei" pitchFamily="49" charset="-122"/>
            </a:endParaRP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群体敬拜、教会生活及事奉的委身源于我们认识神并渴慕祂。</a:t>
            </a:r>
          </a:p>
          <a:p>
            <a:pPr algn="just">
              <a:lnSpc>
                <a:spcPct val="90000"/>
              </a:lnSpc>
              <a:spcBef>
                <a:spcPts val="1000"/>
              </a:spcBef>
              <a:buFont typeface="Calibri Light" pitchFamily="34" charset="0"/>
              <a:buAutoNum type="arabicPeriod"/>
            </a:pPr>
            <a:r>
              <a:rPr lang="zh-CN" altLang="de-DE" sz="3400" b="0">
                <a:solidFill>
                  <a:srgbClr val="000000"/>
                </a:solidFill>
                <a:latin typeface="SimHei" pitchFamily="49" charset="-122"/>
                <a:ea typeface="SimHei" pitchFamily="49" charset="-122"/>
              </a:rPr>
              <a:t>持久而坚实的信仰生命是以神为中心，经历认识神的美好，带着朝圣神的心走属天的道路，过在地的人生。</a:t>
            </a:r>
          </a:p>
        </p:txBody>
      </p:sp>
      <p:sp>
        <p:nvSpPr>
          <p:cNvPr id="166915" name="Titel 1"/>
          <p:cNvSpPr txBox="1">
            <a:spLocks noChangeArrowheads="1"/>
          </p:cNvSpPr>
          <p:nvPr/>
        </p:nvSpPr>
        <p:spPr bwMode="auto">
          <a:xfrm>
            <a:off x="381000" y="342900"/>
            <a:ext cx="65532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1" hangingPunct="1">
              <a:lnSpc>
                <a:spcPct val="90000"/>
              </a:lnSpc>
              <a:buFont typeface="Arial" charset="0"/>
              <a:buNone/>
            </a:pP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耶稣与我们同行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(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路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24</a:t>
            </a:r>
            <a:r>
              <a:rPr lang="zh-CN" altLang="de-DE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：</a:t>
            </a:r>
            <a:r>
              <a:rPr lang="de-DE" altLang="zh-CN" sz="3600" b="0">
                <a:solidFill>
                  <a:srgbClr val="3333CC"/>
                </a:solidFill>
                <a:latin typeface="SimHei" pitchFamily="49" charset="-122"/>
                <a:ea typeface="SimHei" pitchFamily="49" charset="-122"/>
              </a:rPr>
              <a:t>13-35)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2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22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2210" grpId="0" uiExpand="1" build="p"/>
    </p:bldLst>
  </p:timing>
</p:sld>
</file>

<file path=ppt/theme/theme1.xml><?xml version="1.0" encoding="utf-8"?>
<a:theme xmlns:a="http://schemas.openxmlformats.org/drawingml/2006/main" name="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6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4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13.xml><?xml version="1.0" encoding="utf-8"?>
<a:theme xmlns:a="http://schemas.openxmlformats.org/drawingml/2006/main" name="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7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8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9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10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1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9.xml><?xml version="1.0" encoding="utf-8"?>
<a:theme xmlns:a="http://schemas.openxmlformats.org/drawingml/2006/main" name="1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0.xml><?xml version="1.0" encoding="utf-8"?>
<a:theme xmlns:a="http://schemas.openxmlformats.org/drawingml/2006/main" name="1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1.xml><?xml version="1.0" encoding="utf-8"?>
<a:theme xmlns:a="http://schemas.openxmlformats.org/drawingml/2006/main" name="5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22.xml><?xml version="1.0" encoding="utf-8"?>
<a:theme xmlns:a="http://schemas.openxmlformats.org/drawingml/2006/main" name="1_Muster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3.xml><?xml version="1.0" encoding="utf-8"?>
<a:theme xmlns:a="http://schemas.openxmlformats.org/drawingml/2006/main" name="1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4.xml><?xml version="1.0" encoding="utf-8"?>
<a:theme xmlns:a="http://schemas.openxmlformats.org/drawingml/2006/main" name="15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5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6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90418059-C4D9-49DD-94DA-0C267A880AE8}" vid="{A66FFCAD-65DF-490F-B390-D8EF82EDA499}"/>
    </a:ext>
  </a:extLst>
</a:theme>
</file>

<file path=ppt/theme/theme5.xml><?xml version="1.0" encoding="utf-8"?>
<a:theme xmlns:a="http://schemas.openxmlformats.org/drawingml/2006/main" name="1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6.xml><?xml version="1.0" encoding="utf-8"?>
<a:theme xmlns:a="http://schemas.openxmlformats.org/drawingml/2006/main" name="2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3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3_PPT2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PT2" id="{E78CE040-87CB-4758-BFB4-03EC40576219}" vid="{6AF073FA-08E5-4EDD-BA54-47DC75B36BBE}"/>
    </a:ext>
  </a:extLst>
</a:theme>
</file>

<file path=ppt/theme/theme9.xml><?xml version="1.0" encoding="utf-8"?>
<a:theme xmlns:a="http://schemas.openxmlformats.org/drawingml/2006/main" name="4_Benutzerdefiniertes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</TotalTime>
  <Words>1524</Words>
  <Application>Microsoft Office PowerPoint</Application>
  <PresentationFormat>Bildschirmpräsentation (4:3)</PresentationFormat>
  <Paragraphs>76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24</vt:i4>
      </vt:variant>
      <vt:variant>
        <vt:lpstr>Folientitel</vt:lpstr>
      </vt:variant>
      <vt:variant>
        <vt:i4>8</vt:i4>
      </vt:variant>
    </vt:vector>
  </HeadingPairs>
  <TitlesOfParts>
    <vt:vector size="38" baseType="lpstr">
      <vt:lpstr>Arial</vt:lpstr>
      <vt:lpstr>SimSun</vt:lpstr>
      <vt:lpstr>SimHei</vt:lpstr>
      <vt:lpstr>Calibri</vt:lpstr>
      <vt:lpstr>Calibri Light</vt:lpstr>
      <vt:lpstr>等线</vt:lpstr>
      <vt:lpstr>Benutzerdefiniertes Design</vt:lpstr>
      <vt:lpstr>1_Benutzerdefiniertes Design</vt:lpstr>
      <vt:lpstr>2_Benutzerdefiniertes Design</vt:lpstr>
      <vt:lpstr>PPT2</vt:lpstr>
      <vt:lpstr>1_PPT2</vt:lpstr>
      <vt:lpstr>2_PPT2</vt:lpstr>
      <vt:lpstr>3_Benutzerdefiniertes Design</vt:lpstr>
      <vt:lpstr>3_PPT2</vt:lpstr>
      <vt:lpstr>4_Benutzerdefiniertes Design</vt:lpstr>
      <vt:lpstr>5_Benutzerdefiniertes Design</vt:lpstr>
      <vt:lpstr>6_Benutzerdefiniertes Design</vt:lpstr>
      <vt:lpstr>4_PPT2</vt:lpstr>
      <vt:lpstr>Muster</vt:lpstr>
      <vt:lpstr>7_Benutzerdefiniertes Design</vt:lpstr>
      <vt:lpstr>8_Benutzerdefiniertes Design</vt:lpstr>
      <vt:lpstr>9_Benutzerdefiniertes Design</vt:lpstr>
      <vt:lpstr>10_Benutzerdefiniertes Design</vt:lpstr>
      <vt:lpstr>11_Benutzerdefiniertes Design</vt:lpstr>
      <vt:lpstr>12_Benutzerdefiniertes Design</vt:lpstr>
      <vt:lpstr>13_Benutzerdefiniertes Design</vt:lpstr>
      <vt:lpstr>5_PPT2</vt:lpstr>
      <vt:lpstr>1_Muster</vt:lpstr>
      <vt:lpstr>14_Benutzerdefiniertes Design</vt:lpstr>
      <vt:lpstr>15_Benutzerdefiniertes Design</vt:lpstr>
      <vt:lpstr>Folie 1</vt:lpstr>
      <vt:lpstr>Folie 2</vt:lpstr>
      <vt:lpstr>Folie 3</vt:lpstr>
      <vt:lpstr>Folie 4</vt:lpstr>
      <vt:lpstr>Folie 5</vt:lpstr>
      <vt:lpstr>Folie 6</vt:lpstr>
      <vt:lpstr>Folie 7</vt:lpstr>
      <vt:lpstr>Folie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Baolei Han</dc:creator>
  <cp:lastModifiedBy>Dongdong</cp:lastModifiedBy>
  <cp:revision>1550</cp:revision>
  <cp:lastPrinted>2016-12-02T10:19:09Z</cp:lastPrinted>
  <dcterms:created xsi:type="dcterms:W3CDTF">2013-12-13T09:03:28Z</dcterms:created>
  <dcterms:modified xsi:type="dcterms:W3CDTF">2020-08-18T21:33:18Z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