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3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4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5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theme/theme16.xml" ContentType="application/vnd.openxmlformats-officedocument.theme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theme/theme17.xml" ContentType="application/vnd.openxmlformats-officedocument.theme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theme/theme18.xml" ContentType="application/vnd.openxmlformats-officedocument.theme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theme/theme19.xml" ContentType="application/vnd.openxmlformats-officedocument.theme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theme/theme20.xml" ContentType="application/vnd.openxmlformats-officedocument.theme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theme/theme21.xml" ContentType="application/vnd.openxmlformats-officedocument.theme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91933" r:id="rId16"/>
    <p:sldMasterId id="2147491944" r:id="rId17"/>
    <p:sldMasterId id="2147493537" r:id="rId18"/>
    <p:sldMasterId id="2147493560" r:id="rId19"/>
    <p:sldMasterId id="2147496090" r:id="rId20"/>
    <p:sldMasterId id="2147501574" r:id="rId21"/>
    <p:sldMasterId id="2147501586" r:id="rId22"/>
  </p:sldMasterIdLst>
  <p:notesMasterIdLst>
    <p:notesMasterId r:id="rId32"/>
  </p:notesMasterIdLst>
  <p:handoutMasterIdLst>
    <p:handoutMasterId r:id="rId33"/>
  </p:handoutMasterIdLst>
  <p:sldIdLst>
    <p:sldId id="1780" r:id="rId23"/>
    <p:sldId id="19883" r:id="rId24"/>
    <p:sldId id="19884" r:id="rId25"/>
    <p:sldId id="2441" r:id="rId26"/>
    <p:sldId id="19885" r:id="rId27"/>
    <p:sldId id="19886" r:id="rId28"/>
    <p:sldId id="19887" r:id="rId29"/>
    <p:sldId id="19888" r:id="rId30"/>
    <p:sldId id="2442" r:id="rId31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anyi Wang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31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2CFB8F-E356-5E4D-ABA7-EC75C2D3B2E3}" v="19" dt="2020-08-07T18:55:32.21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5" autoAdjust="0"/>
    <p:restoredTop sz="94721"/>
  </p:normalViewPr>
  <p:slideViewPr>
    <p:cSldViewPr>
      <p:cViewPr varScale="1">
        <p:scale>
          <a:sx n="63" d="100"/>
          <a:sy n="63" d="100"/>
        </p:scale>
        <p:origin x="163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9" Type="http://schemas.microsoft.com/office/2015/10/relationships/revisionInfo" Target="revisionInfo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commentAuthors" Target="commentAuthor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94B45CD2-7D56-584A-ACF7-0D2D4707D58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cs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9AFE05BC-FF31-954F-A713-9976DFB0F9C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cs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211A45F0-D005-A243-ADF1-74D4CBB078A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cs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AC347FDB-ECAC-7943-8015-21682CAEC3F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cs typeface="Arial" panose="020B0604020202020204" pitchFamily="34" charset="0"/>
              </a:defRPr>
            </a:lvl1pPr>
          </a:lstStyle>
          <a:p>
            <a:fld id="{37CCCABB-3C2A-1F48-AC04-3D43785F9C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38D3AFCE-AACA-AC4E-99F7-6F6CD7BD8A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cs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E90A1CE-9934-4040-98DE-BB0E5277C63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fld id="{C5E5FC4D-06D1-F64B-824B-C372ABCA1D3A}" type="datetimeFigureOut">
              <a:rPr lang="zh-CN" altLang="en-US"/>
              <a:pPr/>
              <a:t>2020/8/11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5EFDB08F-FEC3-944E-80BA-1C106B328B3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39B62CB8-E210-9340-BEEC-BF01785E5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5EEA800-3F4A-4449-8AA2-6CBD3990145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cs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BA15C5A-40E2-0647-AF8B-24738B8F3C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fld id="{700E65AE-48C9-154F-B319-662FEE1493C5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anose="02010600030101010101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anose="02010600030101010101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anose="02010600030101010101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anose="02010600030101010101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anose="02010600030101010101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幻灯片图像占位符 1">
            <a:extLst>
              <a:ext uri="{FF2B5EF4-FFF2-40B4-BE49-F238E27FC236}">
                <a16:creationId xmlns:a16="http://schemas.microsoft.com/office/drawing/2014/main" id="{E0DF4886-8D91-7242-95B3-B5694AF05D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9038" y="1252538"/>
            <a:ext cx="4506912" cy="33813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0707" name="备注占位符 2">
            <a:extLst>
              <a:ext uri="{FF2B5EF4-FFF2-40B4-BE49-F238E27FC236}">
                <a16:creationId xmlns:a16="http://schemas.microsoft.com/office/drawing/2014/main" id="{633D8E63-1D4B-4C4A-ACEE-873A78155F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0708" name="灯片编号占位符 3">
            <a:extLst>
              <a:ext uri="{FF2B5EF4-FFF2-40B4-BE49-F238E27FC236}">
                <a16:creationId xmlns:a16="http://schemas.microsoft.com/office/drawing/2014/main" id="{8278A0C6-9703-DF44-962B-9876541AA5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AE2A39E5-305A-644B-99EE-7E4E5A20B997}" type="slidenum">
              <a:rPr lang="zh-CN" altLang="en-US" sz="1200" b="0">
                <a:solidFill>
                  <a:srgbClr val="000000"/>
                </a:solidFill>
              </a:rPr>
              <a:pPr/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幻灯片图像占位符 1">
            <a:extLst>
              <a:ext uri="{FF2B5EF4-FFF2-40B4-BE49-F238E27FC236}">
                <a16:creationId xmlns:a16="http://schemas.microsoft.com/office/drawing/2014/main" id="{E0DF4886-8D91-7242-95B3-B5694AF05D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9038" y="1252538"/>
            <a:ext cx="4506912" cy="33813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0707" name="备注占位符 2">
            <a:extLst>
              <a:ext uri="{FF2B5EF4-FFF2-40B4-BE49-F238E27FC236}">
                <a16:creationId xmlns:a16="http://schemas.microsoft.com/office/drawing/2014/main" id="{633D8E63-1D4B-4C4A-ACEE-873A78155F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0708" name="灯片编号占位符 3">
            <a:extLst>
              <a:ext uri="{FF2B5EF4-FFF2-40B4-BE49-F238E27FC236}">
                <a16:creationId xmlns:a16="http://schemas.microsoft.com/office/drawing/2014/main" id="{8278A0C6-9703-DF44-962B-9876541AA5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AE2A39E5-305A-644B-99EE-7E4E5A20B997}" type="slidenum">
              <a:rPr lang="zh-CN" altLang="en-US" sz="1200" b="0">
                <a:solidFill>
                  <a:srgbClr val="000000"/>
                </a:solidFill>
              </a:rPr>
              <a:pPr/>
              <a:t>2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778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幻灯片图像占位符 1">
            <a:extLst>
              <a:ext uri="{FF2B5EF4-FFF2-40B4-BE49-F238E27FC236}">
                <a16:creationId xmlns:a16="http://schemas.microsoft.com/office/drawing/2014/main" id="{E0DF4886-8D91-7242-95B3-B5694AF05D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9038" y="1252538"/>
            <a:ext cx="4506912" cy="33813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0707" name="备注占位符 2">
            <a:extLst>
              <a:ext uri="{FF2B5EF4-FFF2-40B4-BE49-F238E27FC236}">
                <a16:creationId xmlns:a16="http://schemas.microsoft.com/office/drawing/2014/main" id="{633D8E63-1D4B-4C4A-ACEE-873A78155F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0708" name="灯片编号占位符 3">
            <a:extLst>
              <a:ext uri="{FF2B5EF4-FFF2-40B4-BE49-F238E27FC236}">
                <a16:creationId xmlns:a16="http://schemas.microsoft.com/office/drawing/2014/main" id="{8278A0C6-9703-DF44-962B-9876541AA5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AE2A39E5-305A-644B-99EE-7E4E5A20B997}" type="slidenum">
              <a:rPr lang="zh-CN" altLang="en-US" sz="1200" b="0">
                <a:solidFill>
                  <a:srgbClr val="000000"/>
                </a:solidFill>
              </a:rPr>
              <a:pPr/>
              <a:t>3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664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幻灯片图像占位符 1">
            <a:extLst>
              <a:ext uri="{FF2B5EF4-FFF2-40B4-BE49-F238E27FC236}">
                <a16:creationId xmlns:a16="http://schemas.microsoft.com/office/drawing/2014/main" id="{D113EC1A-91BA-1947-862F-1820983128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9038" y="1252538"/>
            <a:ext cx="4506912" cy="33813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2755" name="备注占位符 2">
            <a:extLst>
              <a:ext uri="{FF2B5EF4-FFF2-40B4-BE49-F238E27FC236}">
                <a16:creationId xmlns:a16="http://schemas.microsoft.com/office/drawing/2014/main" id="{C814C158-3266-9B4D-A7F1-13DE928BCD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2756" name="灯片编号占位符 3">
            <a:extLst>
              <a:ext uri="{FF2B5EF4-FFF2-40B4-BE49-F238E27FC236}">
                <a16:creationId xmlns:a16="http://schemas.microsoft.com/office/drawing/2014/main" id="{A827F41C-37BF-0A4B-A0E0-5548486E7E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B19AC4AE-D058-434E-952D-5D80B28CA12F}" type="slidenum">
              <a:rPr lang="zh-CN" altLang="en-US" sz="1200" b="0">
                <a:solidFill>
                  <a:srgbClr val="000000"/>
                </a:solidFill>
              </a:rPr>
              <a:pPr/>
              <a:t>4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幻灯片图像占位符 1">
            <a:extLst>
              <a:ext uri="{FF2B5EF4-FFF2-40B4-BE49-F238E27FC236}">
                <a16:creationId xmlns:a16="http://schemas.microsoft.com/office/drawing/2014/main" id="{D113EC1A-91BA-1947-862F-1820983128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9038" y="1252538"/>
            <a:ext cx="4506912" cy="33813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2755" name="备注占位符 2">
            <a:extLst>
              <a:ext uri="{FF2B5EF4-FFF2-40B4-BE49-F238E27FC236}">
                <a16:creationId xmlns:a16="http://schemas.microsoft.com/office/drawing/2014/main" id="{C814C158-3266-9B4D-A7F1-13DE928BCD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2756" name="灯片编号占位符 3">
            <a:extLst>
              <a:ext uri="{FF2B5EF4-FFF2-40B4-BE49-F238E27FC236}">
                <a16:creationId xmlns:a16="http://schemas.microsoft.com/office/drawing/2014/main" id="{A827F41C-37BF-0A4B-A0E0-5548486E7E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B19AC4AE-D058-434E-952D-5D80B28CA12F}" type="slidenum">
              <a:rPr lang="zh-CN" altLang="en-US" sz="1200" b="0">
                <a:solidFill>
                  <a:srgbClr val="000000"/>
                </a:solidFill>
              </a:rPr>
              <a:pPr/>
              <a:t>5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4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幻灯片图像占位符 1">
            <a:extLst>
              <a:ext uri="{FF2B5EF4-FFF2-40B4-BE49-F238E27FC236}">
                <a16:creationId xmlns:a16="http://schemas.microsoft.com/office/drawing/2014/main" id="{D113EC1A-91BA-1947-862F-1820983128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9038" y="1252538"/>
            <a:ext cx="4506912" cy="33813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2755" name="备注占位符 2">
            <a:extLst>
              <a:ext uri="{FF2B5EF4-FFF2-40B4-BE49-F238E27FC236}">
                <a16:creationId xmlns:a16="http://schemas.microsoft.com/office/drawing/2014/main" id="{C814C158-3266-9B4D-A7F1-13DE928BCD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2756" name="灯片编号占位符 3">
            <a:extLst>
              <a:ext uri="{FF2B5EF4-FFF2-40B4-BE49-F238E27FC236}">
                <a16:creationId xmlns:a16="http://schemas.microsoft.com/office/drawing/2014/main" id="{A827F41C-37BF-0A4B-A0E0-5548486E7E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B19AC4AE-D058-434E-952D-5D80B28CA12F}" type="slidenum">
              <a:rPr lang="zh-CN" altLang="en-US" sz="1200" b="0">
                <a:solidFill>
                  <a:srgbClr val="000000"/>
                </a:solidFill>
              </a:rPr>
              <a:pPr/>
              <a:t>6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571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幻灯片图像占位符 1">
            <a:extLst>
              <a:ext uri="{FF2B5EF4-FFF2-40B4-BE49-F238E27FC236}">
                <a16:creationId xmlns:a16="http://schemas.microsoft.com/office/drawing/2014/main" id="{D113EC1A-91BA-1947-862F-1820983128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9038" y="1252538"/>
            <a:ext cx="4506912" cy="33813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2755" name="备注占位符 2">
            <a:extLst>
              <a:ext uri="{FF2B5EF4-FFF2-40B4-BE49-F238E27FC236}">
                <a16:creationId xmlns:a16="http://schemas.microsoft.com/office/drawing/2014/main" id="{C814C158-3266-9B4D-A7F1-13DE928BCD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2756" name="灯片编号占位符 3">
            <a:extLst>
              <a:ext uri="{FF2B5EF4-FFF2-40B4-BE49-F238E27FC236}">
                <a16:creationId xmlns:a16="http://schemas.microsoft.com/office/drawing/2014/main" id="{A827F41C-37BF-0A4B-A0E0-5548486E7E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B19AC4AE-D058-434E-952D-5D80B28CA12F}" type="slidenum">
              <a:rPr lang="zh-CN" altLang="en-US" sz="1200" b="0">
                <a:solidFill>
                  <a:srgbClr val="000000"/>
                </a:solidFill>
              </a:rPr>
              <a:pPr/>
              <a:t>7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060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幻灯片图像占位符 1">
            <a:extLst>
              <a:ext uri="{FF2B5EF4-FFF2-40B4-BE49-F238E27FC236}">
                <a16:creationId xmlns:a16="http://schemas.microsoft.com/office/drawing/2014/main" id="{D113EC1A-91BA-1947-862F-1820983128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9038" y="1252538"/>
            <a:ext cx="4506912" cy="33813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2755" name="备注占位符 2">
            <a:extLst>
              <a:ext uri="{FF2B5EF4-FFF2-40B4-BE49-F238E27FC236}">
                <a16:creationId xmlns:a16="http://schemas.microsoft.com/office/drawing/2014/main" id="{C814C158-3266-9B4D-A7F1-13DE928BCD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2756" name="灯片编号占位符 3">
            <a:extLst>
              <a:ext uri="{FF2B5EF4-FFF2-40B4-BE49-F238E27FC236}">
                <a16:creationId xmlns:a16="http://schemas.microsoft.com/office/drawing/2014/main" id="{A827F41C-37BF-0A4B-A0E0-5548486E7E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B19AC4AE-D058-434E-952D-5D80B28CA12F}" type="slidenum">
              <a:rPr lang="zh-CN" altLang="en-US" sz="1200" b="0">
                <a:solidFill>
                  <a:srgbClr val="000000"/>
                </a:solidFill>
              </a:rPr>
              <a:pPr/>
              <a:t>8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252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幻灯片图像占位符 1">
            <a:extLst>
              <a:ext uri="{FF2B5EF4-FFF2-40B4-BE49-F238E27FC236}">
                <a16:creationId xmlns:a16="http://schemas.microsoft.com/office/drawing/2014/main" id="{2822FBFF-155B-344F-B424-B778CC3EC5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9038" y="1252538"/>
            <a:ext cx="4506912" cy="33813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03" name="备注占位符 2">
            <a:extLst>
              <a:ext uri="{FF2B5EF4-FFF2-40B4-BE49-F238E27FC236}">
                <a16:creationId xmlns:a16="http://schemas.microsoft.com/office/drawing/2014/main" id="{0ACCC994-BDFC-604B-9400-5CDC6EBDE6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4804" name="灯片编号占位符 3">
            <a:extLst>
              <a:ext uri="{FF2B5EF4-FFF2-40B4-BE49-F238E27FC236}">
                <a16:creationId xmlns:a16="http://schemas.microsoft.com/office/drawing/2014/main" id="{1888B663-8D03-7241-8106-9AAD31BBFB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524AC232-F8F7-0D40-9153-AB6E5E9AAA8F}" type="slidenum">
              <a:rPr lang="zh-CN" altLang="en-US" sz="1200" b="0">
                <a:solidFill>
                  <a:srgbClr val="000000"/>
                </a:solidFill>
              </a:rPr>
              <a:pPr/>
              <a:t>9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6F4EF3-CAC1-A241-8995-8F9067DDE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094238-AD0A-7E43-B5BE-8BA8DAB3269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0AE968-8FC5-114B-ADE2-EC83FB79C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CA9C3D-D5FF-BA48-84E8-AB5485A05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0CEE3-662F-D248-8C17-493D123477E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2092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084E90-72CD-984B-9E1B-D98229E58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E2B449-84BE-DF4D-982A-05A6194982D0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E9840B-D8E1-194D-9AFE-D775BABA3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E9AA30-2485-7540-BBD5-0F290322C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3FF09-6FE3-6F42-AD19-CBDDD0CC4B7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607853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81D1B-7A17-4440-8E56-F258171BA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EC7150-B09E-904C-A0D6-7FF20088FB5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FC21B8-7828-A34E-B2D2-278B3AD8B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F07ABF-2F68-7249-8F1F-97ED6942A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EC808-73BA-1F4D-90F0-89EF882A290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389308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25DBC2-EDE7-AE45-AA80-7D17562A7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D79FA2-23D3-1641-B1BC-974D276B047D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429FE2-F572-4541-90D8-933F6986E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B82B3B-76B5-A245-AE9D-8A0245375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74402-8E24-BA42-BB45-39A9C7A94AF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41514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8241E0-FCF0-4E47-A211-55910EC3B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EFD9A1-E34B-B641-902A-7DA74564076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43CE6A-B9CB-F64F-AB3C-0DE5254D1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9E9C83-D856-2D46-91AC-AD7A1D585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4D573-88A1-C740-8FD9-32DC2DE63F5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4922977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B8EB4C-9A4E-7D41-9211-AF9C1541E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4D7E1F-6306-D24D-BE17-ED5CE5ED01A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7FF494E-BDC3-984E-967C-31399C940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1AA701B-3046-CB48-B0C4-8D840687D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87468-96C6-F048-8CE1-E2FD21D63AF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338116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8D7AADD-A5EF-6246-90D2-FC350DF66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829428-4D75-8744-867B-E33903457B38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C483BD4-064A-914B-834B-F70ECEC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04837377-0631-8F4A-930D-FA5B170E2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1F36A-4DAC-F141-9DD3-C5E40F39ACF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1183513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B8656E2-5C06-9548-BB1C-B133B015D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E024CE-38A6-C044-A369-C0372F4CF208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8E85C47-6367-5742-8396-11FC6E3B5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5FC4B5E-74AD-D545-851B-059096222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FC4BBA-5DDD-D043-9FAE-B2786463C4A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355686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D072327-E4BB-0842-9A3A-8EE54A4DD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DC11A7-500F-8742-A760-BD8DA4CAF1F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0848B042-F79B-864E-848D-129B45A9C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DF1EA812-DB80-D443-A6FC-6CEBD2C6D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C85B4-3C41-6A49-B796-7E188062422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316592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0912ADF-DEF2-404D-8112-F5E8CC384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14835D-6164-AF40-A980-111BD91D3D27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398FB4F-B686-9C42-A82E-A8473A981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386366-DB3A-8342-9217-B530EE8D3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B2FF1-1E39-344A-A4DE-ED9D38E5050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5860488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C3DC21A-CB6C-834C-AF3E-74C514E1E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AEADB3-FBE2-B048-B9E9-BD4706419E1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035B9EF-E5FB-9542-BB2F-77183CDB4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39C17EF-E1D9-6A4E-9D4D-35F118252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3804A-3F97-5843-8AA2-4C488893319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8303907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AB0470-0BA3-4048-B91B-1D6464554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D23077-C19E-7B48-B373-4E0FA8B726A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43F784-1169-8C40-992F-1B4FC2D82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A67495-3330-234C-B6D4-7D291654D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E1255-A946-A74B-AD55-D96657975E4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3986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601262-9BF7-AB48-9F0A-0C27005B4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899792-6AA2-1046-BED2-BDAD80CBC960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8F3D15-4E78-B643-83AD-A5F28D47F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F6009-C889-2D44-B002-5B056B40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B14BF6-1016-2541-A3A3-9488B519E5E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84142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C1124D-918A-9C48-944D-B1385EE9B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E7F4F0-37D0-0D47-A767-07B773096E46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4E92CE-2365-854E-8FCD-EF1F66DF4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074442-D0BE-BC4C-B229-12D781773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EB574-5431-3147-864F-E75144E7408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645018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CB48E9-C718-424D-AA32-35D2E9E20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1E2183-70B5-C944-9DF9-AD5F5181D10B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1F7C00-4A43-334F-943B-62DA296F2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83D413-218A-3447-B6E8-8B8FF988F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17E28-121D-1149-B65A-4C0779C3E2C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3406197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61ED8D-4715-8943-AE9F-28530515E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EF8073-AC41-FD40-8505-3E23C6E37FAF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A5082C-6C76-E347-B226-B4B16D0BA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6C9303-6E43-9146-991A-D1EEDF390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12AFB-664A-5C41-998F-4B80BA1F5E3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214481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1663D2-8F67-9A4D-8323-D527FCBE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A427A1-840A-7347-859D-81BE2B418904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8E94AC-A68C-984D-B24C-80907AFDC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A144EA-998C-0E47-BAF0-C8D4FFFB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C5F3E-6E2A-6E4B-B353-D9F05D1FBD8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6471405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56E85A-6221-F249-B3EF-BB17FF4A9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B9053-641F-3D43-9671-11785BDB0026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499EC7-917D-F14F-8722-D19CF2AE9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B7847B0-E8F0-9F48-A891-89E435B1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82936-2546-884C-9A67-0C19BFAD371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7894352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F1241082-13CD-CA47-8E59-D5C3176BC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8C3F70-6C4A-1445-AB01-338B7D0BCE8F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B5CC00C-2365-9D42-8466-60CC3601B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D051A2A-11BF-5D4A-8EFC-574D811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DA650-F075-AB46-86B3-CF878566B28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82309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12E60A7C-AF66-0843-AE6F-A95A66AA8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E7A930-0485-5446-8E78-4DDE62901667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F2746FD-844F-F145-A765-9369FE6BB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7D5A8055-0B6D-FA40-AD89-66CF5907A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814B73-1F22-E84D-BB12-65337B1B6250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305913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7E81816-8D0C-9A49-B86F-DBC74D022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1652AC-EBED-0349-8309-81A843B772E0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D3328AA-BCA7-9644-A176-663CAECE3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FB797D-7F1E-D74B-AA57-397B5CB8D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A8263-0C4E-3045-BDD9-89B46B95311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640108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6A6C6264-AA77-874A-9632-A8BEDBEB7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4F2294-79D3-034B-8F8A-E0BF873A524B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B1B1E18-4411-944C-80E9-158AC4D5F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FA92086-7067-8C4D-B1B5-4D57D4D48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10C2D-9B7F-A140-9D59-2D0990E2C1F0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7767949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0B0AC7-CADB-294D-8C68-DF5BFA961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943160-22CE-744F-A56D-17A27C94ED30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B1A021A-93D8-2E4D-9EFD-6328403C9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DE6DA77-0D94-BB4F-B4D3-6D9D3345A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6404D-2B9D-D241-BBE1-54B61AC3F75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634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3F5C8E-3BBB-8648-A31A-A118B3003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20FD9A-A1DB-624E-8797-64A669C8F11C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EB1CDA-6F3A-164F-B6C1-7F35E86EB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5B2CAF-A099-6048-82B9-F3F1A3339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D4163-2AF2-B340-9712-BD31CFCF7AD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241924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E24246-4CCD-D040-969A-B5F63BE51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8F0B45-8756-394A-8CE0-6D07A7165518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5B6A63-6D2C-7441-BE57-9CFC06872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83871C-CA1B-D24A-BD2A-C35F2C426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67AE2-995D-E54F-9AF8-2344176477C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9251372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C42419-63F9-8649-B7A6-FB54B512C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FBA3EB-3BEC-D04D-9982-5EA6B5725C07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28787D-8CA5-F64A-9B01-7FD21988D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F57ACE-D836-D242-843E-260F35E5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CFE56-0169-C742-A835-78C272E0329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20252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F3570D-9302-8C45-B495-46BB0F1F7E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7FA24A2-30E5-A443-B553-CB6E5CA6579E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F39DB4-08C5-3C44-85D2-BF6528BF2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72B619-FE84-D74C-BCA4-8BFC696F5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5E66B78-8D72-7D41-BCB2-C664988C9D7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824285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749230-DB28-3844-A1B2-B7B0432750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A56E5E8-A701-8049-9DEE-B4883427EB2D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26684F-823C-5A4C-8FAA-7E5458545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CEAF11-9E5B-1344-8E58-1D6F41EC9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34E228A-5491-7240-89D2-D1C4F9FCBBD0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887697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71A75F-9B25-D64F-9F6F-8C62B40B75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1F33052-6FF4-6F43-9E7D-8753FE25B96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C85E86-3870-B743-8732-871DE8D0E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3AD046-50D6-684F-9A81-377003DEF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5282AD7-A2B7-084A-AC62-9106AA1405A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83521808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CC4728E-98D0-E641-A60D-E8B6DA782E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93C638E-9F53-2943-B282-8F2B73CDBB7F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73DFF30-D6AA-3744-A247-91383CE47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AA17A96-5F82-F643-B86B-8A4B71750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810FC41-402A-914A-A2E0-E7E0FB1F443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271527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643757E-6CD0-C447-9D60-CE2BDCC4F3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1C1DB9B-7483-4A4D-8040-F4A26600E2B6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FC48EA-FF83-C744-B6B6-EF2C0D137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807908F-3649-6447-BD92-EFE458ED0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1E36B60-C064-9546-A540-526FE80DDF4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71220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CB6449-60FA-004F-A78C-7492FE8CF9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A81FA46-B2B1-454D-BAB4-78B24978B11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5F5752A-BC54-E34B-B0CC-368C793C1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F38DE8E-1333-064B-8E32-4F37564E0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B5577FE-D507-EE4E-9BD6-35921FAFD2A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399200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0A177B9C-A135-CD4B-8B11-717C84643C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7615984-5B5A-5341-9C45-E923BAACEA2A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D0D8C2E-55AE-7F42-B58F-44D173395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D80625A-A916-784F-9532-1699DC77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9056B20-B09C-314C-91F0-2C1A3DB0EB6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47862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E6F3E34-415F-544F-B084-E53804005F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6FE8EA0-9DA1-2F42-B247-07E3716782FE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87FAD32-0C1B-664C-8E55-B6BD3170D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712C49-109A-FA4C-840E-D3B19CEE1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7E1976F-8761-394D-A8E1-74A05390B03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07828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273480-2917-7A4E-B9C7-0C05B0F28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16E944-9A54-E947-B526-A2C25FA7B539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490DEE-6CD5-9E42-BA90-8175428E4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9E96E4-26CA-2E49-B2C8-CD28D2565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936A3-F16B-2B43-96F9-5E0A324A6C7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884837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3E1B5E8-6883-D84D-8B68-DF3F32007F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F312DA4-DACE-3440-B925-424FAD78263F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5661486-EA2F-1448-965E-B26A86841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7CE8E1C-680E-6947-8610-6C286C4A0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C336047-348E-2F47-AB3A-3700E8037A1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0091762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6CE80A-E940-C348-9BA4-3EE27F623D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E5CC3DB-CFA9-6E42-96DA-D0D68B1E4188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702D06-77CA-B548-8391-7B62B7693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057C79-2393-2D43-B33A-9088183D1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64D82B7-095F-0945-9916-6F63E247575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228508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BC24F-9AB2-944A-B81A-4E114C914F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3FEF3C6-E682-D140-A137-61C709516011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9A243A-1238-3D40-B4DF-2BF9E13E4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891DD1-C83A-6D41-8C95-1836A3897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45842BF-60C3-1546-9295-E9036403761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57698730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18257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EA242-3D13-274A-878B-95D556A3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500796-3C8E-3D4B-A1BD-BC51E81CD2D9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29A42-5AB3-884E-8A9B-C3EC59D3A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152F2-32CA-BA4B-BF04-EAB908CA8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E62C7-30B3-0745-B827-6FCA9FF056F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3030164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0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0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90005-2714-CB4E-B9CA-B26674CE0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B9B64C-4893-A94A-8AE3-7C617E15F65B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BF64D-41C7-5549-96AC-2330A30B5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E7EE9-B812-4941-9E56-1A84FE174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F8ACD-B1F3-C245-BD78-EBF3F1BFA1D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47707931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8451579-2FE4-1947-9575-02111F983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10AC0A-9555-A54A-9F3C-1D54285AED88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359C32-39C8-5047-A8C5-A5F7D05E7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7C2E38-BB3F-3F48-B2A5-CD5FDB80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E4B6B-A679-DD4F-8C43-70DC9F1CB37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7985878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28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2FF0011-85A3-4940-9AD0-2923FE6E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611FEE-BAB1-E946-914D-748A0B812FBF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DD190A4-7760-3E48-AD08-B6F8F0BB2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8F5888-A884-0A4F-8338-9D1A3888B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46A0A-DCF9-1743-A99A-EB1381A65E1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4663834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F77CBB0-3EB9-EA46-A1D9-73DAFE2B9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580AAE-D8FB-4947-874E-54089310C79A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78368B8-3E9A-A24F-905B-5F8491889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76A4E60-BE1F-E248-924B-E1EFB766B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AA401-AEA4-8B4A-844B-C3A86F699B8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01020900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CA1FF30-027A-214F-AA8F-487ECB84D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1CEF55-1166-694E-81BA-DD783A56D972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AC6010B-AE3F-AA41-B227-45F349E5B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E64629C-E52B-1149-929F-72AC2DCF8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B8D85-F1D3-8142-B9AD-F59F65924D3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509036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3" y="987428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2593A7E-95E3-2D45-81F1-CDA1102E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20679C-F8CB-3E45-837B-22B73298D8E9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E1FEFEB-7027-2D4B-8EC2-A0026AE90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ADAF25D-2499-B146-A18A-1C6882811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A7384-C643-A94F-AA76-05A5CD0D4F8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5944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D96895-BC77-A04C-9B8C-D0FC3D099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77259C-A9C5-7742-A4AA-3DB0530CEFD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6B9FEB-59A4-BB49-92CB-1648FEBED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E4E999-067A-5448-91C0-EC09C2C09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EF87A-84B9-9A48-A751-A9D5CC0D962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5489897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3" y="987428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9B051DB-9926-8A40-9DFF-31423F204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069E0B-9B47-3447-A4F4-ABFB4A88C352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85CD42-3794-804F-B613-8A9EB6366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F1C33A-2885-EA46-966F-2B6A691B2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EC03A-AC9A-A64E-BE9E-09DE3442BCE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75797464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668AF-0CDC-7748-A665-2ED453527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D7F5FA-2E82-F943-A9B2-6FE358427F41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8D5C7-90B8-FC40-8AF4-1B2D4CC66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618BC-8CC8-5E49-A1B1-FE3D5A32D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66DDB-321D-DA4E-8B09-4A7E4364159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15684599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7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A6023-C6E3-4D40-BAB5-EE98BEE46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D474CE-501C-5943-A8D0-DEF09D55A6C9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23B01-D3BC-5C40-B2B7-3D9CE87D4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9C5CE-6EFE-0346-802D-8A33A8458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41A2D-B114-5C4A-9EAF-4CF08F897B1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0013572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65ADB3-D3D9-3D41-B750-1D4047E86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3FD75D-DDBF-CC4C-B6D0-5A28864A1AA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07F973-D57C-7C43-BBD5-5BFBE4C5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57CEAA-28D7-4E45-952B-C3B2EED7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580FB-2DBB-C943-A7CA-70B37822093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3741985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BA243A-DD78-644E-A6CE-C00ED8F5B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B7AB84-BAA9-EB4D-9550-AA5FC8E7DDE4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220CA4-75AD-454C-BC5B-C3E5723AE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8570AE-4060-D84D-AE2C-E3CA0E404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60769-8D16-B941-A91B-AEDA2B7B19B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0503175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8456FC-FDED-3A4F-A372-8B38F914B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6E7553-5722-2B4A-8562-79F85B12C06D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9DFA84-D96D-2440-8FA1-CE3EEE39D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154F13-5EC7-5143-BF0C-1E84E2463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9C21FE-957B-0B46-B34C-475177C0106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47841133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44F1817-6169-0744-8F12-6801EBE6E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B4A7E-A6D8-6447-B096-B19CF53E1C7C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DD536BD-FCC5-0345-A870-8F14774FE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4EB25A3-9F3D-1C4B-A0C3-3BFD27C4C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C1812-6698-DA44-838A-DA233526D51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9057947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502DD0F-BA54-A249-A784-B12CC5AAA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34AEAE-0AA7-A542-8869-292D65D57069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A9BCCAB-FC4C-844F-BDFB-E065AA3DA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01388F8F-C4BF-0E47-8241-F31FC1C89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FB574-B3A8-3941-B7A7-2A63C9790F9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858059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536C68-87C2-5F46-8C91-BF49A921F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BD7FE6-51FB-AB42-A60E-E2F5959B3D89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C6B5943D-75C1-4D41-9024-2DACD46F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2FD3BB-1469-9746-ABD0-8850E0A7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1494B-C995-EE49-9EFD-DAB5E6CE5B1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1550656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A056FAD0-0E1B-264C-968F-A5F120AF5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D8309C-872D-874B-81F9-82D66EA29856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8DD7FF7A-6E8E-F641-B207-683D1B3E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295D06F-5196-9F4E-A09C-809DA1FC4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5E977-492F-E44A-8F5F-EC59CEDBBE3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481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CA4C81B-C1AA-0444-B1DC-162B5CCE9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0D57DF-F822-4242-A61D-661AF68AF2E1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0F8787B-D6CC-0E4E-8E76-BE8BA022B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27D917-A429-6449-B822-1762CFCBA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EF621-82F0-2B45-85FE-E01D6FAAED3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8846236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C376DAA-4ACE-7B47-9B0E-FB97FDAD0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A0B967-E64A-B342-891F-ACCFA39FE46D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2DA8D08-C847-D04A-BA6C-3732FD94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FD982CA-32AD-D046-982C-6426C29E3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4C5E6-AAE7-0A49-B540-A1E9E4230FF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5421104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65434BD3-7633-C942-B9F3-C487C69E3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B51B47-DDC0-0F44-B709-176B35648E1E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F75DB84-6431-3E45-B913-96A8DB955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C0E79D0-252B-984C-88D3-3DD2D5161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BA4CD-B740-884B-95F9-DDAEE83E0C9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44002030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D709BA-B654-AB4B-93A3-433C136B6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5E3AC1-0B60-564C-B49E-210ACA8D461F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439E4E-1957-7C4C-8C79-3BF02D683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F20D16-6422-0247-B1DD-E3D70229B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B9C28-2E12-9C49-8EFB-1F385BE7212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5475789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AA611B-080B-3041-8D43-F5B7E0DD8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F4F0ED-A3DA-A945-9C6E-8163081EAB1A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1C1CF4-B407-934F-A448-D178FD755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E1712D-4F75-5A4A-BC72-8DDC1C6D4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1BBB4-088F-254F-8568-8D107747A93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3102969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7BD975-DBC8-C643-8BE8-9173AD5F4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0F10096-A7FC-F247-83E7-D1AD592BBE5F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68A454-DF5F-374A-8903-B01A787AA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5AC54C-98A9-1245-B3CF-D9DFF064A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56E2050-F49A-E94E-B14E-5374BBB89E8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32597374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7ED477-AE18-AF40-B1BB-701A00A03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E1E67AE-CE3F-904B-8CB6-CEE5EB3859C8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E557BF-82C6-E249-8756-1F7F1AC4B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CC17B-2076-5C42-871E-17559FA08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4DF30A1-2DBB-A945-BF5A-C81297467B7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6057278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3AF064-7BEE-C844-BCB9-C3BAF577E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3519862-E587-C242-B303-B66B70E7DA6E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C7270D6-4B9B-DA4D-A802-4B1E4730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C91CFC-4BCE-1E48-8D0F-EDFCC6FD4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54DFAC1-2D52-C246-A579-37A70E3EC2F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28256718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66ADEE-2EB8-C446-A56B-DB5179D1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73FE904-85A1-464D-BF71-0906E3195396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C4557B9-CD72-E242-ADB4-6135ED5A6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908356-0FA1-9D42-89C4-40D678AF0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52D1BFC-68BC-734F-88D3-13FB62D109E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76994520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DEF1C3D-D263-7E46-9D1D-63683C69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1F6E1F4-256B-864B-816F-83EBC8F70860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1E01CDF-1E84-844E-8192-EB10830AB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C67674F-17C9-7B4C-87A0-865CA136E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DE95482-37FD-0E46-A324-2CFE88F8574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25142124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29AB3EF-5AD4-8F49-B60A-70C8BABD1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D050638-B0F3-C84D-AC8D-D3A2A3E2D589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72E4501-A88B-0C4B-911C-B0FC656B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891ED03-89B7-3D44-9291-09BD33D4D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4C086F8-45F0-D140-893C-0C4A2854C03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57443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94027D6-7BD2-E149-8DFA-87BB277B0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D00962-BEC1-F945-A844-531215A683D0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77D4F7D-ABC3-084C-94CD-CD611B03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096BDFAA-8048-1349-A770-F988E4163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FCB00-0AF0-3F4B-8470-ADB2055B4D9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65401785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F9B68C8-209E-8643-8AFA-30B80CB39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305EEA1-FC75-1442-955B-392F69096D2C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03783D16-A9AD-3242-AB87-673F48883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D320669B-BF3E-5243-B2DB-78443690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05449C7-669D-5C47-9C1D-E27B6AF6994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01655831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D4C357C-ECD5-AC4E-BAE8-66D991B3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97A6165-991B-884F-A6B4-C0910C745167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1C647BF-75BF-C445-AEFB-D1621418A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84B764D-C264-2248-B1C2-9A9E4CF0B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B9E8AE2-13AC-4A40-B974-20452EA77D8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227271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265010A-2170-B147-A428-369DFBAC9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F351FEE-EFB8-964F-9A3C-28B5E31849AB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297CC0-CC74-C247-8AFE-3A65D36A5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AF0BCD9-4ADA-0543-B9E6-CFFAD178B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5FE9EA6-D0FB-DC4E-957C-99B415A7166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7616753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C3A8BC-862E-BC46-8F2E-D72481FA5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B51F436-19A7-5244-9305-6B72424EE11C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BCE251-0D29-3F46-B387-5FB7F111D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85E6F1-B13A-864A-B4A3-6C96D451E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CCB6BFD-AE98-D941-92A6-179C6A71E89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5969294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2088E-DCCB-4544-A362-229C780C8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29E8766-385E-6B40-810F-BA1F7BC495B4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AEA487-ACF5-384A-8862-A8201B8B5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414B5B-209B-4749-843C-89F7F1CBA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8D43DDD-D67D-964F-8991-0F8FAE4CE5A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70914585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D018E-F55A-5940-B5C2-170CCEB2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A4C05A-B316-7946-AC31-0C72718639C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E7C2F-6241-1D4B-8CD5-A7547B236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D99BB-D1CD-B044-A4ED-D965123FF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F4ED1-C084-C549-8D01-03AD543CE4A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01867959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6ED85-86F8-5945-8127-F8999CB57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73CD3D-B13A-C941-938E-7581D0FC8C8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B2A49-F825-EF4B-9C9A-35D276BB5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3C790-805E-6648-8665-51B953842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F5469-E13A-8049-859A-9E424F4271F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9796642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2F37FF-50F2-284E-AF08-E25AF251F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389D6C-C0FA-9D40-B16D-DD2E05017B99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93D9B91-0F12-2542-BB8D-B4F8E1298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66FA0C-F736-3E4F-8F88-8DBDE9839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CFA07-14F4-DB4D-BB66-A46B4694BE7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5613907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A3E2F47-A2BD-A048-A3A7-CA33FF840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C0F152-B87D-6846-B6F5-783BF185AA0E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D7DC67C-66EE-324F-8E55-1E413D8FA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94EC593-2126-3740-8F35-61FED6027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D7E5B-11D5-FD4D-BA6A-DFA9B540070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59257641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7F40661-6134-3840-985C-3F7D0B1CC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6262B-C6FE-FE49-B4B5-E4FD7B50303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D7112AD-93A5-AF41-83C5-004DA8CCC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7E859DA-19D8-7749-9507-AB5FBBD95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84389-BD69-724F-9438-09566AF5E8C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12882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D791464-7290-C74B-9EB4-D62AF1C82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90040F-4D3E-F247-A9D3-2B4EED6171C6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4C0EA178-C339-2743-BD59-3E1CF293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496ACE8-C596-E041-8A3C-CF142C7F5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0B1D0-0255-7A4F-98B6-E0DC14BD0EA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0581514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60297FD-230B-EC4F-83F3-CE68460B8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97B849-0EC8-5142-8E55-B55AAE97A31E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970EEF0-44D6-2A4B-98A4-3D023A161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155BAE0-5048-D64B-A1DF-14C8B605B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8E293-3DAD-1D4D-8A77-24706AA1AA1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1501099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197AD39-FA83-8641-8D43-E3F83A970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29855C-D657-224F-85A3-DE1C7BFB786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D025E35-1372-034B-96BD-0117C5904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807D48B-22D4-FA48-B85C-10A86111A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A4099-5D2E-7240-9443-462D136C092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97436815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E278372-8C6B-284F-AE9B-913E8F466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36DD9B-F207-FE4C-82F9-DEA05943DF3A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D6349EE-E923-3E42-AF3D-CC14B6E8F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1BFB9B-B155-C441-91F3-6D9559490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0DE0F-F034-2841-8F1D-8CDAFA515A9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2703211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2964A-EA2A-EF45-AF1A-58AC93FF5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FC03A8-79BD-0F42-B0FC-AA08C32A3997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52C4-47DD-D346-889B-BBFD8982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4AD57-8B66-8747-B98E-8B5EC519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44773-3674-5F48-9A93-59CB8652A6C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74413734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B5BAA-6C03-F04F-8439-D9CEDEB58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16F69E-AB6C-9E40-A1A1-BAB4CA4347FF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A8BA5-806F-7E47-BCE1-CE357224B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8E0CA-F7C3-694C-8B6C-A919BD0BF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7D012-96A2-CD4B-86D6-22894322FAD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86511423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33AFB-0BCA-9040-9751-7E4AB9051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A20DBD-529B-2B4C-AF31-A7EC613DABD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79983-6D54-3042-87F5-6E3CD150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89916-CDF2-5440-A786-0EFD48302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0707C-6C95-7542-AB5A-2101AF90490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2578450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4B81C-2F9C-8542-9C7D-B3E5A3BFD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99B30-310E-924E-8CD8-1E76BFC0D29F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A176D-69C1-344F-BFE5-F77E9BDAA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6B395-0C9D-D14C-B166-134657FC4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443ED-B726-2246-B51B-50131D0D238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2691965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FB5E3F-84CF-4A47-AD44-33BC7453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F3A7B9-8F82-404E-8D59-FC9650B648B6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698AA52-2091-B041-AB39-4F2CAC6D0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2DEE605-DCCD-2449-9B26-652050E0E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CA8399-9969-E14C-A6DC-2CC895EFFB8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2396458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CB2BFC9-5D79-F944-AFCF-07FF07ABE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8F496E-6C2A-3E4A-AF31-F4EA494597F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9C74546-145E-3E4F-B54A-08662B9E7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BBC3F92-E684-D641-A22D-EF498CB8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140CC-B23F-C449-9482-40F91FB3D74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08233879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06FBDB8-EBAE-D646-996E-CB0F28A34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43A17-F8E0-CF4F-806B-343F9B760DB6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BE01D6B-CA06-A445-A1DB-D13BEE4D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CC0D4CB-5AA7-604D-9F0D-45359ADDF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DE125-32A7-EC47-ABC3-908FC8C0992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26460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B6712391-F918-3C43-8ECE-FA71CC825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CE3A7A-AF21-EE42-8563-DBD33BCC394D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5EA1D7B-7945-4144-AE33-36F3D5DB3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DDDF9EE2-965A-7A4A-80D9-CF8BC442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86592-0D00-C64E-B309-843AFD61FFF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00607801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58ACF24-AEEE-8549-9AE8-4AA721E89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BF70D6-D1CC-E941-996A-C26EFFD68C2D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AC276FB-206F-A940-9D9B-7BC23B143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631FDEA-D418-1248-AF25-D61ADDAD4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18B40-84B2-8849-A7A3-DFAB0B15CE4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70367439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53CA5B-703C-2244-9815-70B33E89A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4615B4-3642-F040-B1B8-44DE4458E87A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FA42B8-1BAA-3E4E-801E-6017E6E2C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CA600BF-8ADF-4148-8981-2DAE71AA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9B459-7705-664D-B5C2-CDADC5AF09E0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54086906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F50EFEF-AA47-D14B-A5DF-84B9F2975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B39F97-E2E0-584D-87CD-47A62A20FBD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1E374E-1364-6041-9C25-45C5475DD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8CDE199-935A-A34E-A552-46E532501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AED9A-A3BE-1A46-BF2F-BF7F79C1E67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4749152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0204D-0C3D-224D-B210-3ECBE20A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6CE8B7-1192-0B42-BD37-EA0651F63BEE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711B7-816F-6648-957E-33059F2E8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534BD-E0ED-034C-8EAD-CF0C06422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6686D-73E9-954B-92B6-2E3673C8F90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98427597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3B0F3-DF7C-4E4F-89A4-2F6D2DAAF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784A27-261A-1345-8F7E-91722D1CAF5F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DC52A-28DE-E744-9268-0CF127884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8B513-D38B-F343-899D-208A3E97E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478DC-BF6A-6C49-A21C-32565E01CA6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6893070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1905F-354E-D047-8537-41EE29877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7946C3-10FB-1847-BDEC-86943EA1B08A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5EE50-A88A-AA46-89F5-47CB5EB6E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35C58-6109-1D4B-9F93-B6D201CE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A6486-7E87-AB40-B94D-D3F05416BCA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83281611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F347B-EBA0-D94A-BB9E-DCF6AF423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AF0DDE-AF26-FB4F-AC2A-E91BC17DA4A1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6A95D-C172-CB40-ABEF-948FBF0A6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99FC3-8676-0F4E-9280-8728018E7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6FF8D-15A6-F744-8A89-C940517C3D1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4521033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F2CE229-39AA-2942-9095-5A1E74E1E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C989F-B181-8246-B8E5-FAB13F9F3D44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248204A-E249-A74A-92DC-B91435D3F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FC8320C-2575-9343-B804-633D913F4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191D4-DDB6-814E-BAB1-8E44F0700FB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35414156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754332D-0527-F44B-BC95-82A763744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33DE94-AA25-5943-BB14-0C6A3D195FDD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B41C3A0-A98E-484E-BAB4-E4C907661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76ECC5B-AB4D-4042-96C4-BCACCDAB3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5BB39B-B9CC-6B48-A0DB-BAAEC60C359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77175155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FAE72AC-F212-394C-BBFF-02EA4BF84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5011DA-7D48-E94A-BF89-368311CFCE00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7D71CF7-9A49-084D-9914-CF51DFC91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6ADE6A9-8C77-A047-9773-0F8F4F403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58737-0D78-EB43-9EEE-342C6F1E49C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2314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2D71E8C-3B07-DA45-B7FA-44023F85E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9398D0-B38A-4F42-B41C-B91E3CFEC638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DD171D-400F-B640-AB50-790BA6E72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E5BCC9-D6C8-384F-8DB7-5443F5D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1A023-8F38-E94E-BB79-3BE20755235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05645307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4974ADB-A4CA-A547-9792-855F54889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56D483-1466-0E4F-B95B-A1253379B6B7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9903703-1BB1-7340-A3DF-AAFE3EF68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F8A0937-2AE3-4F42-9C80-F6C2E7BC0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1CA41-9DD0-4F49-9A4D-FD9D420B089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4878441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7C6E4D5-DB4F-B841-B63D-296C435E1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A9B78D-3249-C849-A717-D7DA7B6C53FC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4F3A312-8CC3-B444-8875-B5FE6EA0F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7B1FAB8-1A75-D540-B465-DF9B30F02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E0403-A53A-D946-9C2C-2F093A3F3B5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5460436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D97265-645E-CD46-9DD3-FB0CFB04E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E438B-EFF7-5543-88DD-E840067B924F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7E5A24-6ED1-6C4F-9996-2AB05A1DD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E5E626-8730-454A-9DA4-78228E237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36FF3-C441-9D45-AC23-5C6BF3C7487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51955453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D2D47-25D4-F246-A5DC-0038C1B35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F10C6E-D18E-4C4B-B886-81ED32F807C0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1A692-C9C6-B046-A949-6B2F016CD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17856-05E6-5244-9282-AEB8BF5B3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BD2D5-8131-5445-8B3C-BAB258D45120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44101796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8C83F-2037-6A42-8F94-24272AD71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D211A2-2F46-8D41-9494-286144470D86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E9D20-A916-ED42-815B-0EBFFFAB9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43D39-F070-0548-B34E-77BD69127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C6144-C1CE-074D-B93E-99AC0562485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38495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DCC01-BE72-1544-8095-08B6968C1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3E4F25-68D3-3942-B54E-96957781AF87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643E3-C55B-2741-9F66-E6AED1210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7D733-1E77-0847-B5B9-4605CD878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C778F-1ADB-F345-B416-C8C0A2F0CFB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693627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342FA-184F-8945-BF62-E8B3E01A1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38840C-2A35-494C-9357-2112B2BA09F7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C709B-C541-FE4C-B5B5-7C4120640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470A2-742B-304F-BBB5-EE21EB5CB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E0BC3-33B9-FD46-9D10-54587B29C2C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5282330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1B1BEAB-7B8E-DD42-BD0F-9A056BC93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F117E6-2357-5B4C-85FE-02F9622F2C2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ADF17D-37BC-E44F-ADD4-062239B01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EEBDC59-CAD4-0D4D-9677-E1E2352F3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32502-F813-4942-ADCD-6029E1D41E8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000932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DFF119B-2D59-C149-BC7F-EC1C8C84A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972689-3256-7741-A7ED-D21382DD6AC6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2640E5C-957C-0B48-AEC5-3B1CF473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106E17B-D29F-4F49-A0F3-9468C1F22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07F84-D05B-F049-B0F9-3580298EBCB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87323363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9C658E8-1FAD-E840-8666-5B9C317F7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537C33-0B7D-0540-B969-FAA1506CAD54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611196-F80D-1943-A4A4-70C010AD0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9532AA5-3A03-8640-89E9-614F677D2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6FE82-92E5-744A-9B0D-FF0D561BE7C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73414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61C90-6BA2-6B43-A323-FB6CFC7FD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C91B23-E1D3-5044-A0FB-022149859647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F4EE30-8224-9046-AE16-9C69BB1B2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0CF09F-FABA-F840-A34F-2F6263433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03D36-97FF-9D4C-9165-757EE375D89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237528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79D8DA1-22C3-EE4C-BE3A-1179A4AF2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84C531-2D25-0C46-8F76-9A1C2D30B5CE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2A88169-0548-5A4E-94EE-CA08DBCDF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426F0CA-FD25-2948-AE6B-36DFB9D2B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CBF22-51E9-C948-9C82-2256CE77BAD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86441151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75EBEDD-C1D6-7049-ADC9-49BC822F9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7AD073-31E3-AB40-820C-81CFD1DFC686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D72AADD-C6B1-1847-B60D-D2CFF0DB2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FB220ED-78E9-A34D-911B-F2376B6BD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7E5CA-677D-3B43-AE83-A307DB3910B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0050323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9C44E-C969-4547-86FE-45776B9D3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25901A-E226-8D46-A327-A910179D1D0A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329D64-DAAC-3A4A-92E8-157CF0E74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36D3F3C-72B1-FE4F-B9F6-1C0996CC0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02E06-7A57-1C4B-BC65-AF58F7AC713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75524577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A25911E-FF15-3346-A13B-18406FAB3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543C54-B516-C64F-819C-E4DC5F367C39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FE5820-2F3F-4441-B0CB-929DC6C3F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878F9E-0A94-9040-8062-B98B1A47D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DAA40-0821-244D-8325-554EF262E070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627089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DCC26-5053-8349-865C-78A848A86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3526BD-D5B6-3B43-B379-60CDE5676E3C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0EBC6-8D5A-854C-9D7C-060B376E2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F36FB-712A-C64C-A735-09763B39D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6E76CE-AE32-CB41-96ED-6FB90FA009A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63170082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46AA8-B345-094D-BF7F-20DF5E15B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B2D36A-5E8F-5D46-9B59-7422D4DB6721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7881B-7145-5541-9E9D-33271BABB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6F3C3-5AA5-584C-9BA5-2EEC0B78B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1DAEC-7EAD-5F4F-BB2A-9E7382CF1C4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43318603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6D50F-13A5-6240-95F4-15612B9FE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58FE48-086A-574D-9069-9CF58229551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CB32F-925B-764A-9C94-E04FA54F9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96704-890E-CA47-8876-274A3685F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102C6-053F-6748-AC8E-91A39247038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5047381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78314-79CC-0F4A-81F6-720D0E8BE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47F7B9-30DA-B145-9657-8EA1FA60BE64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9AF95-29BC-5F4D-996F-C866487D7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1C89E-9E39-554B-8970-6029E7A4E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0EE3B-153C-FE41-A9CA-5487F187D4B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93536054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2E1963B-8F6E-3C41-8B47-11DB17D63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564135-1078-DB40-BC80-FB38A74778EB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DB0EDB-C40F-8744-AAF8-FE33B6974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91055CD-F393-9040-8307-365E75DDC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D19FF-24D0-0146-ABB1-251C5A4D422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23540097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6752AF5-EC60-3741-A863-CE51C4DC5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2A27B3-637B-8142-9375-5F7CC01C5288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737B87E-E70E-244C-962A-3D668F19D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D984C0D-FD21-EC48-AAB6-4C0E63EC7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DD28B-35A0-6446-840D-EF69B076EBD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93037620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75C38B9-0B25-5A41-A018-62A932216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5C38AF-D20B-1849-AABF-D83DE9B9791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6B04688-4933-154B-A25D-668AEFD95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802C51C-D822-604F-B807-E4BCBB704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26BF1-3AF8-6D4A-AE12-C37B3BFA2EE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818662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202A68-0BA5-8047-A0E3-043E346D8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75A828-B3F5-DD46-A10A-C3BE6A1CD25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6C0C54-289D-4C41-94DC-D133B8A33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6136A9-6B2E-F44C-AFF8-B32EA339E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A249C-BB69-D243-BB2A-48CB1BDCD3D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79835152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EC48BCF-2FE8-974F-8502-4046CD74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371801-6101-DE49-A633-70ACFF27CD2C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C9F5A01-0869-FD4A-AFC3-740621810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5E39DE4-DE81-F94D-871D-AFF083D2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BD419-D4F6-3F4A-964E-ADE2DD319C6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1813855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A557789-4523-D447-9718-843FDD8F4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A7FAB4-EDE3-0F4C-BB76-B37530187DE8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0D66F9B-1287-7B4B-A5FC-4E68EEF58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C3609F-8EC1-B741-8C20-D57F42337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0EA28-5536-0043-BA41-3939E20655A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897166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D353A70-85C5-3447-926C-3DFA24DA9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3189A3-D697-6145-9637-8EE75E8102E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160FE9-A798-AC48-8275-D35B3AE5B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771B0A-B58C-D647-A86E-C81328235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5718D-DA99-1E49-8597-088D2F91187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760682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6E4DD-AC93-0F43-A1D5-02E90676B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73091E-AA68-2F43-9DFE-3871781AD829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B3E81-62D0-9A4E-B61B-07F9EF2E2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8D660-AEC0-8D46-8B08-402A86E8F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9D6AB-AEE9-094D-A9B1-61150733EE1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2693740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731E9-D1D9-4840-BEA2-26F55C077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1A6694-94C7-7948-AE5B-A8AC031F4D1B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CDC74-1963-F146-934A-F556A4E8F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7F5A6-FB90-D64C-91FB-CF125FC9A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A0C55-ECC9-0442-948F-07B24D7647D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60389790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D03CF6-E975-6144-ADAB-35C7DA296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61EC44E-0569-BA49-959F-35B4976B01C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D0B6DB-8E45-C940-8610-5A6C1DFCD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863EFD-2E1C-A746-A91E-FFC54C458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8B53587-0064-0045-BC20-3E784226CDD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3332388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759011-2E95-C94C-8128-BE5AAAD6C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625908F-46D6-184E-8080-34E42459420B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2B0283-568A-C446-9CFD-7D7FD8496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6F2CB7-7701-1248-8A29-5C647EB23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98CF97D-6B83-C945-A99E-0945381703F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43238252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894C0F-478C-AE4A-A060-DD1E7878D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15901E7-7E74-564A-87EC-48739AF1EEDE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5C0EBB-B666-E046-8E1C-2AC267A35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253430-F8B2-3942-A003-D2D6A8D1E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67DCB37-216D-644F-BDDF-E6C8B900875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9884393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CE78BC-4C80-5942-9A62-DEB5A1DE3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FF971C9-CE27-2E4C-9B70-03F2FA7A9367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636FFB4-ABE7-6D40-B540-4115C688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E39D79C-4E9B-5041-AA34-0012F4F6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7957046-E46C-204C-A13A-55F53F922CD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58587840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F72153A-6972-5D42-89F1-BB3AB866D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6DBB031-AFE1-7A46-A7F4-880682BF19EB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40976B-F0D3-D14F-8BBB-8F54BE371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2A01F2D2-E5FD-8743-8462-74DDD3EB7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E50643E-D8BC-1342-847F-7878C156F1A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71688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3F9C37-8DBC-0A4F-AA16-885F21D25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A8E06-4240-DD41-BEFE-C507E9BEF8F1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3A4D3E-47FF-CB43-8E13-0826BBB50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968D3D-812D-BF45-81A3-B885C5374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7EF00-63FC-6644-9737-A1CA55FB7E4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8880361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2162CF6A-7742-DD4C-BD46-1071BD67A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61E2F73-2873-2248-8E3D-32CA337299CA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CE1DE307-9334-D047-96E0-FD95871C7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7E85FAC-B1FB-7043-9FA5-A723C5FFB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897D6FF-3546-9846-8997-12AFE5C8F8F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8638728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27D32EB3-677B-6245-8409-790F1787C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B355CA7-0401-304F-9183-A78E14CAED31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C51F7D2-513E-8D4C-9864-EA670C97E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50BC6E6-6E22-E040-ADCB-3C9100AAA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6503681-6D4F-EC41-913C-A5056DB120D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03241850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701E8CB-4CBD-5842-8E73-B0F47DBC6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49C8F97-7806-F94A-924A-D6D7029C46E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1105DD9-C2F8-2248-BB60-8D7E0C9A8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6C168FD-DAAB-444D-80DE-762FE42EA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C9A93D6-7F1D-FD44-9772-56568CFFB38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66824684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221DBB6-7289-D946-B879-1FDC2F59F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C3BB583-07FD-514C-A1C7-CF4E284EF8CC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373CE51-D8B0-134C-9D25-4DB38DCCF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228D516-9073-FB4A-BB91-97173601E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8609FEC-0F5B-494E-995D-539413C32080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10004857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849E82-6604-F347-BB7A-79D7936B9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E2BC20C-99F2-E94B-9EFB-B00B6BA4308F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32B187-B875-3A46-A974-FF27889DF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CE84C8-C63E-1148-A5BE-1631924C8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87E001B-88BA-6444-9B22-7B286AC032F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61815337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F27DD7-F638-B04C-AE20-DFDC55D82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9B4B3AA-2E13-CF43-AB1D-803289147851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198AD7-A56A-8A42-A61B-D25CE0251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7A8E38-D0D0-6C4A-A313-78EAFAF29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518AA43-CA19-494B-A94B-65EA5533A06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5984488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D112A-4458-5A44-94AB-F7A755216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5ECF2A-54E7-764F-9742-6EEB26239AF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B57BA-F9A8-D347-8FE6-53266A29E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5F211-7B6B-874D-902B-E45481D2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E9E03-26CE-1640-BE56-57FD9DD7038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31135195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11DD9-5B27-AF4B-8505-7DE37E773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55E96F-3DFE-5C4A-A506-BA9BD97CC260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970E0-0F1F-F94F-998F-FBC21F2A7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B1908-789F-224B-B9FB-E694536B9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70A87-47D3-714C-8F5B-28939F9DF56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0461145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89DBBBB-85B8-0A4D-9994-19B15972C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43A471-B8A8-764B-8509-FB0CDAEE06DA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40A7F42-40EE-A443-A98C-0767CFE1C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37599B1-D2DF-DF46-97C3-6AFB43AC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C5F65-97AB-1443-814B-1E385C43771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95328550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83A4CFC-8209-1A45-8902-9EE8B4234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6C2AEE-AD94-D342-ABC0-884FE1545F3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B495CB8-17E4-A34F-BCB4-15D5BB229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277A3E7-3C5F-6344-8610-B9155D396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50DD5-BE2D-314B-8A5D-0DBBB090703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82751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BC6E37-BA47-7342-A2F1-1E5C0A801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EE538F5-E2FC-824C-A2E5-E04AB68D579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589185-066C-9546-8B1A-FAD2DCE96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3EAD96-3C78-C040-81CF-B8C5CEB25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A5624E3-1F8C-EF44-8AC6-0EE0B8BAC99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4791251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651F18C-F857-0B44-B564-1E092EF07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67C488-C391-B142-AE60-80315DD23118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FF15CA3-7CE6-574C-901B-E8A6EDECB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F62C0AB-0C00-0545-B1F7-7E0349B82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00836-7E38-944F-974F-A0E16DEE862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39169797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801E4F1-A5AA-E44B-AD14-071DC725F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7140BD-964C-664A-8C79-B3360995F077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8A2B8A3-7F8E-474C-A36E-367CA66F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CD8757B-415E-F445-A7D8-6B5E73A32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D1FC3-6C1F-AE4D-BA32-FE2A891A93F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79140841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4FEC610-DDD5-5E4A-BE80-B8AD3B95B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A34C0D-FFBB-464A-BF91-0CFEE6430BD1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D5148EC-0F65-2B49-BAB3-ABB5DA362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B88EC03-259E-DF45-BED1-D2780730D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C9972-B1B2-B043-A690-A695E95E116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724122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00C7AD-078A-1F40-B3D1-F2F9B2F5E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A9B41B-5BAC-C24A-ABEE-3BC22138CBB4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4BDF54-66B2-614A-9883-157A1D3B4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7E583F0-15EF-B141-BC2F-C4B4FD9EF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BB90C-C7A2-C34D-BBAA-AEBB89BBA05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25344734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6A0C3-F4E8-BA46-80D9-D1B5E43B5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41F225-0A0C-CB43-989A-52EA8B0C8CB6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DE422-16A1-BC47-B2D3-F43A44A67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C0361-9546-BB41-B194-4FFA38399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A8A58-2EAD-5947-8DC4-63C00E76290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56790525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28D13-7728-CD43-A312-2CF77F2F4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001046-0E41-5B4F-87B0-87E18A2EF3D1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32BB1-BB97-6241-A787-638E8BA9D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C2CD8-E9E6-E342-8148-735D926BD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21436-6A37-EC48-BDC2-A3B7904D37A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8328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F74397-D356-C949-98BC-B38F6502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A62E9D6-777D-4946-9BE7-6F5647F8E99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84D29C-8140-9D4F-B3D7-B3818E94C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7ACCCD-3B38-BF45-A843-5D493D8D7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B44CC04-5299-2042-8950-2F0BA8A57D1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74675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3D5B2-585D-4E43-948E-0E1EBA46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AECB1F6-D697-764D-97AA-3295AB6923FB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2E6627-BB4C-DE4C-AEF5-B899F6049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A9DED1-C8D3-164A-8A1D-51D9947AD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B20FD39-0013-E940-909D-5EA619A7640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574303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22B317E-546D-9B45-8987-8C7BEBBF9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B6EEAEC-F098-F944-8F7C-A7DE6A801FE7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DAB9273-3EFE-7F40-803F-9E21F4030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658FB7F0-3568-F542-98EC-2760DBDAF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2C75B08-71A0-1641-9014-D28E8C196AF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9843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F010AB48-2D87-8D41-AB9C-425FCA3DF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2F9CCA7-BBF0-244E-A636-6207B894632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43E9A5D1-72C7-704D-B1F9-B35B4BFC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1641EF0-D08E-8948-A2B8-27C96151F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7E84B8F-A00F-764F-9FDC-C9C97C3D6EF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644459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EBD05ECA-A0DF-9749-A091-87240BBBA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A7BAF74-D3C9-C74B-B270-96B58971954F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4C488AE-59EA-FA4E-9FBE-60C989BA1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729BCA31-EC6F-7A4A-8D77-33B49CCF6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D758ECC-2342-034C-A994-99DC016BC8D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155513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D3DEBC9-967E-C745-B5A1-733E6350C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BE5A223-BA96-294A-9206-2268E67B5DE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EEDEB1E-7FC3-1D4E-AA67-6A4420533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3E78AA2-2DC5-C44F-BEE2-67034E6F5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2BEACDD-06E8-534B-A0FC-6747E49BF68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111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97C4CC-1A01-B944-BF7A-002D53BB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F8F2C9-1BE8-7945-B8CA-D9A692149E48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AF2762-48C4-9A4D-BAD9-FB63C74C7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5645C1-D34D-214B-B145-3667E428E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B7A91-1ADB-D940-80C3-FEB33E54484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740480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E2E5190-0B59-B94A-91E7-981EADD9A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444C4EE-D3CB-DF48-9A61-65F42E7A3AC4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9E3CB3D-BDF4-DA42-B749-D7921DF75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F494EF7-F6A8-F84D-8475-108C166AE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34D638C-5B66-2B4F-B222-8B71230F205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77590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AF8E421-7365-5646-BDC1-142BD19E4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F0F9A3C-CE63-8546-BC8C-7E3CCEDE1841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F081B6A-C224-7F41-9C04-1080D2B93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820C2EC-19C6-B44B-9F8A-080B7462C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1ECECB7-5F11-EA40-A2A8-7C9F53FD42F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315936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5418F-AD1D-9042-B88C-BF70962AB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0A7BCB3-7D06-FD4F-BF2C-534978F5215A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5D4AE6-5DDF-E446-8443-D941E51EB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33A713-9CB9-A74B-A53A-8B791B3A2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3F9B3D9-E9F5-A045-AE49-372D3AB91F5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776179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FD3E87-2FB2-CB44-9C6E-ED08D89D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E225DC1-3E6F-734B-B637-1A9EA2BBF2E6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899C33-0A47-4840-8123-34F464D30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95E1A6-C772-094E-AA36-2F68910EF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2384D1F-30AA-E442-A9E5-8B348854B3E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378264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12CD8F-F571-9149-B0D9-364764399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7BB99C4-0B00-3E41-B00A-50E48F19E5A1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D863E-04EF-6343-9458-F7B04EE6C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9E2202-D85A-5D45-8B6F-308E53AD1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F0BC6BA-0693-EF45-9555-BB7CC0E96FC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131409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DB32C5-3FD9-EC45-B600-DEDF362A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8AB89EC-872A-364F-97A6-CBF206550FB6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EA6B5F-07A4-F243-908E-AE5D5BF0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AEFEC7-92D7-F541-8F92-E81AC6772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04007C0-D2F6-7A4D-887A-C63D577B3A6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85131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94EDCA-E0A4-B64C-82BC-D01CF7B36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340AA8F-B2E1-4543-A506-216E9CDA555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C20AAC-51A1-3041-9A83-2DC2A84FB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3D26FA-B908-8B48-AACC-841177A46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C2F126F-5550-F84C-9F66-ABC80CEA3A8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20087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50AAE11-5E7A-AC48-A051-05BBC7566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CCCF107-E8A1-074F-866A-08AEBC3070A6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BC7748B-2B82-F945-9ED7-AB84762EB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55C4494-51FD-2144-AC68-559F2E65C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7A59308-EF73-3548-9811-97A2F03D00A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45438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637CFE5-2B31-CF43-8278-853F407CB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225E581-3AF7-1743-B399-73D63E0D7D6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36FE7B4-E77E-7A4B-BE8A-8873CF21E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A6E79366-ECFB-1341-8865-A39FAC1E0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B3DB179-18D0-0443-A5E8-565BA096966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00531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5F808EC-3298-ED49-8B66-94A6C79DD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9C22FE6-21AD-C840-9B42-28E014DD34BA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271913-70D5-524F-B307-DC8A167F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6C730DC-AB4F-FE4D-9ACF-061E41454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F513930-2752-5941-90CD-9F998FDEFB0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9760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607468D0-6838-9E40-AC00-6611AACE0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60BADE-288B-F040-8039-A32B673A6ECB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534E429-216B-5B4C-8B56-10580CBA3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41672AE-81D0-E746-B31D-DB5EAA54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80597-F0E3-0147-8A73-11FC5A7F218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233014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01CF014-290F-F34E-8037-CE32BB0C4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EE921DA-7956-6E45-A509-1FBA6BCDDA3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96E4E68-FB4C-5347-9160-7007D0FD5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FA53044-4530-D24E-B92D-EE82D1A22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FC7D8D6-144A-704B-A6B7-B80742AA1A6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131994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696ABB82-4795-BA4F-8AE4-A5804144D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A3AFE79-63B8-1144-818D-4640E9AB2376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6B2DC4A-AE49-4C4B-85D6-172090CA3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6E6B27D2-62BE-254D-8B0B-F3285D59A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FBF7027-0441-6146-BF3D-05CE74966AE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49384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582039-0783-814A-BA16-E75F6CF0E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8AADA7B-5104-2241-B994-4CE5B8986BDE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57FA520-7F80-BE4B-B7FD-30C60528A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8D3B7-DF26-6740-892A-A45ED7CA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D537474-9C87-2442-BEE4-3F95EA83E56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520038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9E9E8C-1EF7-A440-9760-AB74CA15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ECB3DAD-F323-EA4A-8BA8-B46FA12AC5E6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CB0B08-50B4-7640-964D-6E232639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675BFB-EA5E-3F4E-BAF5-686C3DF3A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B8C39F6-7F83-114B-85CE-F5891FA039C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944270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017636-68DC-4C41-B304-37D15DE37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9077B86-08AE-9942-A400-9236805F9200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151A4E-5801-BC4C-B1BF-264322539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340E72-BC62-0148-BF04-E61B6A4C1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D6F03BA-09A4-2B47-96A1-65C40325E2B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0435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40485A-DA41-3544-BD9B-8F39B20BCC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7A1B4978-CB14-AD41-A183-8BD1969D985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3D234D-4F40-734A-A227-B52AD2C29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0BD811-AAC9-AB42-BCE1-C530ECCC5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71411B77-6A03-4A4C-9F5C-0A603D5361E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007923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B418D2-817B-A34A-A3EC-DAF71D11C6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90A63D13-DF41-8845-89F3-04C396932FD7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284C0E-F65D-6040-8E53-65E7C65D2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F310EE-302E-1748-AED1-E26699EFF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0C0BFD1B-197C-8A49-AE99-DE573D5FA3E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328206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38993A-DB1B-2741-93B9-CEE7A131A5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B490541C-AF2D-4A41-A3C0-F3D57EDFE39A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48A0F2-240E-1A4E-AE92-5BEE02AD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7B8C61-506C-4343-B639-112384F1C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F1F048B3-F53C-6447-90E6-990C0876FD5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5807620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C2C5DAC-37BB-C94E-A175-DCEB24D066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098265AC-26DF-9342-854A-6E0E5BAA6F50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7B8CCB9-516A-3A47-B52E-90B49166D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2C796AB-CD64-764B-846E-2E61A4782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B3D848BF-6FC3-8344-80D9-C1B2E802EAC0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397811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F9A235E5-9601-D943-92D2-11BDEAE8CF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C2E01FC8-1251-494B-8670-F94EBAB9BD59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679E8BB4-2D13-BD44-8119-D6CF38C0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DF172ED-93C5-B143-9AE8-CCF2AEB80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9B178A7D-ECDA-B340-82A9-A4427ECDFFF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37301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55E2BBA-44B1-384C-92D3-BA9FBAD1E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328D97-06E3-704C-B447-27A6585224BC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5960C505-CB9B-A045-BF5D-DE2F59582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B3B08E-5826-0C49-A8EC-BE5E391E9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739B09-0797-8A40-A0E4-4469AD6C36C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0698571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1647D72B-8B02-4045-8E14-C99D5A3059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CF9501E9-5525-794D-956D-4B031AD53FDC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42DADE71-A503-AC46-9DAE-A17FCEEBB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FCBA586E-0F2D-F14B-8C5D-B9CC80C3A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0B66CF9C-8B57-134B-A46A-2A9A573B6F9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56988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4D4D8C9-B758-2D46-BCFD-A0F98CB1E8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66AA264D-CB6B-DA46-B76A-CE8A098DA7F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2AFEA89-B509-5B41-9CE3-B82DF829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6C56D29C-D031-A94A-B8EB-AA57C7D07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D361EEFF-799F-6947-BF8C-A741C5661AF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4952644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8E2CE06-67B2-8444-B7CB-9C0ADD5311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9640AD04-0BC3-9E44-9755-C0D24F5C1694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71D73D7-B63C-5746-9FE3-3A59CC1F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32DDC19-5380-3A43-A93B-CAD7241D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8CBF7CD7-25A0-F649-8594-624BCE81FC30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591525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2FEB2CB-EFDF-CE4C-A3D2-2607A2425F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2343F826-0979-9B45-863A-5E71E8340A29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9D0250F-F4E8-8544-B06C-D931A75E7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8143C71-1CB1-8745-9F75-D4B8BA29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A10C4FCC-3295-0341-B9B2-C4ADFD1BA27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3505800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27A109-9CAE-6D49-BE79-7E2623D8B8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17F90442-743E-1C4B-B1C8-DD3845B83DA0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1C0D13-C26C-184F-86E2-CB7590FCB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A7DE00-842F-AE48-ACA9-CAD9A621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110FC697-49FD-C84F-8998-38F2B736ED6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042809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96CFE8-D5F3-7440-93AA-146548677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4A6CA1F4-DA4F-2A46-830A-E7C827F7181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5AAA2E-64AB-A444-8DD8-F05496F04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B79C30-AB34-2B41-B6EA-F05F38857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8807CC65-F875-4944-A633-4977D16F228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0670415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58E4DA-E5F5-4F4E-8FE5-6929BE5671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354B1221-AA0E-0E40-9213-4626FAA2108E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EF2BE6-5E7E-7142-B391-16AC93303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7C106E-5595-974F-BF8E-45E3AE090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EB2289D4-E075-A74B-966F-7AEF18893FD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116112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4CCB2E-C2CF-1449-91B6-FA84B94CE9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B892A2DF-3030-3140-BFF3-4B58EE16E8C7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602A5D-1E9D-B046-A780-129F67A6C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8080EF-D526-5548-B527-75A322489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25E16D63-77E3-E043-977E-1F5B9686C80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207104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DB6C53-68BE-724A-B615-979BB322CA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373D6520-53E1-4A45-8E98-71FAAD7036C8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08D7CA-44F9-ED4C-ADD9-6CB9DFBEF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779A75-B738-6D4B-BFB5-3E0154FF7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1A200207-B568-CC46-8E24-56853D75073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65268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616C6EE-FA58-864D-9596-AD1CB2C74A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F1E02AD3-8957-494A-AF8B-D4BE671C57DC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550FCC9-373F-2E49-A6DB-6839AC742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BA8B47-1AA4-A74B-AD55-73853CD26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6CCFD984-8088-5F4D-86F2-9D90C852DFA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6594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BE2A38-A5B6-C748-BE6D-3B73470BD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3144DA-0F53-BC42-934B-A7C02D31DBBD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B98F54F-2186-EC40-B916-C9A3A8E30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BD19B2-AD61-9447-8DA8-5A9328D04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05FF3-3632-4840-A30C-13625212082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835279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5756D90-BF89-4A46-998C-B6A9840579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097AF875-7387-A64F-964A-AD42C512721C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EBC0B17-A053-294B-AB35-1B081F915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CD8CE95-6250-F445-A086-339126D63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54F906BF-CA74-7344-93C0-6B19C965DD6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117620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5AB05D2-D644-EA4D-B40E-A0AEB6CD08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05C13C70-CE78-7B4B-AFF5-A361F1188E39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D655785-C0AC-0841-BF87-BFEB018FC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D3CC430B-A2E6-A448-A21A-535269AE1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C4D6D815-6E59-B544-A62B-280F6D63D50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7026620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D3C3934-79BC-274C-A6A8-4775F53B23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851CB198-9176-BE44-A8DC-DBABEE58A3D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73498EF0-A5DD-D841-9A39-47720FF22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08451972-E8D0-0240-A0F1-E961E9CA3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0571F8A1-61B7-E740-B695-76584C4A5DF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602907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2904DAC-47EC-E54C-9CB1-BED03FAF01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73811A64-5ED9-F34A-9C17-D55ACEB71ED1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8E2B83D-4E5C-7F44-AAA0-0BEFB5578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AB4CE92-D7F2-854A-9E2C-13934885E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3D9D80AA-A094-0542-BDA6-7DDB90C35B5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260369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DCE40AB-A91D-3B45-A115-E1267FD93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05A1ADA2-6CE7-1B44-9B36-596FB8E8602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02FD42A-BC7F-4A4F-A5DF-1967551F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F930C6A-E723-6F40-A9F4-38DD5F5BD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BAD99741-6A24-C04F-9283-9C9E91A1442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3100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B3783B-FFCD-C841-A5D4-21106DE219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1BC3BC22-2CD7-C142-8F63-00A811318E4A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D417D5-A75D-F04A-971D-26B4E86FA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54DFE7-0FD2-3046-BD36-F73B450C3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F3FF1A08-D5CB-984F-BAF7-D61B33AC70D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827089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9C3AAE-3A0C-A043-A478-9B0956368B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2733EC16-8C5C-A542-898B-11E5FA9C59BD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BA7659-5E72-A741-A7F5-AEFC58373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5B1337-D26B-F446-86C9-9083FCFCF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AD10D67F-1DDF-7644-A3CB-3A90FE89957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617957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6F3D6-8788-3F45-B2C0-C2A720F71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9C7F62D-C4A6-D345-8D47-EFAF0530E5FD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C138BB-A6A2-1344-9D24-FF9028FB1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5E5B6E-30DB-B448-B1E1-BA38C9E6E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D685D0C-AD74-CF47-8BA1-C0D1BAD386E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616590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4409B4-AA1D-B442-BD56-A4E6FD78D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81F1CB8-4076-5843-AC8E-6D92EA4DCCD8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F95B56-5CD1-F947-BFEB-17C42DD9F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EEE0D8-F25E-0F4B-985D-F3E35B27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2B530FC-9D38-FF44-A31B-A509EBFDA27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7327634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A7FE6C-E5EC-B447-9011-C3AF161A4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E1AB615-F9A3-7F4C-92F0-ED107219CCBE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DFF749-A86E-A245-A0B5-6E54D2FB4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4EE4B8-25FD-9543-8F9E-7697B8C68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B8D3441-6CCB-8D4C-8F96-DCB75D2F6D9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0999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3BC9D46-17D7-714D-9A52-2FFD1A0D8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85FBC-2289-8543-8E15-304A1D9226C1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08A8692D-9A18-754E-8CD7-F1B5ADDFC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8EA1D41-9223-1F46-ADCE-9BC705339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31DCF-0DB4-D345-A7DB-58DBF19FDEB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2875713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E554C0-2CD8-3247-A14E-E595F74DB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8BCCF32-5DBB-A642-96BA-656D2EB5012A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10CD943-B05B-D348-A84B-E3E8CA423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E6468FF-B37A-5647-AC56-579BE8CF9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7C7309D-33A8-3E41-B17E-A35BE4B5634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681525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826D998-8059-574F-BBA4-2D39A4442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DEC0C08-75C5-2646-9702-BBE9139BABF0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07188F0-98DD-FA44-B0FF-CCF2B59E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A77998F4-2691-F949-BADB-5947F0F19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CBD6FB7-7238-854C-8ADC-62510E97414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953487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2133CF8F-E1EC-5D43-903D-628A352AC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21AD8B2-5166-EA48-AE9A-F9E50798DA7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B9D90B4-3F61-A248-9BFC-5E7B4C891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7BB63E-70B5-9240-B812-A18E9154A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65FC5F0-4DD7-A341-AB8D-7E9EF983570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2205190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B19FD54F-65A4-F24A-AF47-E6AF67294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1CD8A88-963C-2A40-A045-16ABD53CF1CC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B0FF8CD7-8812-224B-9823-1AFBEA7BB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AB07D8-50E7-0341-BEF1-40107904D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E88AB90-24C7-CE42-A008-C3337A3F4B9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239400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B43EE0-536E-FF42-80E5-48A590B50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9C99988-A903-EB48-8B41-AD7DECC81561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3EC447D-2D7B-474C-84B5-2745C7BA5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77AB7-4207-1845-AF38-99F647A28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B2302E2-CE47-EE4F-A846-574C91E29D6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2165422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8675855-1695-264F-9EA2-1E92B8048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2CDBD13-4B62-DF43-AA3F-8A8A01B285A0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B119F76-544D-EF42-89BC-4A7FEC90E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386B949-2FDF-6946-9852-C978A935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2F84D55-C94A-724E-A95A-3B2B073A7DE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098632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08032C-B3D0-6842-9F3A-5789166EC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7AF5937-502E-CB4D-897B-A8163312C30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B7C794-85C4-1943-A743-35A90BCA1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94D897-069B-A144-B756-115D57B0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F1CAB72-8EB2-D04B-8972-7F8DBBF75B5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04364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BA4648-BCD0-1943-B4F2-8896A296D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9AF85BD-4227-8E4B-89F0-E6723F402024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3FEA2B-CD46-EE47-9DF3-57E07045D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1CABBD-32C4-0E46-9AD3-29731E810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96318D1-9EB8-5442-B661-9F9504A4410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265305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713233-66AD-7D41-9D8B-9ADDA4D85F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DEE1993-8B6A-454A-8AC7-A0881868DE5E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722774-7F24-9043-9726-F3C583031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F81886-D917-1A4F-B023-72229611A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A8A4C53D-FADF-1A4F-A34F-072852E6B91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8806129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B68A6A-7AE3-FF45-AEF7-76074E6785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CD01606-FE6E-F64A-9B55-141FECE4D43B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0F6FD7-6EAA-8D4A-B9FC-694FCA824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EDD519-E85E-CE4E-9B57-DCB46CAF4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86A8724-758C-6841-9FBD-6A77E71CBF5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4408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731917-7475-3548-B408-95B52D1BE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51BCC4-CD67-704F-82B7-56A54FA9EA0D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C26DC9-85C9-4D41-A096-D9D281AAC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206A41-3754-BD45-A989-A37993465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BCA2C-F19A-B542-AF71-DF834DB606A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872975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AB8E57-5299-9948-BD0A-98390542A7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879FED6-D100-B74A-A2A5-F17B3D0F70E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DEA95F-EA6C-6A44-8AD3-42026B1D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7CFAB3-9ECB-1C43-B934-03C1FBFE6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3FBB08D-D9EB-604C-9DF5-61DB4E6C33A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518257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EF55B6-F6CD-7444-8371-F00401A115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749B3CF-4EA9-2A46-8006-E169C716E9E0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D50793-F9E7-3B40-BF56-594ACA03C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0D6E4E8-FF5F-464B-BFDA-3E9E513BD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0C1F07A-C500-4F47-9245-49E62ACC793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514730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3533172-CBB8-0148-90D7-F35E9C9A29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E94A456-E4D7-2B48-B370-2509018AB63F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349A979-9817-C94D-A0B3-E1D142037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B27266D8-7AC8-F443-9BFB-0037578BA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3C9C654-CD94-7144-B074-D1E04A27F2C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141542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3F3FAB5C-61F6-9441-97BE-C80FB4F9C7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4CC72BF-6666-9F41-A154-5B4921D0088F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7ABD2E55-AB6A-0B4A-9BB6-6DDF08E3C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DAD9FA99-B60A-564A-99DC-1EA42437A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C213BEE-F8CE-D04B-BEA9-CFC6A79AD98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6251808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2833D087-D351-8442-B34B-C8E1B6ECCD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F463F1D-A310-7F4A-915E-BFCD5875D84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3C0DE95-079A-3B4A-89A7-BA345CBE6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6E7695A-90C5-714D-882D-48E0DA597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2B83D08-EF80-D049-82F0-375CD079218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7138881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EE30DBE-95A9-EA44-937C-B60EF2FCF8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703F74A-8E5C-E54F-923C-5307F53A442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BBADD3B-8FD5-0549-A2FA-2361E4A19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30C12F8-F9A6-894E-8452-710107D68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B0C57AF-2A94-F048-B3DD-89AFA88F626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9828421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9694F12-5577-7B49-90A0-7457B761EF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0F0F499-EB26-CE4F-9EBC-D0A3036C03D8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E1156C4-89E1-D94C-8BFD-7F1A5EBCC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22FECAB-42E3-0849-A845-F3AB668DA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1535DFE-B2A8-BF47-AA24-139ADCAC574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888097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705425-3B2C-304B-BA5F-128B7C90DC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A692B07E-3A06-4441-A75C-95825E1117F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804012-4E18-E146-9CDF-825643CFC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0C9DE9-E713-8349-BAF0-5EB180180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9BC01DD-3182-B54C-8BCA-AB376801B05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0976809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9FE0A1-62DD-F74C-9CD1-B7FC9C49BC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2EE5C8B-6A8A-F24E-A778-C7C83A79F3E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40D0AF-C717-DC4F-ABDF-87547B3C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A6F161-7D89-1D46-A395-340F3419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412DE67-E180-6040-BBAD-C6298DA5C29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818693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ECF51A-77A5-804F-80E9-0096F226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8F18AED-A7DA-1246-9511-0CB4BC0650EE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BE51EB-F5D5-A14C-9615-738EECB42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89FE2B-F231-E14C-BD74-E921EB50B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B5801D9-D88E-B041-BF68-3E9A051C4A0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1950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78DD214-9C04-A440-B0AE-03F49FE5F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516645-58A5-BE4F-A9A6-CD3F5672BDD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28FF469-9FD7-174E-B170-165CCBA39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BA33D7B-9B66-5742-8EBE-D993EB96A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84D49-2939-9A49-8475-715C1797B00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9503020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F57A86-6266-A547-BD3D-B20EE040C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F7839F0-2402-1D49-89AD-6838DDD4BB69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7F346A-7432-DF4C-8CE0-DE766FD6D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3D7409-4711-7A40-B756-7F2865D8D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62CF9D8-4D3F-3744-8BBD-A0692D215DB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627436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5BDE05-6AA3-604E-BA42-0B3C52040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2284D28-8BE9-4745-B091-D381A3451C91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499D07-9A7D-4D46-BBE1-78FA5FA72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E68B3A-BAED-674D-85EE-AA3C95F47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633C356-5DBD-A044-BC5F-CAE9A7D19D2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553304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D17A876-0A13-4B45-8BEF-2BA51762F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624490E-CF5C-E241-AABF-972862AB6CEB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1813ECC-57D1-A849-B746-D04963804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303785B-9899-894C-A81C-DD53611C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40BC032-3DDA-A146-BFE8-4B4B93005D5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495689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021ED00-0B88-924D-B15C-5139AD52E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970FBD1-B7B2-C549-99D1-6F421C3A5655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EBFDB8B-83C0-7845-B25B-CA8D91201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F85CBDA-CED8-0F49-89A3-1B1CC3D88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4660431-D99B-F84A-BA5A-B906792A739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924443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01A41F3-DEE2-184D-AD5F-81421D8E6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3EB5710-0AE4-8D4C-BF38-01F3DF8C919D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DCD026E-CF79-5C4C-86A7-5CFC4331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CA15780-85EF-C047-B7C6-2A2C68F4B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BB649A3-AC95-9145-AFE3-5B014FEB642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952133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FC9724CC-8B9B-7941-A282-077D1686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E586AE3-2622-8845-B22A-F531F00DE98F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D29FEB2-4207-904E-A270-A8BE6E131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7E7D1E3-158C-474F-990E-EFE028587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ACD3441-66DE-994A-B781-AB28151E978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3187372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6D6A5F9A-357C-A24E-BA1D-10FE8C06B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BCA226F-4BD1-244A-A42D-2F8562156F6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B538566-2348-2B43-8642-8DC8E45F5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6B49699-C650-DA45-B4D0-73FB02943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088F578-89B8-8F4E-B4F4-63B4C8E9E43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838131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A0BF675-3A7A-B94E-94E9-7645ABD2F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9881302-51EB-9C4B-A332-2D3244AC46C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A7A73FC-78B6-5A44-8FAB-8E95288C7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5E2131F-E5B8-0447-A049-FE8EEF1B5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4894E4A-EEA8-A244-BE8E-6086FA6B0DF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0294755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CA529C-5196-CE42-B29D-66C2DACA8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54273A8-65F5-9746-BC1E-076E423D3F59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F14F8B-E87E-984B-9A05-6AF4CA34E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70D9DD-DFD9-B74F-B3E5-0217CC65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FF6CB12-FAB6-CC47-9BA5-5BA589274E2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157513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07DED-86E3-A449-BB1B-700294D8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EB3FD0E-A16C-644D-B36A-7D915D46FAF8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88EE72-06B1-5546-835B-799C621E3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291062-84DB-D74E-9329-9F80A7440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06E3BEC-5F5B-1E49-B70B-1514D9D5C1E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1836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theme" Target="../theme/theme16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2.xml"/><Relationship Id="rId3" Type="http://schemas.openxmlformats.org/officeDocument/2006/relationships/slideLayout" Target="../slideLayouts/slideLayout177.xml"/><Relationship Id="rId7" Type="http://schemas.openxmlformats.org/officeDocument/2006/relationships/slideLayout" Target="../slideLayouts/slideLayout181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76.xml"/><Relationship Id="rId1" Type="http://schemas.openxmlformats.org/officeDocument/2006/relationships/slideLayout" Target="../slideLayouts/slideLayout175.xml"/><Relationship Id="rId6" Type="http://schemas.openxmlformats.org/officeDocument/2006/relationships/slideLayout" Target="../slideLayouts/slideLayout180.xml"/><Relationship Id="rId11" Type="http://schemas.openxmlformats.org/officeDocument/2006/relationships/theme" Target="../theme/theme17.xml"/><Relationship Id="rId5" Type="http://schemas.openxmlformats.org/officeDocument/2006/relationships/slideLayout" Target="../slideLayouts/slideLayout179.xml"/><Relationship Id="rId10" Type="http://schemas.openxmlformats.org/officeDocument/2006/relationships/slideLayout" Target="../slideLayouts/slideLayout184.xml"/><Relationship Id="rId4" Type="http://schemas.openxmlformats.org/officeDocument/2006/relationships/slideLayout" Target="../slideLayouts/slideLayout178.xml"/><Relationship Id="rId9" Type="http://schemas.openxmlformats.org/officeDocument/2006/relationships/slideLayout" Target="../slideLayouts/slideLayout183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2.xml"/><Relationship Id="rId3" Type="http://schemas.openxmlformats.org/officeDocument/2006/relationships/slideLayout" Target="../slideLayouts/slideLayout187.xml"/><Relationship Id="rId7" Type="http://schemas.openxmlformats.org/officeDocument/2006/relationships/slideLayout" Target="../slideLayouts/slideLayout191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86.xml"/><Relationship Id="rId1" Type="http://schemas.openxmlformats.org/officeDocument/2006/relationships/slideLayout" Target="../slideLayouts/slideLayout185.xml"/><Relationship Id="rId6" Type="http://schemas.openxmlformats.org/officeDocument/2006/relationships/slideLayout" Target="../slideLayouts/slideLayout190.xml"/><Relationship Id="rId11" Type="http://schemas.openxmlformats.org/officeDocument/2006/relationships/theme" Target="../theme/theme18.xml"/><Relationship Id="rId5" Type="http://schemas.openxmlformats.org/officeDocument/2006/relationships/slideLayout" Target="../slideLayouts/slideLayout189.xml"/><Relationship Id="rId10" Type="http://schemas.openxmlformats.org/officeDocument/2006/relationships/slideLayout" Target="../slideLayouts/slideLayout194.xml"/><Relationship Id="rId4" Type="http://schemas.openxmlformats.org/officeDocument/2006/relationships/slideLayout" Target="../slideLayouts/slideLayout188.xml"/><Relationship Id="rId9" Type="http://schemas.openxmlformats.org/officeDocument/2006/relationships/slideLayout" Target="../slideLayouts/slideLayout193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2.xml"/><Relationship Id="rId3" Type="http://schemas.openxmlformats.org/officeDocument/2006/relationships/slideLayout" Target="../slideLayouts/slideLayout197.xml"/><Relationship Id="rId7" Type="http://schemas.openxmlformats.org/officeDocument/2006/relationships/slideLayout" Target="../slideLayouts/slideLayout201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96.xml"/><Relationship Id="rId1" Type="http://schemas.openxmlformats.org/officeDocument/2006/relationships/slideLayout" Target="../slideLayouts/slideLayout195.xml"/><Relationship Id="rId6" Type="http://schemas.openxmlformats.org/officeDocument/2006/relationships/slideLayout" Target="../slideLayouts/slideLayout200.xml"/><Relationship Id="rId11" Type="http://schemas.openxmlformats.org/officeDocument/2006/relationships/theme" Target="../theme/theme19.xml"/><Relationship Id="rId5" Type="http://schemas.openxmlformats.org/officeDocument/2006/relationships/slideLayout" Target="../slideLayouts/slideLayout199.xml"/><Relationship Id="rId10" Type="http://schemas.openxmlformats.org/officeDocument/2006/relationships/slideLayout" Target="../slideLayouts/slideLayout204.xml"/><Relationship Id="rId4" Type="http://schemas.openxmlformats.org/officeDocument/2006/relationships/slideLayout" Target="../slideLayouts/slideLayout198.xml"/><Relationship Id="rId9" Type="http://schemas.openxmlformats.org/officeDocument/2006/relationships/slideLayout" Target="../slideLayouts/slideLayout20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2.xml"/><Relationship Id="rId3" Type="http://schemas.openxmlformats.org/officeDocument/2006/relationships/slideLayout" Target="../slideLayouts/slideLayout207.xml"/><Relationship Id="rId7" Type="http://schemas.openxmlformats.org/officeDocument/2006/relationships/slideLayout" Target="../slideLayouts/slideLayout211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06.xml"/><Relationship Id="rId1" Type="http://schemas.openxmlformats.org/officeDocument/2006/relationships/slideLayout" Target="../slideLayouts/slideLayout205.xml"/><Relationship Id="rId6" Type="http://schemas.openxmlformats.org/officeDocument/2006/relationships/slideLayout" Target="../slideLayouts/slideLayout210.xml"/><Relationship Id="rId11" Type="http://schemas.openxmlformats.org/officeDocument/2006/relationships/theme" Target="../theme/theme20.xml"/><Relationship Id="rId5" Type="http://schemas.openxmlformats.org/officeDocument/2006/relationships/slideLayout" Target="../slideLayouts/slideLayout209.xml"/><Relationship Id="rId10" Type="http://schemas.openxmlformats.org/officeDocument/2006/relationships/slideLayout" Target="../slideLayouts/slideLayout214.xml"/><Relationship Id="rId4" Type="http://schemas.openxmlformats.org/officeDocument/2006/relationships/slideLayout" Target="../slideLayouts/slideLayout208.xml"/><Relationship Id="rId9" Type="http://schemas.openxmlformats.org/officeDocument/2006/relationships/slideLayout" Target="../slideLayouts/slideLayout213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2.xml"/><Relationship Id="rId3" Type="http://schemas.openxmlformats.org/officeDocument/2006/relationships/slideLayout" Target="../slideLayouts/slideLayout217.xml"/><Relationship Id="rId7" Type="http://schemas.openxmlformats.org/officeDocument/2006/relationships/slideLayout" Target="../slideLayouts/slideLayout221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16.xml"/><Relationship Id="rId1" Type="http://schemas.openxmlformats.org/officeDocument/2006/relationships/slideLayout" Target="../slideLayouts/slideLayout215.xml"/><Relationship Id="rId6" Type="http://schemas.openxmlformats.org/officeDocument/2006/relationships/slideLayout" Target="../slideLayouts/slideLayout220.xml"/><Relationship Id="rId11" Type="http://schemas.openxmlformats.org/officeDocument/2006/relationships/slideLayout" Target="../slideLayouts/slideLayout225.xml"/><Relationship Id="rId5" Type="http://schemas.openxmlformats.org/officeDocument/2006/relationships/slideLayout" Target="../slideLayouts/slideLayout219.xml"/><Relationship Id="rId10" Type="http://schemas.openxmlformats.org/officeDocument/2006/relationships/slideLayout" Target="../slideLayouts/slideLayout224.xml"/><Relationship Id="rId4" Type="http://schemas.openxmlformats.org/officeDocument/2006/relationships/slideLayout" Target="../slideLayouts/slideLayout218.xml"/><Relationship Id="rId9" Type="http://schemas.openxmlformats.org/officeDocument/2006/relationships/slideLayout" Target="../slideLayouts/slideLayout223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3.xml"/><Relationship Id="rId3" Type="http://schemas.openxmlformats.org/officeDocument/2006/relationships/slideLayout" Target="../slideLayouts/slideLayout228.xml"/><Relationship Id="rId7" Type="http://schemas.openxmlformats.org/officeDocument/2006/relationships/slideLayout" Target="../slideLayouts/slideLayout232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27.xml"/><Relationship Id="rId1" Type="http://schemas.openxmlformats.org/officeDocument/2006/relationships/slideLayout" Target="../slideLayouts/slideLayout226.xml"/><Relationship Id="rId6" Type="http://schemas.openxmlformats.org/officeDocument/2006/relationships/slideLayout" Target="../slideLayouts/slideLayout231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0.xml"/><Relationship Id="rId10" Type="http://schemas.openxmlformats.org/officeDocument/2006/relationships/slideLayout" Target="../slideLayouts/slideLayout235.xml"/><Relationship Id="rId4" Type="http://schemas.openxmlformats.org/officeDocument/2006/relationships/slideLayout" Target="../slideLayouts/slideLayout229.xml"/><Relationship Id="rId9" Type="http://schemas.openxmlformats.org/officeDocument/2006/relationships/slideLayout" Target="../slideLayouts/slideLayout23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1D549EE1-FA0E-C54E-8F47-FED3E97BB89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8F3AA87E-785F-6D4D-A59E-3A7537DBCC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ADC5E7-1CCC-EE40-82FD-CDB5A368B9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67F28D6-EAF9-5E40-B35B-3E5A06B78D8B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BAC6E7-21DA-1340-99D8-E392AF79A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F12658-2845-3445-B242-6F30F7C128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4A205D0-B8FC-314C-AC8C-17B66FD577BA}" type="slidenum">
              <a:rPr lang="de-DE" altLang="zh-CN"/>
              <a:pPr/>
              <a:t>‹#›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8C40D66A-502D-7041-A3C9-25745C6A95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82F90CF4-1A1D-7E4D-A7B8-00B1036F810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192" r:id="rId1"/>
    <p:sldLayoutId id="2147507193" r:id="rId2"/>
    <p:sldLayoutId id="2147507194" r:id="rId3"/>
    <p:sldLayoutId id="2147507195" r:id="rId4"/>
    <p:sldLayoutId id="2147507196" r:id="rId5"/>
    <p:sldLayoutId id="2147507197" r:id="rId6"/>
    <p:sldLayoutId id="2147507198" r:id="rId7"/>
    <p:sldLayoutId id="2147507199" r:id="rId8"/>
    <p:sldLayoutId id="2147507200" r:id="rId9"/>
    <p:sldLayoutId id="2147507201" r:id="rId10"/>
    <p:sldLayoutId id="214750720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178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3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70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1313" indent="-341313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6A405832-C8F0-F749-A7EF-6100B34ECA3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DD5FB411-AE41-3749-AB42-33468510E3D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B7D8D487-2241-7D43-90A6-CC34A1D4496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02AC5AC5-F622-9E45-B320-AF9FAB4A9B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28D08C-6F17-BD4F-B769-E3868A7ACE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DCF5D52-413C-0D4D-8403-8EFF919CBDA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57E0AE-B6AE-1049-B28E-269D46E38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FDF47-1F89-A847-8E56-C9D326EB3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3004850-718D-C44D-A3BD-CBF813066250}" type="slidenum">
              <a:rPr lang="de-DE" altLang="zh-CN"/>
              <a:pPr/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214" r:id="rId1"/>
    <p:sldLayoutId id="2147507215" r:id="rId2"/>
    <p:sldLayoutId id="2147507216" r:id="rId3"/>
    <p:sldLayoutId id="2147507217" r:id="rId4"/>
    <p:sldLayoutId id="2147507218" r:id="rId5"/>
    <p:sldLayoutId id="2147507219" r:id="rId6"/>
    <p:sldLayoutId id="2147507220" r:id="rId7"/>
    <p:sldLayoutId id="2147507221" r:id="rId8"/>
    <p:sldLayoutId id="2147507222" r:id="rId9"/>
    <p:sldLayoutId id="2147507223" r:id="rId10"/>
    <p:sldLayoutId id="214750722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178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3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70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544BD81-6201-9147-9815-34B6F90BF2C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3481A6F-EA27-0946-8DB0-DB77D5F4317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19099F46-5FAA-0C4B-B25B-855792853B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AB08B324-C2C2-9445-B798-CB6509B7B6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10C26F-BD10-C54C-BC14-06E1499B60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D1F4A14-5C74-FD42-B732-88508524DD91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503CC7-FF2A-6F4A-B3C7-F04A45C658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39ADDF-0557-7A40-BE7B-D4E31B85C1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10F6B7A-92EC-A342-AA82-FA19736DE6FA}" type="slidenum">
              <a:rPr lang="de-DE" altLang="zh-CN"/>
              <a:pPr/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225" r:id="rId1"/>
    <p:sldLayoutId id="2147507226" r:id="rId2"/>
    <p:sldLayoutId id="2147507227" r:id="rId3"/>
    <p:sldLayoutId id="2147507228" r:id="rId4"/>
    <p:sldLayoutId id="2147507229" r:id="rId5"/>
    <p:sldLayoutId id="2147507230" r:id="rId6"/>
    <p:sldLayoutId id="2147507231" r:id="rId7"/>
    <p:sldLayoutId id="2147507232" r:id="rId8"/>
    <p:sldLayoutId id="2147507233" r:id="rId9"/>
    <p:sldLayoutId id="2147507234" r:id="rId10"/>
    <p:sldLayoutId id="214750723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178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3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70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D7207860-DBBB-9D49-92BF-22E931A36D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AD9F69FB-033D-C641-A048-C7F13AC5F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7394" r:id="rId1"/>
    <p:sldLayoutId id="2147507395" r:id="rId2"/>
    <p:sldLayoutId id="2147507396" r:id="rId3"/>
    <p:sldLayoutId id="2147507397" r:id="rId4"/>
    <p:sldLayoutId id="2147507398" r:id="rId5"/>
    <p:sldLayoutId id="2147507399" r:id="rId6"/>
    <p:sldLayoutId id="2147507400" r:id="rId7"/>
    <p:sldLayoutId id="2147507401" r:id="rId8"/>
    <p:sldLayoutId id="2147507402" r:id="rId9"/>
    <p:sldLayoutId id="2147507403" r:id="rId10"/>
    <p:sldLayoutId id="214750740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178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3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53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70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EB400A42-7583-1F4E-857F-D774BBE946E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646763-BF8C-744D-ACCA-3E6B850152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297B14FD-3E87-8549-9142-21667379D7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2A0FC-8B88-4545-87A6-1DEDD56DE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0A318A2B-85D5-E647-A574-88C6FF54E3B6}" type="datetimeFigureOut">
              <a:rPr lang="de-DE" altLang="de-DE"/>
              <a:pPr/>
              <a:t>11.08.2020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1C90D-E51C-F94B-A085-5D63532100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C7BA0-38B5-3E4D-837B-7BF786001C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6145D00-6671-914F-B3F8-AA61EEC2D4E3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993E14BC-81D7-CF47-80F3-6981072F05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236" r:id="rId1"/>
    <p:sldLayoutId id="2147507237" r:id="rId2"/>
    <p:sldLayoutId id="2147507238" r:id="rId3"/>
    <p:sldLayoutId id="2147507239" r:id="rId4"/>
    <p:sldLayoutId id="2147507240" r:id="rId5"/>
    <p:sldLayoutId id="2147507241" r:id="rId6"/>
    <p:sldLayoutId id="2147507242" r:id="rId7"/>
    <p:sldLayoutId id="2147507243" r:id="rId8"/>
    <p:sldLayoutId id="2147507244" r:id="rId9"/>
    <p:sldLayoutId id="2147507245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178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354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709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5613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2813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0013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7213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5DA21E03-3D7B-7240-843A-EB778E1D3E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ED229DF6-1FCE-C646-B6DF-BEED88AD326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E402D900-A4DB-CC41-921D-D4003D2D092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A867A0CA-54AD-1A45-BED3-D83043762A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6177F-3587-CA4D-B771-178BE6E12A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D3D00A3-EC83-5D41-B4F2-99FD73F98024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771545-F25B-E04C-B6E3-682F26A54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EBEA6D-8B87-A54F-8775-970468F47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D4FB40F-5879-A342-9A0D-8B911FCE9898}" type="slidenum">
              <a:rPr lang="de-DE" altLang="zh-CN"/>
              <a:pPr/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246" r:id="rId1"/>
    <p:sldLayoutId id="2147507247" r:id="rId2"/>
    <p:sldLayoutId id="2147507248" r:id="rId3"/>
    <p:sldLayoutId id="2147507249" r:id="rId4"/>
    <p:sldLayoutId id="2147507250" r:id="rId5"/>
    <p:sldLayoutId id="2147507251" r:id="rId6"/>
    <p:sldLayoutId id="2147507252" r:id="rId7"/>
    <p:sldLayoutId id="2147507253" r:id="rId8"/>
    <p:sldLayoutId id="2147507254" r:id="rId9"/>
    <p:sldLayoutId id="2147507255" r:id="rId10"/>
    <p:sldLayoutId id="214750725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178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3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70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1C3F671E-8F4D-3546-A2F7-E2C5396E10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72EACF6C-33CE-FD48-A3E5-56293A2217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5CC7CA-D7C6-D44B-9C32-58B7C0729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E19DAC65-52A0-0241-96DA-99DB5CBF136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0658A5-3DA7-9C4D-9524-F95BEC8F08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00ACE5-8383-1C46-8A74-36D5473771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EFC2AD5-AA44-5040-A8D3-6340F12A28A4}" type="slidenum">
              <a:rPr lang="de-DE" altLang="zh-CN"/>
              <a:pPr/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405" r:id="rId1"/>
    <p:sldLayoutId id="2147507406" r:id="rId2"/>
    <p:sldLayoutId id="2147507407" r:id="rId3"/>
    <p:sldLayoutId id="2147507408" r:id="rId4"/>
    <p:sldLayoutId id="2147507409" r:id="rId5"/>
    <p:sldLayoutId id="2147507410" r:id="rId6"/>
    <p:sldLayoutId id="2147507411" r:id="rId7"/>
    <p:sldLayoutId id="2147507412" r:id="rId8"/>
    <p:sldLayoutId id="2147507413" r:id="rId9"/>
    <p:sldLayoutId id="2147507414" r:id="rId10"/>
    <p:sldLayoutId id="214750741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178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3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70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Grafik 7">
            <a:extLst>
              <a:ext uri="{FF2B5EF4-FFF2-40B4-BE49-F238E27FC236}">
                <a16:creationId xmlns:a16="http://schemas.microsoft.com/office/drawing/2014/main" id="{C5BA9FCF-A479-FC40-AD9E-9E5EA1ACBCC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itle Placeholder 1">
            <a:extLst>
              <a:ext uri="{FF2B5EF4-FFF2-40B4-BE49-F238E27FC236}">
                <a16:creationId xmlns:a16="http://schemas.microsoft.com/office/drawing/2014/main" id="{8B952C59-A12F-404E-965D-E3E0A60394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16388" name="Text Placeholder 2">
            <a:extLst>
              <a:ext uri="{FF2B5EF4-FFF2-40B4-BE49-F238E27FC236}">
                <a16:creationId xmlns:a16="http://schemas.microsoft.com/office/drawing/2014/main" id="{5D5A8D25-E354-2E43-8C51-CFEA7EAFED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97AC5-9E51-1B43-9F1D-CB9E3F2DDF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6BF3EB4-7CE5-C742-A537-D72E068D0DD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A8F49-7EE5-D24B-BECB-3E3860FB2E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87394-74D6-094B-95D9-198F92B49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FB238DB-8259-3342-B5FB-7D6D6479CE43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093C88A1-F77D-2D46-83FE-76CB143154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257" r:id="rId1"/>
    <p:sldLayoutId id="2147507258" r:id="rId2"/>
    <p:sldLayoutId id="2147507259" r:id="rId3"/>
    <p:sldLayoutId id="2147507260" r:id="rId4"/>
    <p:sldLayoutId id="2147507261" r:id="rId5"/>
    <p:sldLayoutId id="2147507262" r:id="rId6"/>
    <p:sldLayoutId id="2147507263" r:id="rId7"/>
    <p:sldLayoutId id="2147507264" r:id="rId8"/>
    <p:sldLayoutId id="2147507265" r:id="rId9"/>
    <p:sldLayoutId id="2147507266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Grafik 7">
            <a:extLst>
              <a:ext uri="{FF2B5EF4-FFF2-40B4-BE49-F238E27FC236}">
                <a16:creationId xmlns:a16="http://schemas.microsoft.com/office/drawing/2014/main" id="{429936DE-F9C5-EE47-9759-17FCC09E125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itle Placeholder 1">
            <a:extLst>
              <a:ext uri="{FF2B5EF4-FFF2-40B4-BE49-F238E27FC236}">
                <a16:creationId xmlns:a16="http://schemas.microsoft.com/office/drawing/2014/main" id="{ABCBA539-1F41-DF4B-9FAC-06988DA589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17412" name="Text Placeholder 2">
            <a:extLst>
              <a:ext uri="{FF2B5EF4-FFF2-40B4-BE49-F238E27FC236}">
                <a16:creationId xmlns:a16="http://schemas.microsoft.com/office/drawing/2014/main" id="{0B11C108-CC51-084B-9E62-D127A8FFB9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648C0-1F9C-0C47-9625-74CDB0593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944CE22B-8B44-3B4E-A9C8-3F31419E4D8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60CB5-4F51-B44C-A404-022B2D5AC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0505B-D8E1-1345-80C8-05E1CA68D6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0F3F089-E9FC-A74C-95DC-1A7E96D94256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F4AEDBB-92BB-4D41-9E73-092A6DE0BC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267" r:id="rId1"/>
    <p:sldLayoutId id="2147507268" r:id="rId2"/>
    <p:sldLayoutId id="2147507269" r:id="rId3"/>
    <p:sldLayoutId id="2147507270" r:id="rId4"/>
    <p:sldLayoutId id="2147507271" r:id="rId5"/>
    <p:sldLayoutId id="2147507272" r:id="rId6"/>
    <p:sldLayoutId id="2147507273" r:id="rId7"/>
    <p:sldLayoutId id="2147507274" r:id="rId8"/>
    <p:sldLayoutId id="2147507275" r:id="rId9"/>
    <p:sldLayoutId id="2147507276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7">
            <a:extLst>
              <a:ext uri="{FF2B5EF4-FFF2-40B4-BE49-F238E27FC236}">
                <a16:creationId xmlns:a16="http://schemas.microsoft.com/office/drawing/2014/main" id="{F0F5CFB1-4FD3-8C43-92A8-52890EBA0F9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itle Placeholder 1">
            <a:extLst>
              <a:ext uri="{FF2B5EF4-FFF2-40B4-BE49-F238E27FC236}">
                <a16:creationId xmlns:a16="http://schemas.microsoft.com/office/drawing/2014/main" id="{86B32A51-897C-0C4E-8FB2-E7009E0732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18436" name="Text Placeholder 2">
            <a:extLst>
              <a:ext uri="{FF2B5EF4-FFF2-40B4-BE49-F238E27FC236}">
                <a16:creationId xmlns:a16="http://schemas.microsoft.com/office/drawing/2014/main" id="{B4D1F11B-48EC-5940-A246-340A30695F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6B179-F576-3E40-8803-368AA95765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2A49342C-1C7C-5148-B257-6ED4FDF651F8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759D0-B473-B140-A7B0-43A82ADE1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1D5CA-FA02-7940-80B3-84A3825393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A2FCB11-31B1-D34B-8385-0895240D9522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60188A86-AA33-E745-B99A-0B7291695C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277" r:id="rId1"/>
    <p:sldLayoutId id="2147507278" r:id="rId2"/>
    <p:sldLayoutId id="2147507279" r:id="rId3"/>
    <p:sldLayoutId id="2147507280" r:id="rId4"/>
    <p:sldLayoutId id="2147507281" r:id="rId5"/>
    <p:sldLayoutId id="2147507282" r:id="rId6"/>
    <p:sldLayoutId id="2147507283" r:id="rId7"/>
    <p:sldLayoutId id="2147507284" r:id="rId8"/>
    <p:sldLayoutId id="2147507285" r:id="rId9"/>
    <p:sldLayoutId id="2147507286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rafik 7">
            <a:extLst>
              <a:ext uri="{FF2B5EF4-FFF2-40B4-BE49-F238E27FC236}">
                <a16:creationId xmlns:a16="http://schemas.microsoft.com/office/drawing/2014/main" id="{0B200DF8-8702-D94D-8EFA-E2ADD205249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Placeholder 1">
            <a:extLst>
              <a:ext uri="{FF2B5EF4-FFF2-40B4-BE49-F238E27FC236}">
                <a16:creationId xmlns:a16="http://schemas.microsoft.com/office/drawing/2014/main" id="{B63B25DA-3E48-8D4B-9053-D7241D10B7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19460" name="Text Placeholder 2">
            <a:extLst>
              <a:ext uri="{FF2B5EF4-FFF2-40B4-BE49-F238E27FC236}">
                <a16:creationId xmlns:a16="http://schemas.microsoft.com/office/drawing/2014/main" id="{2618B71B-6E73-8743-B806-6CBD5434E4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33887-CC66-F842-B7D7-8D27014223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C978E9E-E762-9A4C-A311-87CF295FC9F8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1B5EF-F2CB-5941-9A76-7BD116356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1BFD1-AFF1-3547-95D7-6F2A636ACC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E73FF05-CA18-AA44-8971-267AB603C3E1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87854454-A0D5-1049-923F-5FC06FC7C2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287" r:id="rId1"/>
    <p:sldLayoutId id="2147507288" r:id="rId2"/>
    <p:sldLayoutId id="2147507289" r:id="rId3"/>
    <p:sldLayoutId id="2147507290" r:id="rId4"/>
    <p:sldLayoutId id="2147507291" r:id="rId5"/>
    <p:sldLayoutId id="2147507292" r:id="rId6"/>
    <p:sldLayoutId id="2147507293" r:id="rId7"/>
    <p:sldLayoutId id="2147507294" r:id="rId8"/>
    <p:sldLayoutId id="2147507295" r:id="rId9"/>
    <p:sldLayoutId id="2147507296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EF3293B1-DE30-4E4A-91C5-93E5BAB310F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EE558A44-642D-F74B-A537-CAA2A5295E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BD1C2F-607F-2942-A716-3B8D884E55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7A4D751D-BF91-3940-9D44-BB701F10A022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4C0922-BDA4-3B43-88DD-21BEC5B82E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F64178-4321-D948-B547-45C7123537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4CC1640B-4DDA-FE4E-8A92-9414AFD7D1B8}" type="slidenum">
              <a:rPr lang="de-DE" altLang="zh-CN"/>
              <a:pPr/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203" r:id="rId1"/>
    <p:sldLayoutId id="2147507204" r:id="rId2"/>
    <p:sldLayoutId id="2147507205" r:id="rId3"/>
    <p:sldLayoutId id="2147507206" r:id="rId4"/>
    <p:sldLayoutId id="2147507207" r:id="rId5"/>
    <p:sldLayoutId id="2147507208" r:id="rId6"/>
    <p:sldLayoutId id="2147507209" r:id="rId7"/>
    <p:sldLayoutId id="2147507210" r:id="rId8"/>
    <p:sldLayoutId id="2147507211" r:id="rId9"/>
    <p:sldLayoutId id="2147507212" r:id="rId10"/>
    <p:sldLayoutId id="214750721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anose="02010600030101010101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  <a:cs typeface="SimSun" charset="0"/>
        </a:defRPr>
      </a:lvl5pPr>
      <a:lvl6pPr marL="457178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3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70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1313" indent="-341313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7">
            <a:extLst>
              <a:ext uri="{FF2B5EF4-FFF2-40B4-BE49-F238E27FC236}">
                <a16:creationId xmlns:a16="http://schemas.microsoft.com/office/drawing/2014/main" id="{B8D82A9B-0842-9D49-951F-835A188E58B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le Placeholder 1">
            <a:extLst>
              <a:ext uri="{FF2B5EF4-FFF2-40B4-BE49-F238E27FC236}">
                <a16:creationId xmlns:a16="http://schemas.microsoft.com/office/drawing/2014/main" id="{B2B93C7E-2661-DD46-B93A-38F58338FD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20484" name="Text Placeholder 2">
            <a:extLst>
              <a:ext uri="{FF2B5EF4-FFF2-40B4-BE49-F238E27FC236}">
                <a16:creationId xmlns:a16="http://schemas.microsoft.com/office/drawing/2014/main" id="{2DA20E9A-A609-C348-BE6B-78736F2CE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C114F-0D78-E141-95CB-30A8BFD6CA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E021CBC0-1DE6-9148-9608-D030ED00C5ED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65F36-8ED7-DE4C-9C7E-A122BA4649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EADB6-636D-EE45-80AA-056A85D2D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E20095C-DEF9-5746-8AEB-C7B807F99E99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BFC78848-CE0E-9C40-BD7A-5F8A367E4D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297" r:id="rId1"/>
    <p:sldLayoutId id="2147507298" r:id="rId2"/>
    <p:sldLayoutId id="2147507299" r:id="rId3"/>
    <p:sldLayoutId id="2147507300" r:id="rId4"/>
    <p:sldLayoutId id="2147507301" r:id="rId5"/>
    <p:sldLayoutId id="2147507302" r:id="rId6"/>
    <p:sldLayoutId id="2147507303" r:id="rId7"/>
    <p:sldLayoutId id="2147507304" r:id="rId8"/>
    <p:sldLayoutId id="2147507305" r:id="rId9"/>
    <p:sldLayoutId id="2147507306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platzhalter 1">
            <a:extLst>
              <a:ext uri="{FF2B5EF4-FFF2-40B4-BE49-F238E27FC236}">
                <a16:creationId xmlns:a16="http://schemas.microsoft.com/office/drawing/2014/main" id="{8610DFB1-08C6-1040-B2A8-BC105510CF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2531" name="Textplatzhalter 2">
            <a:extLst>
              <a:ext uri="{FF2B5EF4-FFF2-40B4-BE49-F238E27FC236}">
                <a16:creationId xmlns:a16="http://schemas.microsoft.com/office/drawing/2014/main" id="{37FF8563-18F2-D64F-8A2A-95F6E552F8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7985F2-6099-824B-BE3F-9F41659C7A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737D6D71-F04E-284F-829C-81B49BEBAFAB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108D28-0AE6-5B45-B1F9-89E416454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6A78F3-3E8C-C340-A160-555DBC1A5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D30DC8F-5603-4C4D-9D60-7A5CCA255AA5}" type="slidenum">
              <a:rPr lang="de-DE" altLang="zh-CN"/>
              <a:pPr/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426" r:id="rId1"/>
    <p:sldLayoutId id="2147507427" r:id="rId2"/>
    <p:sldLayoutId id="2147507428" r:id="rId3"/>
    <p:sldLayoutId id="2147507429" r:id="rId4"/>
    <p:sldLayoutId id="2147507430" r:id="rId5"/>
    <p:sldLayoutId id="2147507431" r:id="rId6"/>
    <p:sldLayoutId id="2147507432" r:id="rId7"/>
    <p:sldLayoutId id="2147507433" r:id="rId8"/>
    <p:sldLayoutId id="2147507434" r:id="rId9"/>
    <p:sldLayoutId id="2147507435" r:id="rId10"/>
    <p:sldLayoutId id="214750743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Grafik 7">
            <a:extLst>
              <a:ext uri="{FF2B5EF4-FFF2-40B4-BE49-F238E27FC236}">
                <a16:creationId xmlns:a16="http://schemas.microsoft.com/office/drawing/2014/main" id="{A2C28FAA-3C68-824D-8013-95C111D5BE3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itle Placeholder 1">
            <a:extLst>
              <a:ext uri="{FF2B5EF4-FFF2-40B4-BE49-F238E27FC236}">
                <a16:creationId xmlns:a16="http://schemas.microsoft.com/office/drawing/2014/main" id="{BBA9D48C-164A-0740-B062-480BF2C6B6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23556" name="Text Placeholder 2">
            <a:extLst>
              <a:ext uri="{FF2B5EF4-FFF2-40B4-BE49-F238E27FC236}">
                <a16:creationId xmlns:a16="http://schemas.microsoft.com/office/drawing/2014/main" id="{60DF7F63-D1E9-0648-966E-393BC2ED05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C62D3-6F4D-E243-A649-C8022EB689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F3C99276-62D8-2441-A773-08B541CAA843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C25F2-3519-0C47-BB4D-93FD604D9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1265E-EE03-E34D-B6EC-A156A76C1C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C0A835D-D615-7746-BE42-49C7235BAE29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D956F0A0-F4B7-3E4F-87F8-ABB9CAD04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307" r:id="rId1"/>
    <p:sldLayoutId id="2147507308" r:id="rId2"/>
    <p:sldLayoutId id="2147507309" r:id="rId3"/>
    <p:sldLayoutId id="2147507310" r:id="rId4"/>
    <p:sldLayoutId id="2147507311" r:id="rId5"/>
    <p:sldLayoutId id="2147507312" r:id="rId6"/>
    <p:sldLayoutId id="2147507313" r:id="rId7"/>
    <p:sldLayoutId id="2147507314" r:id="rId8"/>
    <p:sldLayoutId id="2147507315" r:id="rId9"/>
    <p:sldLayoutId id="2147507316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B939A9CD-9BE7-B845-9D14-4FF8BC3B0BE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FA3D9FF-739C-F84A-AFD7-D2C3D84D94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70CFF1-588E-A24A-875E-BA468CA9AE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C340FD70-7988-2240-AAA4-CEAB4FCE7E3D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DB217D-975D-FF43-A42D-5C0A6DB7F9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1FC340-AD51-C445-A6E3-0A574C6FE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08EEDA81-A9CC-F94B-BCB5-0476D3933E47}" type="slidenum">
              <a:rPr lang="de-DE" altLang="zh-CN"/>
              <a:pPr/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317" r:id="rId1"/>
    <p:sldLayoutId id="2147507318" r:id="rId2"/>
    <p:sldLayoutId id="2147507319" r:id="rId3"/>
    <p:sldLayoutId id="2147507320" r:id="rId4"/>
    <p:sldLayoutId id="2147507321" r:id="rId5"/>
    <p:sldLayoutId id="2147507322" r:id="rId6"/>
    <p:sldLayoutId id="2147507323" r:id="rId7"/>
    <p:sldLayoutId id="2147507324" r:id="rId8"/>
    <p:sldLayoutId id="2147507325" r:id="rId9"/>
    <p:sldLayoutId id="2147507326" r:id="rId10"/>
    <p:sldLayoutId id="214750732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anose="02010600030101010101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  <a:cs typeface="SimSun" charset="0"/>
        </a:defRPr>
      </a:lvl5pPr>
      <a:lvl6pPr marL="457178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3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70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1313" indent="-341313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7B64CF6F-8868-574E-B293-48898D212AA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6AE5C1F2-CB38-8A4C-8AAC-D7034149F66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8EBD7F-460A-9644-899A-C9F63B469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7075318C-232C-834A-A157-A2C53A81DABE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96EA0F-8A35-2D43-BD5A-3E3B52A8A2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9057A7-D619-444B-A375-A537015BA2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71C8A8D1-5F87-BC4C-ACCC-79278ECE9774}" type="slidenum">
              <a:rPr lang="de-DE" altLang="zh-CN"/>
              <a:pPr/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328" r:id="rId1"/>
    <p:sldLayoutId id="2147507329" r:id="rId2"/>
    <p:sldLayoutId id="2147507330" r:id="rId3"/>
    <p:sldLayoutId id="2147507331" r:id="rId4"/>
    <p:sldLayoutId id="2147507332" r:id="rId5"/>
    <p:sldLayoutId id="2147507333" r:id="rId6"/>
    <p:sldLayoutId id="2147507334" r:id="rId7"/>
    <p:sldLayoutId id="2147507335" r:id="rId8"/>
    <p:sldLayoutId id="2147507336" r:id="rId9"/>
    <p:sldLayoutId id="2147507337" r:id="rId10"/>
    <p:sldLayoutId id="214750733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anose="02010600030101010101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  <a:cs typeface="SimSun" charset="0"/>
        </a:defRPr>
      </a:lvl5pPr>
      <a:lvl6pPr marL="457178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3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53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70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1313" indent="-341313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B0842E1-9A52-9443-9090-5A77F588A9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F0344426-2D7C-A04A-B91D-DB8371E86A3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7339" r:id="rId1"/>
    <p:sldLayoutId id="2147507340" r:id="rId2"/>
    <p:sldLayoutId id="2147507341" r:id="rId3"/>
    <p:sldLayoutId id="2147507342" r:id="rId4"/>
    <p:sldLayoutId id="2147507343" r:id="rId5"/>
    <p:sldLayoutId id="2147507344" r:id="rId6"/>
    <p:sldLayoutId id="2147507345" r:id="rId7"/>
    <p:sldLayoutId id="2147507346" r:id="rId8"/>
    <p:sldLayoutId id="2147507347" r:id="rId9"/>
    <p:sldLayoutId id="2147507348" r:id="rId10"/>
    <p:sldLayoutId id="21475073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anose="02010600030101010101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  <a:cs typeface="SimSun" charset="0"/>
        </a:defRPr>
      </a:lvl5pPr>
      <a:lvl6pPr marL="457178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3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53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70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1313" indent="-341313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67A746E5-4C52-E844-9D10-85E033B339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2929CB05-0A50-ED40-8B41-3522FF9F7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7350" r:id="rId1"/>
    <p:sldLayoutId id="2147507351" r:id="rId2"/>
    <p:sldLayoutId id="2147507352" r:id="rId3"/>
    <p:sldLayoutId id="2147507353" r:id="rId4"/>
    <p:sldLayoutId id="2147507354" r:id="rId5"/>
    <p:sldLayoutId id="2147507355" r:id="rId6"/>
    <p:sldLayoutId id="2147507356" r:id="rId7"/>
    <p:sldLayoutId id="2147507357" r:id="rId8"/>
    <p:sldLayoutId id="2147507358" r:id="rId9"/>
    <p:sldLayoutId id="2147507359" r:id="rId10"/>
    <p:sldLayoutId id="214750736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178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3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53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70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CBE1BA60-45D2-5942-A75B-048BE275A8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ED4DD239-1215-2440-9D32-7603F9272B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AAE9DC-596D-9C43-BEF6-49B6E77529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DFC6185-D47D-B146-874B-2125405164FB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56AD11-1B46-DE4C-9A70-3CAA1B5A69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CB2076-D142-E241-B9B0-DE3BA4356C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725D55B-85F6-414C-8E26-13E045B5FABB}" type="slidenum">
              <a:rPr lang="de-DE" altLang="zh-CN"/>
              <a:pPr/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361" r:id="rId1"/>
    <p:sldLayoutId id="2147507362" r:id="rId2"/>
    <p:sldLayoutId id="2147507363" r:id="rId3"/>
    <p:sldLayoutId id="2147507364" r:id="rId4"/>
    <p:sldLayoutId id="2147507365" r:id="rId5"/>
    <p:sldLayoutId id="2147507366" r:id="rId6"/>
    <p:sldLayoutId id="2147507367" r:id="rId7"/>
    <p:sldLayoutId id="2147507368" r:id="rId8"/>
    <p:sldLayoutId id="2147507369" r:id="rId9"/>
    <p:sldLayoutId id="2147507370" r:id="rId10"/>
    <p:sldLayoutId id="21475073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178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3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70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A69FEC08-5353-D942-A88C-8A62A19360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480393D0-FBDE-3D48-A876-741BBD3E1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7372" r:id="rId1"/>
    <p:sldLayoutId id="2147507373" r:id="rId2"/>
    <p:sldLayoutId id="2147507374" r:id="rId3"/>
    <p:sldLayoutId id="2147507375" r:id="rId4"/>
    <p:sldLayoutId id="2147507376" r:id="rId5"/>
    <p:sldLayoutId id="2147507377" r:id="rId6"/>
    <p:sldLayoutId id="2147507378" r:id="rId7"/>
    <p:sldLayoutId id="2147507379" r:id="rId8"/>
    <p:sldLayoutId id="2147507380" r:id="rId9"/>
    <p:sldLayoutId id="2147507381" r:id="rId10"/>
    <p:sldLayoutId id="214750738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178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3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53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70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3A7DF98C-5AB9-3C46-9AC8-E83E1C52E9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414BB84B-84E7-BB46-BAE8-29573D274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B8384B-D880-FD49-A164-03137CEAD3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53CA7B05-C441-8B41-A353-6C3DA7FF2C7F}" type="datetimeFigureOut">
              <a:rPr lang="de-DE" altLang="zh-CN"/>
              <a:pPr/>
              <a:t>11.08.2020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0D2E79-76BD-A44C-A60F-9603C824FA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349470-8124-3047-A461-22B70BE84F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E6A8EC1-8EDD-ED45-9917-BAC54008FD3E}" type="slidenum">
              <a:rPr lang="de-DE" altLang="zh-CN"/>
              <a:pPr/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7383" r:id="rId1"/>
    <p:sldLayoutId id="2147507384" r:id="rId2"/>
    <p:sldLayoutId id="2147507385" r:id="rId3"/>
    <p:sldLayoutId id="2147507386" r:id="rId4"/>
    <p:sldLayoutId id="2147507387" r:id="rId5"/>
    <p:sldLayoutId id="2147507388" r:id="rId6"/>
    <p:sldLayoutId id="2147507389" r:id="rId7"/>
    <p:sldLayoutId id="2147507390" r:id="rId8"/>
    <p:sldLayoutId id="2147507391" r:id="rId9"/>
    <p:sldLayoutId id="2147507392" r:id="rId10"/>
    <p:sldLayoutId id="214750739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178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3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70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Titel 1">
            <a:extLst>
              <a:ext uri="{FF2B5EF4-FFF2-40B4-BE49-F238E27FC236}">
                <a16:creationId xmlns:a16="http://schemas.microsoft.com/office/drawing/2014/main" id="{3846F78A-E127-B148-B64A-C93926276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zh-CN" sz="3600" b="0" dirty="0">
              <a:solidFill>
                <a:srgbClr val="3333CC"/>
              </a:solidFill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前言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199683" name="Inhaltsplatzhalter 2">
            <a:extLst>
              <a:ext uri="{FF2B5EF4-FFF2-40B4-BE49-F238E27FC236}">
                <a16:creationId xmlns:a16="http://schemas.microsoft.com/office/drawing/2014/main" id="{AE40B813-8A79-AC4B-AF7E-90CC596D4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20000" cy="427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zh-CN" sz="3400" b="0" dirty="0">
                <a:solidFill>
                  <a:srgbClr val="000000"/>
                </a:solidFill>
              </a:rPr>
              <a:t>1</a:t>
            </a:r>
            <a:r>
              <a:rPr lang="zh-CN" altLang="en-US" sz="3400" b="0" dirty="0">
                <a:solidFill>
                  <a:srgbClr val="000000"/>
                </a:solidFill>
              </a:rPr>
              <a:t>、你曾否在逆境或不幸中，甚至你的亲友都问你：「你的神在哪里呢？」「你的信仰有什么用呢？」</a:t>
            </a:r>
          </a:p>
          <a:p>
            <a:endParaRPr lang="en-US" altLang="zh-CN" sz="3400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Titel 1">
            <a:extLst>
              <a:ext uri="{FF2B5EF4-FFF2-40B4-BE49-F238E27FC236}">
                <a16:creationId xmlns:a16="http://schemas.microsoft.com/office/drawing/2014/main" id="{3846F78A-E127-B148-B64A-C93926276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zh-CN" sz="3600" b="0" dirty="0">
              <a:solidFill>
                <a:srgbClr val="3333CC"/>
              </a:solidFill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前言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199683" name="Inhaltsplatzhalter 2">
            <a:extLst>
              <a:ext uri="{FF2B5EF4-FFF2-40B4-BE49-F238E27FC236}">
                <a16:creationId xmlns:a16="http://schemas.microsoft.com/office/drawing/2014/main" id="{AE40B813-8A79-AC4B-AF7E-90CC596D4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20000" cy="427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zh-CN" sz="3400" b="0" dirty="0">
                <a:solidFill>
                  <a:srgbClr val="000000"/>
                </a:solidFill>
              </a:rPr>
              <a:t>1</a:t>
            </a:r>
            <a:r>
              <a:rPr lang="zh-CN" altLang="en-US" sz="3400" b="0" dirty="0">
                <a:solidFill>
                  <a:srgbClr val="000000"/>
                </a:solidFill>
              </a:rPr>
              <a:t>、你曾否在逆境或不幸中，甚至你的亲友都问你：「你的神在哪里呢？」「你的信仰有什么用呢？」</a:t>
            </a:r>
          </a:p>
          <a:p>
            <a:r>
              <a:rPr lang="en-US" altLang="zh-CN" sz="3400" b="0" dirty="0">
                <a:solidFill>
                  <a:srgbClr val="000000"/>
                </a:solidFill>
              </a:rPr>
              <a:t>2</a:t>
            </a:r>
            <a:r>
              <a:rPr lang="zh-CN" altLang="en-US" sz="3400" b="0" dirty="0">
                <a:solidFill>
                  <a:srgbClr val="000000"/>
                </a:solidFill>
              </a:rPr>
              <a:t>、在你的信仰历程中，曾否经历痛苦、困难，让你觉得神离你好远？你觉得祂不在身旁？</a:t>
            </a:r>
          </a:p>
          <a:p>
            <a:endParaRPr lang="en-US" altLang="zh-CN" sz="34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232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Titel 1">
            <a:extLst>
              <a:ext uri="{FF2B5EF4-FFF2-40B4-BE49-F238E27FC236}">
                <a16:creationId xmlns:a16="http://schemas.microsoft.com/office/drawing/2014/main" id="{3846F78A-E127-B148-B64A-C93926276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zh-CN" sz="3600" b="0" dirty="0">
              <a:solidFill>
                <a:srgbClr val="3333CC"/>
              </a:solidFill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前言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199683" name="Inhaltsplatzhalter 2">
            <a:extLst>
              <a:ext uri="{FF2B5EF4-FFF2-40B4-BE49-F238E27FC236}">
                <a16:creationId xmlns:a16="http://schemas.microsoft.com/office/drawing/2014/main" id="{AE40B813-8A79-AC4B-AF7E-90CC596D4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20000" cy="427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zh-CN" sz="3400" b="0" dirty="0">
                <a:solidFill>
                  <a:srgbClr val="000000"/>
                </a:solidFill>
              </a:rPr>
              <a:t>1</a:t>
            </a:r>
            <a:r>
              <a:rPr lang="zh-CN" altLang="en-US" sz="3400" b="0" dirty="0">
                <a:solidFill>
                  <a:srgbClr val="000000"/>
                </a:solidFill>
              </a:rPr>
              <a:t>、你曾否在逆境或不幸中，甚至你的亲友都问你：「你的神在哪里呢？」「你的信仰有什么用呢？」</a:t>
            </a:r>
          </a:p>
          <a:p>
            <a:r>
              <a:rPr lang="en-US" altLang="zh-CN" sz="3400" b="0" dirty="0">
                <a:solidFill>
                  <a:srgbClr val="000000"/>
                </a:solidFill>
              </a:rPr>
              <a:t>2</a:t>
            </a:r>
            <a:r>
              <a:rPr lang="zh-CN" altLang="en-US" sz="3400" b="0" dirty="0">
                <a:solidFill>
                  <a:srgbClr val="000000"/>
                </a:solidFill>
              </a:rPr>
              <a:t>、在你的信仰历程中，曾否经历痛苦、困难，让你觉得神离你好远？你觉得祂不在身旁？</a:t>
            </a:r>
          </a:p>
          <a:p>
            <a:r>
              <a:rPr lang="en-US" altLang="zh-CN" sz="3400" b="0" dirty="0">
                <a:solidFill>
                  <a:srgbClr val="000000"/>
                </a:solidFill>
              </a:rPr>
              <a:t>3</a:t>
            </a:r>
            <a:r>
              <a:rPr lang="zh-CN" altLang="en-US" sz="3400" b="0" dirty="0">
                <a:solidFill>
                  <a:srgbClr val="000000"/>
                </a:solidFill>
              </a:rPr>
              <a:t>、在这处境中，你做了什么？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endParaRPr lang="en-US" altLang="zh-CN" sz="34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372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itel 1">
            <a:extLst>
              <a:ext uri="{FF2B5EF4-FFF2-40B4-BE49-F238E27FC236}">
                <a16:creationId xmlns:a16="http://schemas.microsoft.com/office/drawing/2014/main" id="{14211395-FF20-AD44-B617-7B194726F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zh-CN" sz="3600" b="0" dirty="0">
              <a:solidFill>
                <a:srgbClr val="3333CC"/>
              </a:solidFill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内容和见证</a:t>
            </a:r>
            <a:r>
              <a:rPr lang="de-DE" altLang="zh-CN" sz="3600" b="0" dirty="0">
                <a:solidFill>
                  <a:srgbClr val="3333CC"/>
                </a:solidFill>
              </a:rPr>
              <a:t> </a:t>
            </a:r>
          </a:p>
        </p:txBody>
      </p:sp>
      <p:sp>
        <p:nvSpPr>
          <p:cNvPr id="201731" name="Inhaltsplatzhalter 2">
            <a:extLst>
              <a:ext uri="{FF2B5EF4-FFF2-40B4-BE49-F238E27FC236}">
                <a16:creationId xmlns:a16="http://schemas.microsoft.com/office/drawing/2014/main" id="{6A71DF26-C1CA-FD46-A302-5852A467D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8077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zh-CN" sz="3400" b="0" dirty="0">
                <a:solidFill>
                  <a:srgbClr val="000000"/>
                </a:solidFill>
              </a:rPr>
              <a:t>1</a:t>
            </a:r>
            <a:r>
              <a:rPr lang="zh-CN" altLang="en-US" sz="3400" b="0" dirty="0">
                <a:solidFill>
                  <a:srgbClr val="000000"/>
                </a:solidFill>
              </a:rPr>
              <a:t>、诗人在痛苦中，向神呼求；</a:t>
            </a:r>
          </a:p>
          <a:p>
            <a:r>
              <a:rPr lang="zh-CN" altLang="en-US" sz="3400" b="0" dirty="0">
                <a:solidFill>
                  <a:srgbClr val="000000"/>
                </a:solidFill>
              </a:rPr>
              <a:t>可是环境、仇敌、周围的人、事情的发展好像屡屡向他挑战：「你的神在哪里呢？」</a:t>
            </a:r>
          </a:p>
          <a:p>
            <a:endParaRPr lang="en-US" altLang="zh-CN" sz="3400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itel 1">
            <a:extLst>
              <a:ext uri="{FF2B5EF4-FFF2-40B4-BE49-F238E27FC236}">
                <a16:creationId xmlns:a16="http://schemas.microsoft.com/office/drawing/2014/main" id="{14211395-FF20-AD44-B617-7B194726F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zh-CN" sz="3600" b="0" dirty="0">
              <a:solidFill>
                <a:srgbClr val="3333CC"/>
              </a:solidFill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内容和见证</a:t>
            </a:r>
            <a:r>
              <a:rPr lang="de-DE" altLang="zh-CN" sz="3600" b="0" dirty="0">
                <a:solidFill>
                  <a:srgbClr val="3333CC"/>
                </a:solidFill>
              </a:rPr>
              <a:t> </a:t>
            </a:r>
          </a:p>
        </p:txBody>
      </p:sp>
      <p:sp>
        <p:nvSpPr>
          <p:cNvPr id="201731" name="Inhaltsplatzhalter 2">
            <a:extLst>
              <a:ext uri="{FF2B5EF4-FFF2-40B4-BE49-F238E27FC236}">
                <a16:creationId xmlns:a16="http://schemas.microsoft.com/office/drawing/2014/main" id="{6A71DF26-C1CA-FD46-A302-5852A467D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8077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zh-CN" sz="3400" b="0" dirty="0">
                <a:solidFill>
                  <a:srgbClr val="000000"/>
                </a:solidFill>
              </a:rPr>
              <a:t>1</a:t>
            </a:r>
            <a:r>
              <a:rPr lang="zh-CN" altLang="en-US" sz="3400" b="0" dirty="0">
                <a:solidFill>
                  <a:srgbClr val="000000"/>
                </a:solidFill>
              </a:rPr>
              <a:t>、诗人在痛苦中，向神呼求；</a:t>
            </a:r>
          </a:p>
          <a:p>
            <a:r>
              <a:rPr lang="zh-CN" altLang="en-US" sz="3400" b="0" dirty="0">
                <a:solidFill>
                  <a:srgbClr val="000000"/>
                </a:solidFill>
              </a:rPr>
              <a:t>可是环境、仇敌、周围的人、事情的发展好像屡屡向他挑战：「你的神在哪里呢？」</a:t>
            </a:r>
          </a:p>
          <a:p>
            <a:r>
              <a:rPr lang="en-US" altLang="zh-CN" sz="3400" b="0" dirty="0">
                <a:solidFill>
                  <a:srgbClr val="000000"/>
                </a:solidFill>
              </a:rPr>
              <a:t>2</a:t>
            </a:r>
            <a:r>
              <a:rPr lang="zh-CN" altLang="en-US" sz="3400" b="0" dirty="0">
                <a:solidFill>
                  <a:srgbClr val="000000"/>
                </a:solidFill>
              </a:rPr>
              <a:t>、理性上知道神无处不在，心里却发出呐喊：「神啊，你在哪里？」</a:t>
            </a:r>
          </a:p>
          <a:p>
            <a:endParaRPr lang="en-US" altLang="zh-CN" sz="34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459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itel 1">
            <a:extLst>
              <a:ext uri="{FF2B5EF4-FFF2-40B4-BE49-F238E27FC236}">
                <a16:creationId xmlns:a16="http://schemas.microsoft.com/office/drawing/2014/main" id="{14211395-FF20-AD44-B617-7B194726F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zh-CN" sz="3600" b="0" dirty="0">
              <a:solidFill>
                <a:srgbClr val="3333CC"/>
              </a:solidFill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内容和见证</a:t>
            </a:r>
            <a:r>
              <a:rPr lang="de-DE" altLang="zh-CN" sz="3600" b="0" dirty="0">
                <a:solidFill>
                  <a:srgbClr val="3333CC"/>
                </a:solidFill>
              </a:rPr>
              <a:t> </a:t>
            </a:r>
          </a:p>
        </p:txBody>
      </p:sp>
      <p:sp>
        <p:nvSpPr>
          <p:cNvPr id="201731" name="Inhaltsplatzhalter 2">
            <a:extLst>
              <a:ext uri="{FF2B5EF4-FFF2-40B4-BE49-F238E27FC236}">
                <a16:creationId xmlns:a16="http://schemas.microsoft.com/office/drawing/2014/main" id="{6A71DF26-C1CA-FD46-A302-5852A467D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8077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zh-CN" sz="3400" b="0" dirty="0">
                <a:solidFill>
                  <a:srgbClr val="000000"/>
                </a:solidFill>
              </a:rPr>
              <a:t>1</a:t>
            </a:r>
            <a:r>
              <a:rPr lang="zh-CN" altLang="en-US" sz="3400" b="0" dirty="0">
                <a:solidFill>
                  <a:srgbClr val="000000"/>
                </a:solidFill>
              </a:rPr>
              <a:t>、诗人在痛苦中，向神呼求；</a:t>
            </a:r>
          </a:p>
          <a:p>
            <a:r>
              <a:rPr lang="zh-CN" altLang="en-US" sz="3400" b="0" dirty="0">
                <a:solidFill>
                  <a:srgbClr val="000000"/>
                </a:solidFill>
              </a:rPr>
              <a:t>可是环境、仇敌、周围的人、事情的发展好像屡屡向他挑战：「你的神在哪里呢？」</a:t>
            </a:r>
          </a:p>
          <a:p>
            <a:r>
              <a:rPr lang="en-US" altLang="zh-CN" sz="3400" b="0" dirty="0">
                <a:solidFill>
                  <a:srgbClr val="000000"/>
                </a:solidFill>
              </a:rPr>
              <a:t>2</a:t>
            </a:r>
            <a:r>
              <a:rPr lang="zh-CN" altLang="en-US" sz="3400" b="0" dirty="0">
                <a:solidFill>
                  <a:srgbClr val="000000"/>
                </a:solidFill>
              </a:rPr>
              <a:t>、理性上知道神无处不在，心里却发出呐喊：「神啊，你在哪里？」</a:t>
            </a:r>
          </a:p>
          <a:p>
            <a:r>
              <a:rPr lang="en-US" altLang="zh-CN" sz="3400" b="0" dirty="0">
                <a:solidFill>
                  <a:srgbClr val="000000"/>
                </a:solidFill>
              </a:rPr>
              <a:t>3</a:t>
            </a:r>
            <a:r>
              <a:rPr lang="zh-CN" altLang="en-US" sz="3400" b="0" dirty="0">
                <a:solidFill>
                  <a:srgbClr val="000000"/>
                </a:solidFill>
              </a:rPr>
              <a:t>、诗篇</a:t>
            </a:r>
            <a:r>
              <a:rPr lang="en-US" altLang="zh-CN" sz="3400" b="0" dirty="0">
                <a:solidFill>
                  <a:srgbClr val="000000"/>
                </a:solidFill>
              </a:rPr>
              <a:t>42:5</a:t>
            </a:r>
          </a:p>
          <a:p>
            <a:r>
              <a:rPr lang="zh-CN" altLang="en-US" sz="3400" b="0" dirty="0">
                <a:solidFill>
                  <a:srgbClr val="000000"/>
                </a:solidFill>
              </a:rPr>
              <a:t>我的心哪，你为何忧闷？为何在我里面烦躁？应当仰望神，因他笑脸帮助我，我还要称赞他。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endParaRPr lang="en-US" altLang="zh-CN" sz="34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658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itel 1">
            <a:extLst>
              <a:ext uri="{FF2B5EF4-FFF2-40B4-BE49-F238E27FC236}">
                <a16:creationId xmlns:a16="http://schemas.microsoft.com/office/drawing/2014/main" id="{14211395-FF20-AD44-B617-7B194726F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zh-CN" sz="3600" b="0" dirty="0">
              <a:solidFill>
                <a:srgbClr val="3333CC"/>
              </a:solidFill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内容和见证</a:t>
            </a:r>
            <a:r>
              <a:rPr lang="de-DE" altLang="zh-CN" sz="3600" b="0" dirty="0">
                <a:solidFill>
                  <a:srgbClr val="3333CC"/>
                </a:solidFill>
              </a:rPr>
              <a:t> </a:t>
            </a:r>
          </a:p>
        </p:txBody>
      </p:sp>
      <p:sp>
        <p:nvSpPr>
          <p:cNvPr id="201731" name="Inhaltsplatzhalter 2">
            <a:extLst>
              <a:ext uri="{FF2B5EF4-FFF2-40B4-BE49-F238E27FC236}">
                <a16:creationId xmlns:a16="http://schemas.microsoft.com/office/drawing/2014/main" id="{6A71DF26-C1CA-FD46-A302-5852A467D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8077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zh-CN" sz="3400" b="0" dirty="0">
                <a:solidFill>
                  <a:srgbClr val="000000"/>
                </a:solidFill>
              </a:rPr>
              <a:t>4.</a:t>
            </a:r>
          </a:p>
        </p:txBody>
      </p:sp>
      <p:pic>
        <p:nvPicPr>
          <p:cNvPr id="3" name="图片 2" descr="山上的景色&#10;&#10;描述已自动生成">
            <a:extLst>
              <a:ext uri="{FF2B5EF4-FFF2-40B4-BE49-F238E27FC236}">
                <a16:creationId xmlns:a16="http://schemas.microsoft.com/office/drawing/2014/main" id="{8E1D827B-3E6D-574A-9AA9-3DE6DCB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1" y="1263732"/>
            <a:ext cx="6248400" cy="4527468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DFFB8205-EAAA-3D4C-AAAB-E2BDED63F9A0}"/>
              </a:ext>
            </a:extLst>
          </p:cNvPr>
          <p:cNvSpPr txBox="1"/>
          <p:nvPr/>
        </p:nvSpPr>
        <p:spPr>
          <a:xfrm>
            <a:off x="1524002" y="5899547"/>
            <a:ext cx="594359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400" dirty="0">
                <a:latin typeface="SimSun" panose="02010600030101010101" pitchFamily="2" charset="-122"/>
              </a:rPr>
              <a:t>6</a:t>
            </a:r>
            <a:r>
              <a:rPr kumimoji="1" lang="zh-CN" altLang="en-US" sz="3400" dirty="0">
                <a:latin typeface="SimSun" panose="02010600030101010101" pitchFamily="2" charset="-122"/>
              </a:rPr>
              <a:t>月</a:t>
            </a:r>
            <a:r>
              <a:rPr kumimoji="1" lang="en-US" altLang="zh-CN" sz="3400" dirty="0">
                <a:latin typeface="SimSun" panose="02010600030101010101" pitchFamily="2" charset="-122"/>
              </a:rPr>
              <a:t>6</a:t>
            </a:r>
            <a:r>
              <a:rPr kumimoji="1" lang="zh-CN" altLang="en-US" sz="3400" dirty="0">
                <a:latin typeface="SimSun" panose="02010600030101010101" pitchFamily="2" charset="-122"/>
              </a:rPr>
              <a:t>日凌晨</a:t>
            </a:r>
            <a:r>
              <a:rPr kumimoji="1" lang="en-US" altLang="zh-CN" sz="3400" dirty="0">
                <a:latin typeface="SimSun" panose="02010600030101010101" pitchFamily="2" charset="-122"/>
              </a:rPr>
              <a:t>4:00</a:t>
            </a:r>
            <a:r>
              <a:rPr kumimoji="1" lang="zh-CN" altLang="en-US" sz="3400" dirty="0">
                <a:latin typeface="SimSun" panose="02010600030101010101" pitchFamily="2" charset="-122"/>
              </a:rPr>
              <a:t>的心路历程</a:t>
            </a:r>
          </a:p>
        </p:txBody>
      </p:sp>
    </p:spTree>
    <p:extLst>
      <p:ext uri="{BB962C8B-B14F-4D97-AF65-F5344CB8AC3E}">
        <p14:creationId xmlns:p14="http://schemas.microsoft.com/office/powerpoint/2010/main" val="868606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itel 1">
            <a:extLst>
              <a:ext uri="{FF2B5EF4-FFF2-40B4-BE49-F238E27FC236}">
                <a16:creationId xmlns:a16="http://schemas.microsoft.com/office/drawing/2014/main" id="{14211395-FF20-AD44-B617-7B194726F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zh-CN" sz="3600" b="0" dirty="0">
              <a:solidFill>
                <a:srgbClr val="3333CC"/>
              </a:solidFill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内容和见证</a:t>
            </a:r>
            <a:r>
              <a:rPr lang="de-DE" altLang="zh-CN" sz="3600" b="0" dirty="0">
                <a:solidFill>
                  <a:srgbClr val="3333CC"/>
                </a:solidFill>
              </a:rPr>
              <a:t> </a:t>
            </a:r>
          </a:p>
        </p:txBody>
      </p:sp>
      <p:sp>
        <p:nvSpPr>
          <p:cNvPr id="201731" name="Inhaltsplatzhalter 2">
            <a:extLst>
              <a:ext uri="{FF2B5EF4-FFF2-40B4-BE49-F238E27FC236}">
                <a16:creationId xmlns:a16="http://schemas.microsoft.com/office/drawing/2014/main" id="{6A71DF26-C1CA-FD46-A302-5852A467D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8077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zh-CN" sz="3400" b="0" dirty="0">
                <a:solidFill>
                  <a:srgbClr val="000000"/>
                </a:solidFill>
              </a:rPr>
              <a:t>5</a:t>
            </a:r>
            <a:r>
              <a:rPr lang="zh-CN" altLang="en-US" sz="3400" b="0" dirty="0">
                <a:solidFill>
                  <a:srgbClr val="000000"/>
                </a:solidFill>
              </a:rPr>
              <a:t>、诗篇</a:t>
            </a:r>
            <a:r>
              <a:rPr lang="en-US" altLang="zh-CN" sz="3400" b="0" dirty="0">
                <a:solidFill>
                  <a:srgbClr val="000000"/>
                </a:solidFill>
              </a:rPr>
              <a:t>146</a:t>
            </a:r>
          </a:p>
          <a:p>
            <a:r>
              <a:rPr lang="en-US" altLang="zh-CN" sz="3400" b="0" dirty="0">
                <a:solidFill>
                  <a:srgbClr val="000000"/>
                </a:solidFill>
              </a:rPr>
              <a:t>a. </a:t>
            </a:r>
            <a:r>
              <a:rPr lang="zh-CN" altLang="en-US" sz="3400" b="0" dirty="0">
                <a:solidFill>
                  <a:srgbClr val="000000"/>
                </a:solidFill>
              </a:rPr>
              <a:t>人怎能一生对造物主歌颂呢？</a:t>
            </a:r>
          </a:p>
          <a:p>
            <a:r>
              <a:rPr lang="en-US" altLang="zh-CN" sz="3400" b="0" dirty="0">
                <a:solidFill>
                  <a:srgbClr val="000000"/>
                </a:solidFill>
              </a:rPr>
              <a:t>b. </a:t>
            </a:r>
            <a:r>
              <a:rPr lang="zh-CN" altLang="en-US" sz="3400" b="0" dirty="0">
                <a:solidFill>
                  <a:srgbClr val="000000"/>
                </a:solidFill>
              </a:rPr>
              <a:t>不能倚靠世人</a:t>
            </a:r>
          </a:p>
          <a:p>
            <a:r>
              <a:rPr lang="en-US" altLang="zh-CN" sz="3400" b="0" dirty="0">
                <a:solidFill>
                  <a:srgbClr val="000000"/>
                </a:solidFill>
              </a:rPr>
              <a:t>c. </a:t>
            </a:r>
            <a:r>
              <a:rPr lang="zh-CN" altLang="en-US" sz="3400" b="0" dirty="0">
                <a:solidFill>
                  <a:srgbClr val="000000"/>
                </a:solidFill>
              </a:rPr>
              <a:t>痛苦那么暴烈凶猛，耶和华那么温柔信实</a:t>
            </a:r>
            <a:endParaRPr lang="en-US" altLang="zh-CN" sz="34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79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Titel 1">
            <a:extLst>
              <a:ext uri="{FF2B5EF4-FFF2-40B4-BE49-F238E27FC236}">
                <a16:creationId xmlns:a16="http://schemas.microsoft.com/office/drawing/2014/main" id="{28C673C8-4745-FE45-B697-3D5325B34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总结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03779" name="Inhaltsplatzhalter 2">
            <a:extLst>
              <a:ext uri="{FF2B5EF4-FFF2-40B4-BE49-F238E27FC236}">
                <a16:creationId xmlns:a16="http://schemas.microsoft.com/office/drawing/2014/main" id="{9C269042-F5FF-3044-B222-6D7232AD6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2390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zh-CN" altLang="en-US" sz="3400" b="0" dirty="0">
                <a:solidFill>
                  <a:srgbClr val="000000"/>
                </a:solidFill>
              </a:rPr>
              <a:t>我们一生会遇到挑战、困难，极痛极苦的时候，我们会伤心、失望、无奈、恐惧。</a:t>
            </a:r>
          </a:p>
          <a:p>
            <a:r>
              <a:rPr lang="zh-CN" altLang="en-US" sz="3400" b="0" dirty="0">
                <a:solidFill>
                  <a:srgbClr val="000000"/>
                </a:solidFill>
              </a:rPr>
              <a:t>我们可以问 神：「神啊，你在哪里？」然而，我们可以学习诗人，无论遇何环境，仍坚信神应许的同在。</a:t>
            </a:r>
          </a:p>
          <a:p>
            <a:r>
              <a:rPr lang="zh-CN" altLang="en-US" sz="3400" b="0" dirty="0">
                <a:solidFill>
                  <a:srgbClr val="000000"/>
                </a:solidFill>
              </a:rPr>
              <a:t>诗篇</a:t>
            </a:r>
            <a:r>
              <a:rPr lang="en-US" altLang="zh-CN" sz="3400" b="0" dirty="0">
                <a:solidFill>
                  <a:srgbClr val="000000"/>
                </a:solidFill>
              </a:rPr>
              <a:t>42:5</a:t>
            </a:r>
          </a:p>
          <a:p>
            <a:r>
              <a:rPr lang="zh-CN" altLang="en-US" sz="3400" b="0" dirty="0">
                <a:solidFill>
                  <a:srgbClr val="000000"/>
                </a:solidFill>
              </a:rPr>
              <a:t>我的心哪，你为何忧闷？为何在我里面烦躁？应当仰望神，因他笑脸帮助我，我还要称赞他。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endParaRPr lang="zh-CN" altLang="en-US" sz="3400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2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_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3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2.xml><?xml version="1.0" encoding="utf-8"?>
<a:theme xmlns:a="http://schemas.openxmlformats.org/drawingml/2006/main" name="4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1319</Words>
  <Application>Microsoft Office PowerPoint</Application>
  <PresentationFormat>全屏显示(4:3)</PresentationFormat>
  <Paragraphs>97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22</vt:i4>
      </vt:variant>
      <vt:variant>
        <vt:lpstr>幻灯片标题</vt:lpstr>
      </vt:variant>
      <vt:variant>
        <vt:i4>9</vt:i4>
      </vt:variant>
    </vt:vector>
  </HeadingPairs>
  <TitlesOfParts>
    <vt:vector size="37" baseType="lpstr">
      <vt:lpstr>SimHei</vt:lpstr>
      <vt:lpstr>SimHei</vt:lpstr>
      <vt:lpstr>SimSun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1_Muster</vt:lpstr>
      <vt:lpstr>Muster (1)</vt:lpstr>
      <vt:lpstr>2_Muster</vt:lpstr>
      <vt:lpstr>1_Muster (1)</vt:lpstr>
      <vt:lpstr>3_Muster</vt:lpstr>
      <vt:lpstr>9_Benutzerdefiniertes Design</vt:lpstr>
      <vt:lpstr>4_Muster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Shihan Li</cp:lastModifiedBy>
  <cp:revision>1635</cp:revision>
  <cp:lastPrinted>2016-12-02T10:19:09Z</cp:lastPrinted>
  <dcterms:created xsi:type="dcterms:W3CDTF">2013-12-13T09:03:28Z</dcterms:created>
  <dcterms:modified xsi:type="dcterms:W3CDTF">2020-08-11T07:24:19Z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