
<file path=[Content_Types].xml><?xml version="1.0" encoding="utf-8"?>
<Types xmlns="http://schemas.openxmlformats.org/package/2006/content-types"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86.xml" ContentType="application/vnd.openxmlformats-officedocument.presentationml.slideLayout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93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06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notesSlides/notesSlide2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69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76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18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0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90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21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1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slideLayouts/slideLayout99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97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91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89.xml" ContentType="application/vnd.openxmlformats-officedocument.presentationml.slideLayou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0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notesSlides/notesSlide19.xml" ContentType="application/vnd.openxmlformats-officedocument.presentationml.notesSlide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notesSlides/notesSlide15.xml" ContentType="application/vnd.openxmlformats-officedocument.presentationml.notes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5" r:id="rId18"/>
    <p:sldId id="276" r:id="rId19"/>
    <p:sldId id="277" r:id="rId20"/>
    <p:sldId id="278" r:id="rId21"/>
    <p:sldId id="280" r:id="rId22"/>
    <p:sldId id="281" r:id="rId23"/>
    <p:sldId id="282" r:id="rId24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1pPr>
    <a:lvl2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2pPr>
    <a:lvl3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3pPr>
    <a:lvl4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4pPr>
    <a:lvl5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4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/>
      <a:tcStyle>
        <a:tcBdr/>
        <a:fill>
          <a:solidFill>
            <a:srgbClr val="E9EFF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57" d="100"/>
          <a:sy n="157" d="100"/>
        </p:scale>
        <p:origin x="-22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Shape 104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45" name="Shape 1045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Shape 1049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0" name="Shape 1050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6" name="Shape 109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7" name="Shape 109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1" name="Shape 110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2" name="Shape 110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6" name="Shape 110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07" name="Shape 110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1" name="Shape 111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2" name="Shape 111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" name="Shape 111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17" name="Shape 111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1" name="Shape 112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2" name="Shape 112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" name="Shape 112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27" name="Shape 112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2" name="Shape 113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3" name="Shape 113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7" name="Shape 113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8" name="Shape 113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Shape 1142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3" name="Shape 1143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" name="Shape 1054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55" name="Shape 1055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7" name="Shape 1147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48" name="Shape 1148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" name="Shape 115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4" name="Shape 115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8" name="Shape 1158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59" name="Shape 1159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3" name="Shape 1163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64" name="Shape 1164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0" name="Shape 106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1" name="Shape 106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Shape 106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66" name="Shape 106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Shape 107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1" name="Shape 107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" name="Shape 1075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76" name="Shape 1076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0" name="Shape 1080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1" name="Shape 1081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6" name="Shape 1086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87" name="Shape 1087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1" name="Shape 1091"/>
          <p:cNvSpPr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92" name="Shape 1092"/>
          <p:cNvSpPr>
            <a:spLocks noGrp="1"/>
          </p:cNvSpPr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讲道内容可在周五晚上或周六早上从同工处获得。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请尽量在周六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14</a:t>
            </a:r>
            <a:r>
              <a:t>点之前将讲道内容更新。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牧师提供的讲道大纲是繁体字的，请尽量转换成简体字。推荐网站：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http://www.hao123.com/haoserver/jianfanzh.htm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正文内容是由牧师逐项播放的，请为每项内容加入动画。</a:t>
            </a:r>
          </a:p>
          <a:p>
            <a:pPr marL="228600" indent="-228600">
              <a:spcBef>
                <a:spcPts val="0"/>
              </a:spcBef>
              <a:buSzPct val="100000"/>
              <a:buAutoNum type="arabicPeriod"/>
              <a:defRPr>
                <a:latin typeface="SimSun"/>
                <a:ea typeface="SimSun"/>
                <a:cs typeface="SimSun"/>
                <a:sym typeface="SimSun"/>
              </a:defRPr>
            </a:pPr>
            <a:r>
              <a:t>请保持正文对齐，标题为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36</a:t>
            </a:r>
            <a:r>
              <a:t>，字体</a:t>
            </a:r>
            <a:r>
              <a:rPr>
                <a:latin typeface="+mj-lt"/>
                <a:ea typeface="+mj-ea"/>
                <a:cs typeface="+mj-cs"/>
                <a:sym typeface="Calibri"/>
              </a:rPr>
              <a:t>34</a:t>
            </a:r>
            <a:r>
              <a:t>。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mgj_10" descr="mgj_10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5" y="0"/>
            <a:ext cx="1871665" cy="2305050"/>
          </a:xfrm>
          <a:prstGeom prst="rect">
            <a:avLst/>
          </a:prstGeom>
          <a:ln w="12700">
            <a:miter lim="400000"/>
          </a:ln>
        </p:spPr>
      </p:pic>
      <p:sp>
        <p:nvSpPr>
          <p:cNvPr id="12" name="Line"/>
          <p:cNvSpPr/>
          <p:nvPr/>
        </p:nvSpPr>
        <p:spPr>
          <a:xfrm>
            <a:off x="647700" y="1079500"/>
            <a:ext cx="6624638" cy="0"/>
          </a:xfrm>
          <a:prstGeom prst="line">
            <a:avLst/>
          </a:prstGeom>
          <a:ln w="76200">
            <a:solidFill>
              <a:srgbClr val="A7E13F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Line"/>
          <p:cNvSpPr/>
          <p:nvPr/>
        </p:nvSpPr>
        <p:spPr>
          <a:xfrm>
            <a:off x="381000" y="1143000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0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0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2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2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3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3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4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4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5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5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6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6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7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8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99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0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0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11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1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1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1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2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2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03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124" name="Line"/>
          <p:cNvSpPr/>
          <p:nvPr/>
        </p:nvSpPr>
        <p:spPr>
          <a:xfrm>
            <a:off x="381000" y="1143000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25" name="Title Text"/>
          <p:cNvSpPr txBox="1">
            <a:spLocks noGrp="1"/>
          </p:cNvSpPr>
          <p:nvPr>
            <p:ph type="title"/>
          </p:nvPr>
        </p:nvSpPr>
        <p:spPr>
          <a:xfrm>
            <a:off x="628650" y="1365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 algn="ctr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0" indent="0" algn="ctr">
              <a:buSzTx/>
              <a:buNone/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272335" y="0"/>
            <a:ext cx="1871665" cy="1800225"/>
          </a:xfrm>
          <a:prstGeom prst="rect">
            <a:avLst/>
          </a:prstGeom>
          <a:ln w="12700">
            <a:miter lim="400000"/>
          </a:ln>
        </p:spPr>
      </p:pic>
      <p:sp>
        <p:nvSpPr>
          <p:cNvPr id="135" name="Line"/>
          <p:cNvSpPr/>
          <p:nvPr/>
        </p:nvSpPr>
        <p:spPr>
          <a:xfrm>
            <a:off x="533400" y="1066800"/>
            <a:ext cx="6738938" cy="0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sp>
        <p:nvSpPr>
          <p:cNvPr id="13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13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4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5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6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6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7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8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8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19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9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0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1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2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3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4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5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5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6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7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7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8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9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29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0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0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1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1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2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2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3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34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4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5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5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6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6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7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7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8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8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39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39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0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0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1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1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2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2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3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3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4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4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5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5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6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6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7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7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8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8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49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4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0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0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1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1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3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2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2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3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3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54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54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5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6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7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7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8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9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0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1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2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3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294581" y="6232199"/>
            <a:ext cx="258621" cy="248302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5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59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0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6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6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7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7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8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8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69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69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3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0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0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1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1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2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2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0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3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3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740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74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4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58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5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67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5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76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85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8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3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794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9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2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03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0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12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1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21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2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Line"/>
          <p:cNvSpPr/>
          <p:nvPr/>
        </p:nvSpPr>
        <p:spPr>
          <a:xfrm>
            <a:off x="381000" y="1143000"/>
            <a:ext cx="6732588" cy="3176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362825" y="0"/>
            <a:ext cx="1781175" cy="171291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xfrm>
            <a:off x="647700" y="0"/>
            <a:ext cx="6624640" cy="1325563"/>
          </a:xfrm>
          <a:prstGeom prst="rect">
            <a:avLst/>
          </a:prstGeo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647700" y="1495425"/>
            <a:ext cx="6743700" cy="4351338"/>
          </a:xfrm>
          <a:prstGeom prst="rect">
            <a:avLst/>
          </a:prstGeom>
        </p:spPr>
        <p:txBody>
          <a:bodyPr/>
          <a:lstStyle>
            <a:lvl1pPr marL="0" indent="0" algn="just">
              <a:defRPr sz="4200">
                <a:latin typeface="SimHei"/>
                <a:ea typeface="SimHei"/>
                <a:cs typeface="SimHei"/>
                <a:sym typeface="SimHei"/>
              </a:defRPr>
            </a:lvl1pPr>
            <a:lvl2pPr marL="854471" indent="-397271" algn="just">
              <a:defRPr sz="4200">
                <a:latin typeface="SimHei"/>
                <a:ea typeface="SimHei"/>
                <a:cs typeface="SimHei"/>
                <a:sym typeface="SimHei"/>
              </a:defRPr>
            </a:lvl2pPr>
            <a:lvl3pPr marL="1391126" indent="-476726" algn="just">
              <a:defRPr sz="4200">
                <a:latin typeface="SimHei"/>
                <a:ea typeface="SimHei"/>
                <a:cs typeface="SimHei"/>
                <a:sym typeface="SimHei"/>
              </a:defRPr>
            </a:lvl3pPr>
            <a:lvl4pPr marL="19012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4pPr>
            <a:lvl5pPr marL="2358494" indent="-529694" algn="just">
              <a:defRPr sz="4200">
                <a:latin typeface="SimHei"/>
                <a:ea typeface="SimHei"/>
                <a:cs typeface="SimHei"/>
                <a:sym typeface="SimHei"/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0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3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8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839" name="Body Level One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marL="0" indent="0"/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4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7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48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49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6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57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5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5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66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67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4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75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7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3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84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8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2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893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89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02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03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0" name="Line"/>
          <p:cNvSpPr/>
          <p:nvPr/>
        </p:nvSpPr>
        <p:spPr>
          <a:xfrm>
            <a:off x="381000" y="1144269"/>
            <a:ext cx="6400801" cy="2"/>
          </a:xfrm>
          <a:prstGeom prst="line">
            <a:avLst/>
          </a:prstGeom>
          <a:ln w="76200">
            <a:solidFill>
              <a:srgbClr val="07B5EB"/>
            </a:solidFill>
          </a:ln>
        </p:spPr>
        <p:txBody>
          <a:bodyPr lIns="45718" tIns="45718" rIns="45718" bIns="45718"/>
          <a:lstStyle/>
          <a:p>
            <a:endParaRPr/>
          </a:p>
        </p:txBody>
      </p:sp>
      <p:pic>
        <p:nvPicPr>
          <p:cNvPr id="911" name="image.png" descr="image.png"/>
          <p:cNvPicPr>
            <a:picLocks noChangeAspect="1"/>
          </p:cNvPicPr>
          <p:nvPr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7004050" y="76200"/>
            <a:ext cx="2139950" cy="2057400"/>
          </a:xfrm>
          <a:prstGeom prst="rect">
            <a:avLst/>
          </a:prstGeom>
          <a:ln w="12700">
            <a:miter lim="400000"/>
          </a:ln>
        </p:spPr>
      </p:pic>
      <p:sp>
        <p:nvSpPr>
          <p:cNvPr id="912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457950" y="6356350"/>
            <a:ext cx="335862" cy="333084"/>
          </a:xfrm>
          <a:prstGeom prst="rect">
            <a:avLst/>
          </a:prstGeom>
        </p:spPr>
        <p:txBody>
          <a:bodyPr anchor="t"/>
          <a:lstStyle>
            <a:lvl1pPr algn="l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63" Type="http://schemas.openxmlformats.org/officeDocument/2006/relationships/slideLayout" Target="../slideLayouts/slideLayout63.xml"/><Relationship Id="rId68" Type="http://schemas.openxmlformats.org/officeDocument/2006/relationships/slideLayout" Target="../slideLayouts/slideLayout68.xml"/><Relationship Id="rId84" Type="http://schemas.openxmlformats.org/officeDocument/2006/relationships/slideLayout" Target="../slideLayouts/slideLayout84.xml"/><Relationship Id="rId89" Type="http://schemas.openxmlformats.org/officeDocument/2006/relationships/slideLayout" Target="../slideLayouts/slideLayout89.xml"/><Relationship Id="rId112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07" Type="http://schemas.openxmlformats.org/officeDocument/2006/relationships/slideLayout" Target="../slideLayouts/slideLayout107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slideLayout" Target="../slideLayouts/slideLayout58.xml"/><Relationship Id="rId66" Type="http://schemas.openxmlformats.org/officeDocument/2006/relationships/slideLayout" Target="../slideLayouts/slideLayout66.xml"/><Relationship Id="rId74" Type="http://schemas.openxmlformats.org/officeDocument/2006/relationships/slideLayout" Target="../slideLayouts/slideLayout74.xml"/><Relationship Id="rId79" Type="http://schemas.openxmlformats.org/officeDocument/2006/relationships/slideLayout" Target="../slideLayouts/slideLayout79.xml"/><Relationship Id="rId87" Type="http://schemas.openxmlformats.org/officeDocument/2006/relationships/slideLayout" Target="../slideLayouts/slideLayout87.xml"/><Relationship Id="rId102" Type="http://schemas.openxmlformats.org/officeDocument/2006/relationships/slideLayout" Target="../slideLayouts/slideLayout102.xml"/><Relationship Id="rId110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5.xml"/><Relationship Id="rId61" Type="http://schemas.openxmlformats.org/officeDocument/2006/relationships/slideLayout" Target="../slideLayouts/slideLayout61.xml"/><Relationship Id="rId82" Type="http://schemas.openxmlformats.org/officeDocument/2006/relationships/slideLayout" Target="../slideLayouts/slideLayout82.xml"/><Relationship Id="rId90" Type="http://schemas.openxmlformats.org/officeDocument/2006/relationships/slideLayout" Target="../slideLayouts/slideLayout90.xml"/><Relationship Id="rId95" Type="http://schemas.openxmlformats.org/officeDocument/2006/relationships/slideLayout" Target="../slideLayouts/slideLayout95.xml"/><Relationship Id="rId19" Type="http://schemas.openxmlformats.org/officeDocument/2006/relationships/slideLayout" Target="../slideLayouts/slideLayout1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64" Type="http://schemas.openxmlformats.org/officeDocument/2006/relationships/slideLayout" Target="../slideLayouts/slideLayout64.xml"/><Relationship Id="rId69" Type="http://schemas.openxmlformats.org/officeDocument/2006/relationships/slideLayout" Target="../slideLayouts/slideLayout69.xml"/><Relationship Id="rId77" Type="http://schemas.openxmlformats.org/officeDocument/2006/relationships/slideLayout" Target="../slideLayouts/slideLayout77.xml"/><Relationship Id="rId100" Type="http://schemas.openxmlformats.org/officeDocument/2006/relationships/slideLayout" Target="../slideLayouts/slideLayout100.xml"/><Relationship Id="rId105" Type="http://schemas.openxmlformats.org/officeDocument/2006/relationships/slideLayout" Target="../slideLayouts/slideLayout105.xml"/><Relationship Id="rId113" Type="http://schemas.openxmlformats.org/officeDocument/2006/relationships/slideLayout" Target="../slideLayouts/slideLayout113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72" Type="http://schemas.openxmlformats.org/officeDocument/2006/relationships/slideLayout" Target="../slideLayouts/slideLayout72.xml"/><Relationship Id="rId80" Type="http://schemas.openxmlformats.org/officeDocument/2006/relationships/slideLayout" Target="../slideLayouts/slideLayout80.xml"/><Relationship Id="rId85" Type="http://schemas.openxmlformats.org/officeDocument/2006/relationships/slideLayout" Target="../slideLayouts/slideLayout85.xml"/><Relationship Id="rId93" Type="http://schemas.openxmlformats.org/officeDocument/2006/relationships/slideLayout" Target="../slideLayouts/slideLayout93.xml"/><Relationship Id="rId98" Type="http://schemas.openxmlformats.org/officeDocument/2006/relationships/slideLayout" Target="../slideLayouts/slideLayout9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slideLayout" Target="../slideLayouts/slideLayout59.xml"/><Relationship Id="rId67" Type="http://schemas.openxmlformats.org/officeDocument/2006/relationships/slideLayout" Target="../slideLayouts/slideLayout67.xml"/><Relationship Id="rId103" Type="http://schemas.openxmlformats.org/officeDocument/2006/relationships/slideLayout" Target="../slideLayouts/slideLayout103.xml"/><Relationship Id="rId108" Type="http://schemas.openxmlformats.org/officeDocument/2006/relationships/slideLayout" Target="../slideLayouts/slideLayout108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62" Type="http://schemas.openxmlformats.org/officeDocument/2006/relationships/slideLayout" Target="../slideLayouts/slideLayout62.xml"/><Relationship Id="rId70" Type="http://schemas.openxmlformats.org/officeDocument/2006/relationships/slideLayout" Target="../slideLayouts/slideLayout70.xml"/><Relationship Id="rId75" Type="http://schemas.openxmlformats.org/officeDocument/2006/relationships/slideLayout" Target="../slideLayouts/slideLayout75.xml"/><Relationship Id="rId83" Type="http://schemas.openxmlformats.org/officeDocument/2006/relationships/slideLayout" Target="../slideLayouts/slideLayout83.xml"/><Relationship Id="rId88" Type="http://schemas.openxmlformats.org/officeDocument/2006/relationships/slideLayout" Target="../slideLayouts/slideLayout88.xml"/><Relationship Id="rId91" Type="http://schemas.openxmlformats.org/officeDocument/2006/relationships/slideLayout" Target="../slideLayouts/slideLayout91.xml"/><Relationship Id="rId96" Type="http://schemas.openxmlformats.org/officeDocument/2006/relationships/slideLayout" Target="../slideLayouts/slideLayout96.xml"/><Relationship Id="rId111" Type="http://schemas.openxmlformats.org/officeDocument/2006/relationships/slideLayout" Target="../slideLayouts/slideLayout11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106" Type="http://schemas.openxmlformats.org/officeDocument/2006/relationships/slideLayout" Target="../slideLayouts/slideLayout106.xml"/><Relationship Id="rId114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slideLayout" Target="../slideLayouts/slideLayout60.xml"/><Relationship Id="rId65" Type="http://schemas.openxmlformats.org/officeDocument/2006/relationships/slideLayout" Target="../slideLayouts/slideLayout65.xml"/><Relationship Id="rId73" Type="http://schemas.openxmlformats.org/officeDocument/2006/relationships/slideLayout" Target="../slideLayouts/slideLayout73.xml"/><Relationship Id="rId78" Type="http://schemas.openxmlformats.org/officeDocument/2006/relationships/slideLayout" Target="../slideLayouts/slideLayout78.xml"/><Relationship Id="rId81" Type="http://schemas.openxmlformats.org/officeDocument/2006/relationships/slideLayout" Target="../slideLayouts/slideLayout81.xml"/><Relationship Id="rId86" Type="http://schemas.openxmlformats.org/officeDocument/2006/relationships/slideLayout" Target="../slideLayouts/slideLayout86.xml"/><Relationship Id="rId94" Type="http://schemas.openxmlformats.org/officeDocument/2006/relationships/slideLayout" Target="../slideLayouts/slideLayout94.xml"/><Relationship Id="rId99" Type="http://schemas.openxmlformats.org/officeDocument/2006/relationships/slideLayout" Target="../slideLayouts/slideLayout99.xml"/><Relationship Id="rId101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9" Type="http://schemas.openxmlformats.org/officeDocument/2006/relationships/slideLayout" Target="../slideLayouts/slideLayout39.xml"/><Relationship Id="rId109" Type="http://schemas.openxmlformats.org/officeDocument/2006/relationships/slideLayout" Target="../slideLayouts/slideLayout109.xml"/><Relationship Id="rId34" Type="http://schemas.openxmlformats.org/officeDocument/2006/relationships/slideLayout" Target="../slideLayouts/slideLayout34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6" Type="http://schemas.openxmlformats.org/officeDocument/2006/relationships/slideLayout" Target="../slideLayouts/slideLayout76.xml"/><Relationship Id="rId97" Type="http://schemas.openxmlformats.org/officeDocument/2006/relationships/slideLayout" Target="../slideLayouts/slideLayout97.xml"/><Relationship Id="rId104" Type="http://schemas.openxmlformats.org/officeDocument/2006/relationships/slideLayout" Target="../slideLayouts/slideLayout104.xml"/><Relationship Id="rId7" Type="http://schemas.openxmlformats.org/officeDocument/2006/relationships/slideLayout" Target="../slideLayouts/slideLayout7.xml"/><Relationship Id="rId71" Type="http://schemas.openxmlformats.org/officeDocument/2006/relationships/slideLayout" Target="../slideLayouts/slideLayout71.xml"/><Relationship Id="rId92" Type="http://schemas.openxmlformats.org/officeDocument/2006/relationships/slideLayout" Target="../slideLayouts/slideLayout9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256731" y="6414762"/>
            <a:ext cx="258620" cy="248302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>
            <a:lvl1pPr algn="r" defTabSz="912812">
              <a:defRPr sz="1200" b="0">
                <a:solidFill>
                  <a:srgbClr val="898989"/>
                </a:solidFill>
                <a:latin typeface="+mj-lt"/>
                <a:ea typeface="+mj-ea"/>
                <a:cs typeface="+mj-cs"/>
                <a:sym typeface="Calibri"/>
              </a:defRPr>
            </a:lvl1pPr>
          </a:lstStyle>
          <a:p>
            <a:fld id="{86CB4B4D-7CA3-9044-876B-883B54F8677D}" type="slidenum">
              <a:rPr/>
              <a:pPr/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  <p:sldLayoutId id="2147483663" r:id="rId14"/>
    <p:sldLayoutId id="2147483664" r:id="rId15"/>
    <p:sldLayoutId id="2147483665" r:id="rId16"/>
    <p:sldLayoutId id="2147483666" r:id="rId17"/>
    <p:sldLayoutId id="2147483667" r:id="rId18"/>
    <p:sldLayoutId id="2147483668" r:id="rId19"/>
    <p:sldLayoutId id="2147483669" r:id="rId20"/>
    <p:sldLayoutId id="2147483670" r:id="rId21"/>
    <p:sldLayoutId id="2147483671" r:id="rId22"/>
    <p:sldLayoutId id="2147483672" r:id="rId23"/>
    <p:sldLayoutId id="2147483673" r:id="rId24"/>
    <p:sldLayoutId id="2147483674" r:id="rId25"/>
    <p:sldLayoutId id="2147483675" r:id="rId26"/>
    <p:sldLayoutId id="2147483676" r:id="rId27"/>
    <p:sldLayoutId id="2147483677" r:id="rId28"/>
    <p:sldLayoutId id="2147483678" r:id="rId29"/>
    <p:sldLayoutId id="2147483679" r:id="rId30"/>
    <p:sldLayoutId id="2147483680" r:id="rId31"/>
    <p:sldLayoutId id="2147483681" r:id="rId32"/>
    <p:sldLayoutId id="2147483682" r:id="rId33"/>
    <p:sldLayoutId id="2147483683" r:id="rId34"/>
    <p:sldLayoutId id="2147483684" r:id="rId35"/>
    <p:sldLayoutId id="2147483685" r:id="rId36"/>
    <p:sldLayoutId id="2147483686" r:id="rId37"/>
    <p:sldLayoutId id="2147483687" r:id="rId38"/>
    <p:sldLayoutId id="2147483688" r:id="rId39"/>
    <p:sldLayoutId id="2147483689" r:id="rId40"/>
    <p:sldLayoutId id="2147483690" r:id="rId41"/>
    <p:sldLayoutId id="2147483691" r:id="rId42"/>
    <p:sldLayoutId id="2147483692" r:id="rId43"/>
    <p:sldLayoutId id="2147483693" r:id="rId44"/>
    <p:sldLayoutId id="2147483694" r:id="rId45"/>
    <p:sldLayoutId id="2147483695" r:id="rId46"/>
    <p:sldLayoutId id="2147483696" r:id="rId47"/>
    <p:sldLayoutId id="2147483697" r:id="rId48"/>
    <p:sldLayoutId id="2147483698" r:id="rId49"/>
    <p:sldLayoutId id="2147483699" r:id="rId50"/>
    <p:sldLayoutId id="2147483700" r:id="rId51"/>
    <p:sldLayoutId id="2147483701" r:id="rId52"/>
    <p:sldLayoutId id="2147483702" r:id="rId53"/>
    <p:sldLayoutId id="2147483703" r:id="rId54"/>
    <p:sldLayoutId id="2147483704" r:id="rId55"/>
    <p:sldLayoutId id="2147483705" r:id="rId56"/>
    <p:sldLayoutId id="2147483706" r:id="rId57"/>
    <p:sldLayoutId id="2147483707" r:id="rId58"/>
    <p:sldLayoutId id="2147483708" r:id="rId59"/>
    <p:sldLayoutId id="2147483709" r:id="rId60"/>
    <p:sldLayoutId id="2147483710" r:id="rId61"/>
    <p:sldLayoutId id="2147483711" r:id="rId62"/>
    <p:sldLayoutId id="2147483712" r:id="rId63"/>
    <p:sldLayoutId id="2147483713" r:id="rId64"/>
    <p:sldLayoutId id="2147483714" r:id="rId65"/>
    <p:sldLayoutId id="2147483715" r:id="rId66"/>
    <p:sldLayoutId id="2147483716" r:id="rId67"/>
    <p:sldLayoutId id="2147483717" r:id="rId68"/>
    <p:sldLayoutId id="2147483718" r:id="rId69"/>
    <p:sldLayoutId id="2147483719" r:id="rId70"/>
    <p:sldLayoutId id="2147483720" r:id="rId71"/>
    <p:sldLayoutId id="2147483721" r:id="rId72"/>
    <p:sldLayoutId id="2147483722" r:id="rId73"/>
    <p:sldLayoutId id="2147483723" r:id="rId74"/>
    <p:sldLayoutId id="2147483724" r:id="rId75"/>
    <p:sldLayoutId id="2147483725" r:id="rId76"/>
    <p:sldLayoutId id="2147483726" r:id="rId77"/>
    <p:sldLayoutId id="2147483727" r:id="rId78"/>
    <p:sldLayoutId id="2147483728" r:id="rId79"/>
    <p:sldLayoutId id="2147483729" r:id="rId80"/>
    <p:sldLayoutId id="2147483730" r:id="rId81"/>
    <p:sldLayoutId id="2147483731" r:id="rId82"/>
    <p:sldLayoutId id="2147483732" r:id="rId83"/>
    <p:sldLayoutId id="2147483733" r:id="rId84"/>
    <p:sldLayoutId id="2147483734" r:id="rId85"/>
    <p:sldLayoutId id="2147483735" r:id="rId86"/>
    <p:sldLayoutId id="2147483736" r:id="rId87"/>
    <p:sldLayoutId id="2147483737" r:id="rId88"/>
    <p:sldLayoutId id="2147483738" r:id="rId89"/>
    <p:sldLayoutId id="2147483739" r:id="rId90"/>
    <p:sldLayoutId id="2147483740" r:id="rId91"/>
    <p:sldLayoutId id="2147483741" r:id="rId92"/>
    <p:sldLayoutId id="2147483742" r:id="rId93"/>
    <p:sldLayoutId id="2147483743" r:id="rId94"/>
    <p:sldLayoutId id="2147483744" r:id="rId95"/>
    <p:sldLayoutId id="2147483745" r:id="rId96"/>
    <p:sldLayoutId id="2147483746" r:id="rId97"/>
    <p:sldLayoutId id="2147483747" r:id="rId98"/>
    <p:sldLayoutId id="2147483748" r:id="rId99"/>
    <p:sldLayoutId id="2147483749" r:id="rId100"/>
    <p:sldLayoutId id="2147483750" r:id="rId101"/>
    <p:sldLayoutId id="2147483751" r:id="rId102"/>
    <p:sldLayoutId id="2147483752" r:id="rId103"/>
    <p:sldLayoutId id="2147483753" r:id="rId104"/>
    <p:sldLayoutId id="2147483754" r:id="rId105"/>
    <p:sldLayoutId id="2147483755" r:id="rId106"/>
    <p:sldLayoutId id="2147483756" r:id="rId107"/>
    <p:sldLayoutId id="2147483757" r:id="rId108"/>
    <p:sldLayoutId id="2147483758" r:id="rId109"/>
    <p:sldLayoutId id="2147483759" r:id="rId110"/>
    <p:sldLayoutId id="2147483760" r:id="rId111"/>
    <p:sldLayoutId id="2147483761" r:id="rId112"/>
    <p:sldLayoutId id="2147483762" r:id="rId113"/>
  </p:sldLayoutIdLst>
  <p:transition spd="med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341310" marR="0" indent="-34131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2047" marR="0" indent="-26484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2217" marR="0" indent="-317817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47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1929" marR="0" indent="-35312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Tx/>
        <a:buChar char="•"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341310" marR="0" indent="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Tx/>
        <a:buFontTx/>
        <a:buNone/>
        <a:tabLst/>
        <a:defRPr sz="28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281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7" name="讲题：在基督里合一"/>
          <p:cNvSpPr txBox="1"/>
          <p:nvPr/>
        </p:nvSpPr>
        <p:spPr>
          <a:xfrm>
            <a:off x="426718" y="340359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 err="1"/>
              <a:t>讲题：有神形象的新生活</a:t>
            </a:r>
            <a:endParaRPr dirty="0"/>
          </a:p>
        </p:txBody>
      </p:sp>
      <p:sp>
        <p:nvSpPr>
          <p:cNvPr id="1048" name="弗2:11-22"/>
          <p:cNvSpPr txBox="1"/>
          <p:nvPr/>
        </p:nvSpPr>
        <p:spPr>
          <a:xfrm>
            <a:off x="426719" y="1295399"/>
            <a:ext cx="6995160" cy="7010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弗4:17-32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095" name="弗2:11-22"/>
          <p:cNvSpPr txBox="1"/>
          <p:nvPr/>
        </p:nvSpPr>
        <p:spPr>
          <a:xfrm>
            <a:off x="426719" y="1295400"/>
            <a:ext cx="6995160" cy="4922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“</a:t>
            </a:r>
            <a:r>
              <a:rPr>
                <a:solidFill>
                  <a:srgbClr val="FF2600"/>
                </a:solidFill>
              </a:rPr>
              <a:t>生气</a:t>
            </a:r>
            <a:r>
              <a:t>却不要犯罪；不可含怒到日落，”（弗4:26）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“生气却不要犯罪”，也没有说生气是个问题，但若果生气后犯罪，那才是问题。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我们可以生气，但不可以含怒到日落。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我们不可被情绪控制着我们。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100" name="弗2:11-22"/>
          <p:cNvSpPr txBox="1"/>
          <p:nvPr/>
        </p:nvSpPr>
        <p:spPr>
          <a:xfrm>
            <a:off x="426719" y="1295400"/>
            <a:ext cx="6995160" cy="4541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耶稣说：“</a:t>
            </a:r>
            <a:r>
              <a:rPr sz="1381">
                <a:solidFill>
                  <a:srgbClr val="AAAAAA"/>
                </a:solidFill>
                <a:uFill>
                  <a:solidFill>
                    <a:srgbClr val="AAAAAA"/>
                  </a:solidFill>
                </a:uFill>
              </a:rPr>
              <a:t>21</a:t>
            </a:r>
            <a:r>
              <a:t>“你们听过有对古人说：『不可杀人』；『凡杀人的，必须受审判。』</a:t>
            </a:r>
            <a:r>
              <a:rPr sz="1381">
                <a:solidFill>
                  <a:srgbClr val="AAAAAA"/>
                </a:solidFill>
                <a:uFill>
                  <a:solidFill>
                    <a:srgbClr val="AAAAAA"/>
                  </a:solidFill>
                </a:uFill>
              </a:rPr>
              <a:t>22</a:t>
            </a:r>
            <a:r>
              <a:t>但是我告诉你们：凡向弟兄动怒的，必须受审判；凡骂弟兄是废物的，必须受议会的审判；凡骂弟兄是白痴的，必须遭受地狱的火。”（太5:21-22，和合本修订本）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105" name="弗2:11-22"/>
          <p:cNvSpPr txBox="1"/>
          <p:nvPr/>
        </p:nvSpPr>
        <p:spPr>
          <a:xfrm>
            <a:off x="426719" y="1295400"/>
            <a:ext cx="6995160" cy="4373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uFill>
                  <a:solidFill>
                    <a:srgbClr val="000000"/>
                  </a:solidFill>
                </a:uFill>
              </a:rPr>
              <a:t>保罗也留意到，言语的力量，“</a:t>
            </a:r>
            <a:r>
              <a:rPr>
                <a:solidFill>
                  <a:srgbClr val="FF2600"/>
                </a:solidFill>
              </a:rPr>
              <a:t>污秽的言语</a:t>
            </a:r>
            <a:r>
              <a:rPr>
                <a:uFill>
                  <a:solidFill>
                    <a:srgbClr val="000000"/>
                  </a:solidFill>
                </a:uFill>
              </a:rPr>
              <a:t>一句不可出口，只要随事说造就人的好话，叫听见的人得益处。”（弗4:29）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挑起争端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骂弟兄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rPr>
                <a:solidFill>
                  <a:srgbClr val="FF2600"/>
                </a:solidFill>
              </a:rPr>
              <a:t>粗言秽语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110" name="弗2:11-22"/>
          <p:cNvSpPr txBox="1"/>
          <p:nvPr/>
        </p:nvSpPr>
        <p:spPr>
          <a:xfrm>
            <a:off x="426719" y="1295400"/>
            <a:ext cx="6995160" cy="3444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今天我们还注意到</a:t>
            </a:r>
            <a:r>
              <a:rPr>
                <a:solidFill>
                  <a:srgbClr val="FF2600"/>
                </a:solidFill>
              </a:rPr>
              <a:t>性骚扰</a:t>
            </a:r>
            <a:r>
              <a:t>的话题，也是基督徒不应该说的，比如一些黄色笑话，暗示或明示的性邀约，缠绕或跟纵行为，发送相关短讯或图片等，若令到另一方感到受冒犯，已经是性骚扰。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115" name="弗2:11-22"/>
          <p:cNvSpPr txBox="1"/>
          <p:nvPr/>
        </p:nvSpPr>
        <p:spPr>
          <a:xfrm>
            <a:off x="426719" y="1295400"/>
            <a:ext cx="6995160" cy="3022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还有一些</a:t>
            </a:r>
            <a:r>
              <a:rPr>
                <a:solidFill>
                  <a:srgbClr val="FF2600"/>
                </a:solidFill>
              </a:rPr>
              <a:t>批评的话</a:t>
            </a:r>
            <a:r>
              <a:t>，也是挺伤害人的。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保罗说：“只要随事说造就人的好话，叫听见的人得益处。”（弗4:29）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120" name="弗2:11-22"/>
          <p:cNvSpPr txBox="1"/>
          <p:nvPr/>
        </p:nvSpPr>
        <p:spPr>
          <a:xfrm>
            <a:off x="426719" y="1295400"/>
            <a:ext cx="6995160" cy="23469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保罗说：“从前</a:t>
            </a:r>
            <a:r>
              <a:rPr>
                <a:solidFill>
                  <a:srgbClr val="FF2600"/>
                </a:solidFill>
              </a:rPr>
              <a:t>偷窃</a:t>
            </a:r>
            <a:r>
              <a:t>的，不要再偷；总要</a:t>
            </a:r>
            <a:r>
              <a:rPr>
                <a:solidFill>
                  <a:srgbClr val="FF2600"/>
                </a:solidFill>
              </a:rPr>
              <a:t>劳力</a:t>
            </a:r>
            <a:r>
              <a:t>，亲手做正经事，就可有余分给那缺少的人。”（弗4:28）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4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125" name="弗2:11-22"/>
          <p:cNvSpPr txBox="1"/>
          <p:nvPr/>
        </p:nvSpPr>
        <p:spPr>
          <a:xfrm>
            <a:off x="426719" y="1295400"/>
            <a:ext cx="6995160" cy="3022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保罗特别点出，“也</a:t>
            </a:r>
            <a:r>
              <a:rPr>
                <a:solidFill>
                  <a:srgbClr val="FF2600"/>
                </a:solidFill>
              </a:rPr>
              <a:t>不可给魔鬼留地步</a:t>
            </a:r>
            <a:r>
              <a:t>。”（弗4:27）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保罗在30节说：“</a:t>
            </a:r>
            <a:r>
              <a:rPr>
                <a:solidFill>
                  <a:srgbClr val="FF2600"/>
                </a:solidFill>
              </a:rPr>
              <a:t>不要叫神的圣灵担忧</a:t>
            </a:r>
            <a:r>
              <a:t>；你们原是受了他的印记，等候得赎的日子来到。”（弗4:30）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0" name="讲题：在基督里合一"/>
          <p:cNvSpPr txBox="1"/>
          <p:nvPr/>
        </p:nvSpPr>
        <p:spPr>
          <a:xfrm>
            <a:off x="426718" y="340359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恩慈、怜悯、饶恕的人生</a:t>
            </a:r>
          </a:p>
        </p:txBody>
      </p:sp>
      <p:sp>
        <p:nvSpPr>
          <p:cNvPr id="1131" name="弗2:11-22"/>
          <p:cNvSpPr txBox="1"/>
          <p:nvPr/>
        </p:nvSpPr>
        <p:spPr>
          <a:xfrm>
            <a:off x="426719" y="1295399"/>
            <a:ext cx="6995160" cy="52171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“31一切</a:t>
            </a:r>
            <a:r>
              <a:rPr>
                <a:solidFill>
                  <a:srgbClr val="FF2600"/>
                </a:solidFill>
              </a:rPr>
              <a:t>苦毒</a:t>
            </a:r>
            <a:r>
              <a:t>、恼恨、忿怒、嚷闹、毁谤，并一切的</a:t>
            </a:r>
            <a:r>
              <a:rPr>
                <a:solidFill>
                  <a:srgbClr val="FF2600"/>
                </a:solidFill>
              </a:rPr>
              <a:t>恶毒</a:t>
            </a:r>
            <a:r>
              <a:t>，都当从你们中间除掉；32并要以</a:t>
            </a:r>
            <a:r>
              <a:rPr>
                <a:solidFill>
                  <a:srgbClr val="008F00"/>
                </a:solidFill>
                <a:uFill>
                  <a:solidFill>
                    <a:srgbClr val="008F00"/>
                  </a:solidFill>
                </a:uFill>
              </a:rPr>
              <a:t>恩慈相待</a:t>
            </a:r>
            <a:r>
              <a:rPr>
                <a:solidFill>
                  <a:srgbClr val="008F00"/>
                </a:solidFill>
              </a:rPr>
              <a:t>，存</a:t>
            </a:r>
            <a:r>
              <a:rPr>
                <a:solidFill>
                  <a:srgbClr val="008F00"/>
                </a:solidFill>
                <a:uFill>
                  <a:solidFill>
                    <a:srgbClr val="008F00"/>
                  </a:solidFill>
                </a:uFill>
              </a:rPr>
              <a:t>怜悯的心</a:t>
            </a:r>
            <a:r>
              <a:rPr>
                <a:solidFill>
                  <a:srgbClr val="008F00"/>
                </a:solidFill>
              </a:rPr>
              <a:t>，</a:t>
            </a:r>
            <a:r>
              <a:rPr>
                <a:solidFill>
                  <a:srgbClr val="008F00"/>
                </a:solidFill>
                <a:uFill>
                  <a:solidFill>
                    <a:srgbClr val="008F00"/>
                  </a:solidFill>
                </a:uFill>
              </a:rPr>
              <a:t>彼此饶恕</a:t>
            </a:r>
            <a:r>
              <a:t>，正如神在基督里饶恕了你们一样。”（弗4:31-32）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保罗一连说出几个词语，从内心到言语，都是充满毒素的，而那些毒素，伤害了别人，更伤害了自己。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恩慈、怜悯、饶恕的人生</a:t>
            </a:r>
          </a:p>
        </p:txBody>
      </p:sp>
      <p:sp>
        <p:nvSpPr>
          <p:cNvPr id="1136" name="弗2:11-22"/>
          <p:cNvSpPr txBox="1"/>
          <p:nvPr/>
        </p:nvSpPr>
        <p:spPr>
          <a:xfrm>
            <a:off x="426719" y="1295400"/>
            <a:ext cx="6995160" cy="3571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可能我们都认为是别人的错，是其他人不公平，亏待了自己，甚至那个人是最亲密的人。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因为我们都带有期待，我们都期待被爱，被欣赏，当人人都带有这个期待，就人人都不能得到满足了。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0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恩慈、怜悯、饶恕的人生</a:t>
            </a:r>
          </a:p>
        </p:txBody>
      </p:sp>
      <p:sp>
        <p:nvSpPr>
          <p:cNvPr id="1141" name="弗2:11-22"/>
          <p:cNvSpPr txBox="1"/>
          <p:nvPr/>
        </p:nvSpPr>
        <p:spPr>
          <a:xfrm>
            <a:off x="426719" y="1295400"/>
            <a:ext cx="6995160" cy="46685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我们被爱的满足，只有从神那里可以得到！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我们只有经历从神而来的爱，那无条件，饶恕的爱，我们才能得着满足。因此，我们可以学习神的爱，去爱其他人，去饶恕其他人，将生命中的苦毒，通通排除出去，通通脱离，我们才能够成为自由的人。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2" name="讲题：在基督里合一"/>
          <p:cNvSpPr txBox="1"/>
          <p:nvPr/>
        </p:nvSpPr>
        <p:spPr>
          <a:xfrm>
            <a:off x="426718" y="340359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3333CC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引言：</a:t>
            </a:r>
          </a:p>
        </p:txBody>
      </p:sp>
      <p:sp>
        <p:nvSpPr>
          <p:cNvPr id="1053" name="弗2:11-22"/>
          <p:cNvSpPr txBox="1"/>
          <p:nvPr/>
        </p:nvSpPr>
        <p:spPr>
          <a:xfrm>
            <a:off x="426719" y="1295399"/>
            <a:ext cx="6995160" cy="377316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uFill>
                  <a:solidFill>
                    <a:srgbClr val="9437FF"/>
                  </a:solidFill>
                </a:uFill>
              </a:rPr>
              <a:t>圣经的标题是“旧人和新人”，“新生活的守则”。</a:t>
            </a:r>
          </a:p>
          <a:p>
            <a:pPr marL="340893" indent="-340893" defTabSz="457200">
              <a:lnSpc>
                <a:spcPct val="120000"/>
              </a:lnSpc>
              <a:buSzPct val="100000"/>
              <a:buChar char="•"/>
              <a:defRPr sz="28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>
                <a:uFill>
                  <a:solidFill>
                    <a:srgbClr val="9437FF"/>
                  </a:solidFill>
                </a:uFill>
              </a:rPr>
              <a:t>今日的经文，用穿食服的比喻，带出基督徒生命要改变！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defRPr sz="3400" b="0">
                <a:latin typeface="SimHei"/>
                <a:ea typeface="SimHei"/>
                <a:cs typeface="SimHei"/>
                <a:sym typeface="SimHei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5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3. 恩慈、怜悯、饶恕的人生</a:t>
            </a:r>
          </a:p>
        </p:txBody>
      </p:sp>
      <p:sp>
        <p:nvSpPr>
          <p:cNvPr id="1146" name="弗2:11-22"/>
          <p:cNvSpPr txBox="1"/>
          <p:nvPr/>
        </p:nvSpPr>
        <p:spPr>
          <a:xfrm>
            <a:off x="426719" y="1295400"/>
            <a:ext cx="6995160" cy="3022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约一4:19，“我们爱，因为神先爱我们。”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我们要听神的话，我们聆听圣灵的声音，我们安静，用心去感受神的爱。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</a:t>
            </a:r>
          </a:p>
        </p:txBody>
      </p:sp>
      <p:sp>
        <p:nvSpPr>
          <p:cNvPr id="1152" name="弗2:11-22"/>
          <p:cNvSpPr txBox="1"/>
          <p:nvPr/>
        </p:nvSpPr>
        <p:spPr>
          <a:xfrm>
            <a:off x="426718" y="1295400"/>
            <a:ext cx="7241625" cy="224933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/>
              <a:t>说到生命的改变</a:t>
            </a:r>
            <a:r>
              <a:rPr dirty="0"/>
              <a:t>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dirty="0" err="1"/>
              <a:t>保罗其中一个比喻，就说到要“脱去旧人”和“穿上新人</a:t>
            </a:r>
            <a:r>
              <a:rPr dirty="0"/>
              <a:t>”，</a:t>
            </a:r>
            <a:r>
              <a:rPr dirty="0" err="1"/>
              <a:t>仿似一个人穿衣服的改变，也是带来身分的改变</a:t>
            </a:r>
            <a:r>
              <a:rPr dirty="0"/>
              <a:t>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6" name="讲题：在基督里合一"/>
          <p:cNvSpPr txBox="1"/>
          <p:nvPr/>
        </p:nvSpPr>
        <p:spPr>
          <a:xfrm>
            <a:off x="426718" y="340359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</a:t>
            </a:r>
          </a:p>
        </p:txBody>
      </p:sp>
      <p:sp>
        <p:nvSpPr>
          <p:cNvPr id="1157" name="弗2:11-22"/>
          <p:cNvSpPr txBox="1"/>
          <p:nvPr/>
        </p:nvSpPr>
        <p:spPr>
          <a:xfrm>
            <a:off x="426719" y="1295399"/>
            <a:ext cx="6995160" cy="25933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谎言、生气、污秽的言语、偷窃的问题，看来是道德的问题。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其实在背后是基督徒身份的问题，我们不要成为魔鬼之子。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1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总结：</a:t>
            </a:r>
          </a:p>
        </p:txBody>
      </p:sp>
      <p:sp>
        <p:nvSpPr>
          <p:cNvPr id="1162" name="弗2:11-22"/>
          <p:cNvSpPr txBox="1"/>
          <p:nvPr/>
        </p:nvSpPr>
        <p:spPr>
          <a:xfrm>
            <a:off x="426719" y="1295400"/>
            <a:ext cx="6995160" cy="38125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以</a:t>
            </a:r>
            <a:r>
              <a:rPr>
                <a:uFill>
                  <a:solidFill>
                    <a:srgbClr val="008F00"/>
                  </a:solidFill>
                </a:uFill>
              </a:rPr>
              <a:t>恩慈相待</a:t>
            </a:r>
            <a:r>
              <a:t>，存</a:t>
            </a:r>
            <a:r>
              <a:rPr>
                <a:uFill>
                  <a:solidFill>
                    <a:srgbClr val="008F00"/>
                  </a:solidFill>
                </a:uFill>
              </a:rPr>
              <a:t>怜悯的心</a:t>
            </a:r>
            <a:r>
              <a:t>，</a:t>
            </a:r>
            <a:r>
              <a:rPr>
                <a:uFill>
                  <a:solidFill>
                    <a:srgbClr val="008F00"/>
                  </a:solidFill>
                </a:uFill>
              </a:rPr>
              <a:t>彼此饶恕</a:t>
            </a:r>
            <a:r>
              <a:t>，正如神在基督里饶恕了你们一样。</a:t>
            </a:r>
          </a:p>
          <a:p>
            <a:pPr marL="120315" indent="-120315" defTabSz="457200">
              <a:spcBef>
                <a:spcPts val="5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t>”我们要听神的话，我们聆听圣灵的声音，我们安静，用心去感受神的爱。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8" name="讲题：在基督里合一"/>
          <p:cNvSpPr txBox="1"/>
          <p:nvPr/>
        </p:nvSpPr>
        <p:spPr>
          <a:xfrm>
            <a:off x="426718" y="475869"/>
            <a:ext cx="6953594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1. “</a:t>
            </a:r>
            <a:r>
              <a:rPr dirty="0" err="1"/>
              <a:t>脱去旧人”和“穿上新人</a:t>
            </a:r>
            <a:r>
              <a:rPr dirty="0"/>
              <a:t>”</a:t>
            </a:r>
          </a:p>
        </p:txBody>
      </p:sp>
      <p:sp>
        <p:nvSpPr>
          <p:cNvPr id="1059" name="弗2:11-22"/>
          <p:cNvSpPr txBox="1"/>
          <p:nvPr/>
        </p:nvSpPr>
        <p:spPr>
          <a:xfrm>
            <a:off x="426719" y="1295399"/>
            <a:ext cx="6995160" cy="24739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怎样成为基督徒？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经文说：“</a:t>
            </a:r>
            <a:r>
              <a:rPr sz="1381">
                <a:solidFill>
                  <a:srgbClr val="AAAAAA"/>
                </a:solidFill>
                <a:uFill>
                  <a:solidFill>
                    <a:srgbClr val="AAAAAA"/>
                  </a:solidFill>
                </a:uFill>
              </a:rPr>
              <a:t>9</a:t>
            </a:r>
            <a:r>
              <a:t>你若口里认耶稣为主，心里信神叫他从死里复活，就必得救。”（罗10:9）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3" name="讲题：在基督里合一"/>
          <p:cNvSpPr txBox="1"/>
          <p:nvPr/>
        </p:nvSpPr>
        <p:spPr>
          <a:xfrm>
            <a:off x="426718" y="475870"/>
            <a:ext cx="6737570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1. “</a:t>
            </a:r>
            <a:r>
              <a:rPr dirty="0" err="1"/>
              <a:t>脱去旧人”和“穿上新人</a:t>
            </a:r>
            <a:r>
              <a:rPr dirty="0"/>
              <a:t>”</a:t>
            </a:r>
          </a:p>
        </p:txBody>
      </p:sp>
      <p:sp>
        <p:nvSpPr>
          <p:cNvPr id="1064" name="弗2:11-22"/>
          <p:cNvSpPr txBox="1"/>
          <p:nvPr/>
        </p:nvSpPr>
        <p:spPr>
          <a:xfrm>
            <a:off x="426719" y="1295400"/>
            <a:ext cx="6995160" cy="411987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说到生命的改变，保罗其中一个比喻，就说到要“脱去旧人”和“穿上新人”，仿似一个人穿衣服的改变，也是带来身分的改变。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好像一个囚犯，脱去牢狱的衣服，重新穿上真正属于他的衣服，那种自由自信的样子。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8" name="讲题：在基督里合一"/>
          <p:cNvSpPr txBox="1"/>
          <p:nvPr/>
        </p:nvSpPr>
        <p:spPr>
          <a:xfrm>
            <a:off x="426718" y="475870"/>
            <a:ext cx="6809578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1. “</a:t>
            </a:r>
            <a:r>
              <a:rPr dirty="0" err="1"/>
              <a:t>脱去旧人”和“穿上新人</a:t>
            </a:r>
            <a:r>
              <a:rPr dirty="0"/>
              <a:t>”</a:t>
            </a:r>
          </a:p>
        </p:txBody>
      </p:sp>
      <p:sp>
        <p:nvSpPr>
          <p:cNvPr id="1069" name="弗2:11-22"/>
          <p:cNvSpPr txBox="1"/>
          <p:nvPr/>
        </p:nvSpPr>
        <p:spPr>
          <a:xfrm>
            <a:off x="426719" y="1295400"/>
            <a:ext cx="6995160" cy="344423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保罗说到，“不要再像外邦人存虚妄的心行事。”他们原来是外邦人来的，但那是虚妄的心、与神隔绝的生命，那时是无知、刚硬、良心丧尽、放縰私欲、行种种污秽的日子。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3" name="讲题：在基督里合一"/>
          <p:cNvSpPr txBox="1"/>
          <p:nvPr/>
        </p:nvSpPr>
        <p:spPr>
          <a:xfrm>
            <a:off x="426718" y="475870"/>
            <a:ext cx="6737570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1. “</a:t>
            </a:r>
            <a:r>
              <a:rPr dirty="0" err="1"/>
              <a:t>脱去旧人”和“穿上新人</a:t>
            </a:r>
            <a:r>
              <a:rPr dirty="0"/>
              <a:t>”</a:t>
            </a:r>
          </a:p>
        </p:txBody>
      </p:sp>
      <p:sp>
        <p:nvSpPr>
          <p:cNvPr id="1074" name="弗2:11-22"/>
          <p:cNvSpPr txBox="1"/>
          <p:nvPr/>
        </p:nvSpPr>
        <p:spPr>
          <a:xfrm>
            <a:off x="426719" y="1295400"/>
            <a:ext cx="6995160" cy="289559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>
            <a:lvl1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如今是学了基督，听过他的道、领了他的教、学了他的真理，心志应当改换一新了。应当从这些恶行中，变为有基督的形象，有真理的仁义和圣洁了。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8" name="讲题：在基督里合一"/>
          <p:cNvSpPr txBox="1"/>
          <p:nvPr/>
        </p:nvSpPr>
        <p:spPr>
          <a:xfrm>
            <a:off x="426718" y="475870"/>
            <a:ext cx="6737570" cy="5909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rPr dirty="0"/>
              <a:t>1. “</a:t>
            </a:r>
            <a:r>
              <a:rPr dirty="0" err="1"/>
              <a:t>脱去旧人”和“穿上新人</a:t>
            </a:r>
            <a:r>
              <a:rPr dirty="0"/>
              <a:t>”</a:t>
            </a:r>
          </a:p>
        </p:txBody>
      </p:sp>
      <p:sp>
        <p:nvSpPr>
          <p:cNvPr id="1079" name="弗2:11-22"/>
          <p:cNvSpPr txBox="1"/>
          <p:nvPr/>
        </p:nvSpPr>
        <p:spPr>
          <a:xfrm>
            <a:off x="426719" y="1295400"/>
            <a:ext cx="6995160" cy="192531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恢复了神的形象。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神在创造这个世界的时候，祂看一些都是好的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4" name="讲题：在基督里合一"/>
          <p:cNvSpPr txBox="1"/>
          <p:nvPr/>
        </p:nvSpPr>
        <p:spPr>
          <a:xfrm>
            <a:off x="426718" y="340359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085" name="弗2:11-22"/>
          <p:cNvSpPr txBox="1"/>
          <p:nvPr/>
        </p:nvSpPr>
        <p:spPr>
          <a:xfrm>
            <a:off x="426719" y="1295400"/>
            <a:ext cx="6995160" cy="5217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“ 所以，你们要弃绝</a:t>
            </a:r>
            <a:r>
              <a:rPr>
                <a:solidFill>
                  <a:srgbClr val="FF2600"/>
                </a:solidFill>
              </a:rPr>
              <a:t>谎言</a:t>
            </a:r>
            <a:r>
              <a:t>，各人与邻舍说实话，因为我们是互相为肢体。”（弗4:25）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“你们是出于你们的父魔鬼，你们父的私欲你们偏要行。他从起初是杀人的，不守真理，因他心里没有真理。他说谎是出于自己；因他本来是说谎的，也是说谎之人的父”（约8:44）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9" name="讲题：在基督里合一"/>
          <p:cNvSpPr txBox="1"/>
          <p:nvPr/>
        </p:nvSpPr>
        <p:spPr>
          <a:xfrm>
            <a:off x="426718" y="340360"/>
            <a:ext cx="6461764" cy="72643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 anchor="b">
            <a:spAutoFit/>
          </a:bodyPr>
          <a:lstStyle>
            <a:lvl1pPr>
              <a:lnSpc>
                <a:spcPct val="90000"/>
              </a:lnSpc>
              <a:defRPr sz="3600" b="0">
                <a:solidFill>
                  <a:srgbClr val="0433FF"/>
                </a:solidFill>
                <a:latin typeface="SimHei"/>
                <a:ea typeface="SimHei"/>
                <a:cs typeface="SimHei"/>
                <a:sym typeface="SimHei"/>
              </a:defRPr>
            </a:lvl1pPr>
          </a:lstStyle>
          <a:p>
            <a:r>
              <a:t>2. 诚实、赞美、劳动的价值</a:t>
            </a:r>
          </a:p>
        </p:txBody>
      </p:sp>
      <p:sp>
        <p:nvSpPr>
          <p:cNvPr id="1090" name="弗2:11-22"/>
          <p:cNvSpPr txBox="1"/>
          <p:nvPr/>
        </p:nvSpPr>
        <p:spPr>
          <a:xfrm>
            <a:off x="426719" y="1295400"/>
            <a:ext cx="6995160" cy="53441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为什么人会开始说谎，因为相信这会对自己，带来最好的结果，无论是逃避责任、虚假的承诺，都会对自己有利。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我们要视人为“邻舍”，视教会中各人是“互为肢体”，我们就不会以谎言寻求自己的好处。</a:t>
            </a:r>
          </a:p>
          <a:p>
            <a:pPr marL="340893" indent="-340893" algn="just">
              <a:lnSpc>
                <a:spcPct val="90000"/>
              </a:lnSpc>
              <a:spcBef>
                <a:spcPts val="1000"/>
              </a:spcBef>
              <a:buSzPct val="100000"/>
              <a:buChar char="•"/>
              <a:defRPr sz="3400" b="0">
                <a:uFill>
                  <a:solidFill>
                    <a:srgbClr val="FF2600"/>
                  </a:solidFill>
                </a:uFill>
                <a:latin typeface="SimHei"/>
                <a:ea typeface="SimHei"/>
                <a:cs typeface="SimHei"/>
                <a:sym typeface="SimHei"/>
              </a:defRPr>
            </a:pPr>
            <a:r>
              <a:t>我们相信诚实，最终是会带来美好结果的。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enutzerdefiniertes Design">
  <a:themeElements>
    <a:clrScheme name="Benutzerdefiniertes Desig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enutzerdefiniertes Design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Benutzerdefiniertes Desig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4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1202</Words>
  <Application>Microsoft Office PowerPoint</Application>
  <PresentationFormat>Bildschirmpräsentation (4:3)</PresentationFormat>
  <Paragraphs>183</Paragraphs>
  <Slides>23</Slides>
  <Notes>23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23</vt:i4>
      </vt:variant>
    </vt:vector>
  </HeadingPairs>
  <TitlesOfParts>
    <vt:vector size="24" baseType="lpstr">
      <vt:lpstr>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  <vt:lpstr>Folie 9</vt:lpstr>
      <vt:lpstr>Folie 10</vt:lpstr>
      <vt:lpstr>Folie 11</vt:lpstr>
      <vt:lpstr>Folie 12</vt:lpstr>
      <vt:lpstr>Folie 13</vt:lpstr>
      <vt:lpstr>Folie 14</vt:lpstr>
      <vt:lpstr>Folie 15</vt:lpstr>
      <vt:lpstr>Folie 16</vt:lpstr>
      <vt:lpstr>Folie 17</vt:lpstr>
      <vt:lpstr>Folie 18</vt:lpstr>
      <vt:lpstr>Folie 19</vt:lpstr>
      <vt:lpstr>Folie 20</vt:lpstr>
      <vt:lpstr>Folie 21</vt:lpstr>
      <vt:lpstr>Folie 22</vt:lpstr>
      <vt:lpstr>Folie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cp:lastModifiedBy>Dongdong</cp:lastModifiedBy>
  <cp:revision>1</cp:revision>
  <dcterms:modified xsi:type="dcterms:W3CDTF">2020-07-06T11:40:52Z</dcterms:modified>
</cp:coreProperties>
</file>