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80" r:id="rId22"/>
    <p:sldId id="281" r:id="rId23"/>
    <p:sldId id="282" r:id="rId2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22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5" name="Shape 10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7" name="Shape 10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Shape 11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2" name="Shape 1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7" name="Shape 11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2" name="Shape 11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7" name="Shape 1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2" name="Shape 1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7" name="Shape 1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Shape 113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3" name="Shape 113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Shape 11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8" name="Shape 11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Shape 11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3" name="Shape 11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Shape 11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8" name="Shape 1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Shape 11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4" name="Shape 11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Shape 1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9" name="Shape 1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4" name="Shape 11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1" name="Shape 10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6" name="Shape 10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Shape 108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7" name="Shape 108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2" name="Shape 10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5" y="0"/>
            <a:ext cx="1871665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5" y="0"/>
            <a:ext cx="187166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1" cy="2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  <p:sldLayoutId id="2147483701" r:id="rId52"/>
    <p:sldLayoutId id="2147483702" r:id="rId53"/>
    <p:sldLayoutId id="2147483703" r:id="rId54"/>
    <p:sldLayoutId id="2147483704" r:id="rId55"/>
    <p:sldLayoutId id="2147483705" r:id="rId56"/>
    <p:sldLayoutId id="2147483706" r:id="rId57"/>
    <p:sldLayoutId id="2147483707" r:id="rId58"/>
    <p:sldLayoutId id="2147483708" r:id="rId59"/>
    <p:sldLayoutId id="2147483709" r:id="rId60"/>
    <p:sldLayoutId id="2147483710" r:id="rId61"/>
    <p:sldLayoutId id="2147483711" r:id="rId62"/>
    <p:sldLayoutId id="2147483712" r:id="rId63"/>
    <p:sldLayoutId id="2147483713" r:id="rId64"/>
    <p:sldLayoutId id="2147483714" r:id="rId65"/>
    <p:sldLayoutId id="2147483715" r:id="rId66"/>
    <p:sldLayoutId id="2147483716" r:id="rId67"/>
    <p:sldLayoutId id="2147483717" r:id="rId68"/>
    <p:sldLayoutId id="2147483718" r:id="rId69"/>
    <p:sldLayoutId id="2147483719" r:id="rId70"/>
    <p:sldLayoutId id="2147483720" r:id="rId71"/>
    <p:sldLayoutId id="2147483721" r:id="rId72"/>
    <p:sldLayoutId id="2147483722" r:id="rId73"/>
    <p:sldLayoutId id="2147483723" r:id="rId74"/>
    <p:sldLayoutId id="2147483724" r:id="rId75"/>
    <p:sldLayoutId id="2147483725" r:id="rId76"/>
    <p:sldLayoutId id="2147483726" r:id="rId77"/>
    <p:sldLayoutId id="2147483727" r:id="rId78"/>
    <p:sldLayoutId id="2147483728" r:id="rId79"/>
    <p:sldLayoutId id="2147483729" r:id="rId80"/>
    <p:sldLayoutId id="2147483730" r:id="rId81"/>
    <p:sldLayoutId id="2147483731" r:id="rId82"/>
    <p:sldLayoutId id="2147483732" r:id="rId83"/>
    <p:sldLayoutId id="2147483733" r:id="rId84"/>
    <p:sldLayoutId id="2147483734" r:id="rId85"/>
    <p:sldLayoutId id="2147483735" r:id="rId86"/>
    <p:sldLayoutId id="2147483736" r:id="rId87"/>
    <p:sldLayoutId id="2147483737" r:id="rId88"/>
    <p:sldLayoutId id="2147483738" r:id="rId89"/>
    <p:sldLayoutId id="2147483739" r:id="rId90"/>
    <p:sldLayoutId id="2147483740" r:id="rId91"/>
    <p:sldLayoutId id="2147483741" r:id="rId92"/>
    <p:sldLayoutId id="2147483742" r:id="rId93"/>
    <p:sldLayoutId id="2147483743" r:id="rId94"/>
    <p:sldLayoutId id="2147483744" r:id="rId95"/>
    <p:sldLayoutId id="2147483745" r:id="rId96"/>
    <p:sldLayoutId id="2147483746" r:id="rId97"/>
    <p:sldLayoutId id="2147483747" r:id="rId98"/>
    <p:sldLayoutId id="2147483748" r:id="rId99"/>
    <p:sldLayoutId id="2147483749" r:id="rId100"/>
    <p:sldLayoutId id="2147483750" r:id="rId101"/>
    <p:sldLayoutId id="2147483751" r:id="rId102"/>
    <p:sldLayoutId id="2147483752" r:id="rId103"/>
    <p:sldLayoutId id="2147483753" r:id="rId104"/>
    <p:sldLayoutId id="2147483754" r:id="rId105"/>
    <p:sldLayoutId id="2147483755" r:id="rId106"/>
    <p:sldLayoutId id="2147483756" r:id="rId107"/>
    <p:sldLayoutId id="2147483757" r:id="rId108"/>
    <p:sldLayoutId id="2147483758" r:id="rId109"/>
    <p:sldLayoutId id="2147483759" r:id="rId110"/>
    <p:sldLayoutId id="2147483760" r:id="rId111"/>
    <p:sldLayoutId id="2147483761" r:id="rId112"/>
    <p:sldLayoutId id="2147483762" r:id="rId11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340359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讲题：有神形象的新生活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399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弗4:17-32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诚实、赞美、劳动的价值</a:t>
            </a:r>
          </a:p>
        </p:txBody>
      </p:sp>
      <p:sp>
        <p:nvSpPr>
          <p:cNvPr id="1095" name="弗2:11-22"/>
          <p:cNvSpPr txBox="1"/>
          <p:nvPr/>
        </p:nvSpPr>
        <p:spPr>
          <a:xfrm>
            <a:off x="426719" y="1295400"/>
            <a:ext cx="6995160" cy="4922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“</a:t>
            </a:r>
            <a:r>
              <a:rPr>
                <a:solidFill>
                  <a:srgbClr val="FF2600"/>
                </a:solidFill>
              </a:rPr>
              <a:t>生气</a:t>
            </a:r>
            <a:r>
              <a:t>却不要犯罪；不可含怒到日落，”（弗4:26）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“生气却不要犯罪”，也没有说生气是个问题，但若果生气后犯罪，那才是问题。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我们可以生气，但不可以含怒到日落。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我们不可被情绪控制着我们。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诚实、赞美、劳动的价值</a:t>
            </a:r>
          </a:p>
        </p:txBody>
      </p:sp>
      <p:sp>
        <p:nvSpPr>
          <p:cNvPr id="1100" name="弗2:11-22"/>
          <p:cNvSpPr txBox="1"/>
          <p:nvPr/>
        </p:nvSpPr>
        <p:spPr>
          <a:xfrm>
            <a:off x="426719" y="1295400"/>
            <a:ext cx="6995160" cy="4541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耶稣说：“</a:t>
            </a:r>
            <a:r>
              <a:rPr sz="1381">
                <a:solidFill>
                  <a:srgbClr val="AAAAAA"/>
                </a:solidFill>
                <a:uFill>
                  <a:solidFill>
                    <a:srgbClr val="AAAAAA"/>
                  </a:solidFill>
                </a:uFill>
              </a:rPr>
              <a:t>21</a:t>
            </a:r>
            <a:r>
              <a:t>“你们听过有对古人说：『不可杀人』；『凡杀人的，必须受审判。』</a:t>
            </a:r>
            <a:r>
              <a:rPr sz="1381">
                <a:solidFill>
                  <a:srgbClr val="AAAAAA"/>
                </a:solidFill>
                <a:uFill>
                  <a:solidFill>
                    <a:srgbClr val="AAAAAA"/>
                  </a:solidFill>
                </a:uFill>
              </a:rPr>
              <a:t>22</a:t>
            </a:r>
            <a:r>
              <a:t>但是我告诉你们：凡向弟兄动怒的，必须受审判；凡骂弟兄是废物的，必须受议会的审判；凡骂弟兄是白痴的，必须遭受地狱的火。”（太5:21-22，和合本修订本）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诚实、赞美、劳动的价值</a:t>
            </a:r>
          </a:p>
        </p:txBody>
      </p:sp>
      <p:sp>
        <p:nvSpPr>
          <p:cNvPr id="1105" name="弗2:11-22"/>
          <p:cNvSpPr txBox="1"/>
          <p:nvPr/>
        </p:nvSpPr>
        <p:spPr>
          <a:xfrm>
            <a:off x="426719" y="1295400"/>
            <a:ext cx="6995160" cy="4373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uFill>
                  <a:solidFill>
                    <a:srgbClr val="000000"/>
                  </a:solidFill>
                </a:uFill>
              </a:rPr>
              <a:t>保罗也留意到，言语的力量，“</a:t>
            </a:r>
            <a:r>
              <a:rPr>
                <a:solidFill>
                  <a:srgbClr val="FF2600"/>
                </a:solidFill>
              </a:rPr>
              <a:t>污秽的言语</a:t>
            </a:r>
            <a:r>
              <a:rPr>
                <a:uFill>
                  <a:solidFill>
                    <a:srgbClr val="000000"/>
                  </a:solidFill>
                </a:uFill>
              </a:rPr>
              <a:t>一句不可出口，只要随事说造就人的好话，叫听见的人得益处。”（弗4:29）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挑起争端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骂弟兄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粗言秽语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诚实、赞美、劳动的价值</a:t>
            </a:r>
          </a:p>
        </p:txBody>
      </p:sp>
      <p:sp>
        <p:nvSpPr>
          <p:cNvPr id="1110" name="弗2:11-22"/>
          <p:cNvSpPr txBox="1"/>
          <p:nvPr/>
        </p:nvSpPr>
        <p:spPr>
          <a:xfrm>
            <a:off x="426719" y="1295400"/>
            <a:ext cx="6995160" cy="3444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今天我们还注意到</a:t>
            </a:r>
            <a:r>
              <a:rPr>
                <a:solidFill>
                  <a:srgbClr val="FF2600"/>
                </a:solidFill>
              </a:rPr>
              <a:t>性骚扰</a:t>
            </a:r>
            <a:r>
              <a:t>的话题，也是基督徒不应该说的，比如一些黄色笑话，暗示或明示的性邀约，缠绕或跟纵行为，发送相关短讯或图片等，若令到另一方感到受冒犯，已经是性骚扰。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诚实、赞美、劳动的价值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26719" y="1295400"/>
            <a:ext cx="6995160" cy="302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还有一些</a:t>
            </a:r>
            <a:r>
              <a:rPr>
                <a:solidFill>
                  <a:srgbClr val="FF2600"/>
                </a:solidFill>
              </a:rPr>
              <a:t>批评的话</a:t>
            </a:r>
            <a:r>
              <a:t>，也是挺伤害人的。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保罗说：“只要随事说造就人的好话，叫听见的人得益处。”（弗4:29）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诚实、赞美、劳动的价值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26719" y="1295400"/>
            <a:ext cx="6995160" cy="234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保罗说：“从前</a:t>
            </a:r>
            <a:r>
              <a:rPr>
                <a:solidFill>
                  <a:srgbClr val="FF2600"/>
                </a:solidFill>
              </a:rPr>
              <a:t>偷窃</a:t>
            </a:r>
            <a:r>
              <a:t>的，不要再偷；总要</a:t>
            </a:r>
            <a:r>
              <a:rPr>
                <a:solidFill>
                  <a:srgbClr val="FF2600"/>
                </a:solidFill>
              </a:rPr>
              <a:t>劳力</a:t>
            </a:r>
            <a:r>
              <a:t>，亲手做正经事，就可有余分给那缺少的人。”（弗4:28）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诚实、赞美、劳动的价值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26719" y="1295400"/>
            <a:ext cx="6995160" cy="302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保罗特别点出，“也</a:t>
            </a:r>
            <a:r>
              <a:rPr>
                <a:solidFill>
                  <a:srgbClr val="FF2600"/>
                </a:solidFill>
              </a:rPr>
              <a:t>不可给魔鬼留地步</a:t>
            </a:r>
            <a:r>
              <a:t>。”（弗4:27）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保罗在30节说：“</a:t>
            </a:r>
            <a:r>
              <a:rPr>
                <a:solidFill>
                  <a:srgbClr val="FF2600"/>
                </a:solidFill>
              </a:rPr>
              <a:t>不要叫神的圣灵担忧</a:t>
            </a:r>
            <a:r>
              <a:t>；你们原是受了他的印记，等候得赎的日子来到。”（弗4:30）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讲题：在基督里合一"/>
          <p:cNvSpPr txBox="1"/>
          <p:nvPr/>
        </p:nvSpPr>
        <p:spPr>
          <a:xfrm>
            <a:off x="426718" y="340359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恩慈、怜悯、饶恕的人生</a:t>
            </a:r>
          </a:p>
        </p:txBody>
      </p:sp>
      <p:sp>
        <p:nvSpPr>
          <p:cNvPr id="1131" name="弗2:11-22"/>
          <p:cNvSpPr txBox="1"/>
          <p:nvPr/>
        </p:nvSpPr>
        <p:spPr>
          <a:xfrm>
            <a:off x="426719" y="1295399"/>
            <a:ext cx="6995160" cy="5217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“31一切</a:t>
            </a:r>
            <a:r>
              <a:rPr>
                <a:solidFill>
                  <a:srgbClr val="FF2600"/>
                </a:solidFill>
              </a:rPr>
              <a:t>苦毒</a:t>
            </a:r>
            <a:r>
              <a:t>、恼恨、忿怒、嚷闹、毁谤，并一切的</a:t>
            </a:r>
            <a:r>
              <a:rPr>
                <a:solidFill>
                  <a:srgbClr val="FF2600"/>
                </a:solidFill>
              </a:rPr>
              <a:t>恶毒</a:t>
            </a:r>
            <a:r>
              <a:t>，都当从你们中间除掉；32并要以</a:t>
            </a:r>
            <a:r>
              <a:rPr>
                <a:solidFill>
                  <a:srgbClr val="008F00"/>
                </a:solidFill>
                <a:uFill>
                  <a:solidFill>
                    <a:srgbClr val="008F00"/>
                  </a:solidFill>
                </a:uFill>
              </a:rPr>
              <a:t>恩慈相待</a:t>
            </a:r>
            <a:r>
              <a:rPr>
                <a:solidFill>
                  <a:srgbClr val="008F00"/>
                </a:solidFill>
              </a:rPr>
              <a:t>，存</a:t>
            </a:r>
            <a:r>
              <a:rPr>
                <a:solidFill>
                  <a:srgbClr val="008F00"/>
                </a:solidFill>
                <a:uFill>
                  <a:solidFill>
                    <a:srgbClr val="008F00"/>
                  </a:solidFill>
                </a:uFill>
              </a:rPr>
              <a:t>怜悯的心</a:t>
            </a:r>
            <a:r>
              <a:rPr>
                <a:solidFill>
                  <a:srgbClr val="008F00"/>
                </a:solidFill>
              </a:rPr>
              <a:t>，</a:t>
            </a:r>
            <a:r>
              <a:rPr>
                <a:solidFill>
                  <a:srgbClr val="008F00"/>
                </a:solidFill>
                <a:uFill>
                  <a:solidFill>
                    <a:srgbClr val="008F00"/>
                  </a:solidFill>
                </a:uFill>
              </a:rPr>
              <a:t>彼此饶恕</a:t>
            </a:r>
            <a:r>
              <a:t>，正如神在基督里饶恕了你们一样。”（弗4:31-32）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保罗一连说出几个词语，从内心到言语，都是充满毒素的，而那些毒素，伤害了别人，更伤害了自己。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恩慈、怜悯、饶恕的人生</a:t>
            </a:r>
          </a:p>
        </p:txBody>
      </p:sp>
      <p:sp>
        <p:nvSpPr>
          <p:cNvPr id="1136" name="弗2:11-22"/>
          <p:cNvSpPr txBox="1"/>
          <p:nvPr/>
        </p:nvSpPr>
        <p:spPr>
          <a:xfrm>
            <a:off x="426719" y="1295400"/>
            <a:ext cx="6995160" cy="3571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可能我们都认为是别人的错，是其他人不公平，亏待了自己，甚至那个人是最亲密的人。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因为我们都带有期待，我们都期待被爱，被欣赏，当人人都带有这个期待，就人人都不能得到满足了。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恩慈、怜悯、饶恕的人生</a:t>
            </a:r>
          </a:p>
        </p:txBody>
      </p:sp>
      <p:sp>
        <p:nvSpPr>
          <p:cNvPr id="1141" name="弗2:11-22"/>
          <p:cNvSpPr txBox="1"/>
          <p:nvPr/>
        </p:nvSpPr>
        <p:spPr>
          <a:xfrm>
            <a:off x="426719" y="1295400"/>
            <a:ext cx="6995160" cy="4668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我们被爱的满足，只有从神那里可以得到！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我们只有经历从神而来的爱，那无条件，饶恕的爱，我们才能得着满足。因此，我们可以学习神的爱，去爱其他人，去饶恕其他人，将生命中的苦毒，通通排除出去，通通脱离，我们才能够成为自由的人。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340359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6995160" cy="3773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uFill>
                  <a:solidFill>
                    <a:srgbClr val="9437FF"/>
                  </a:solidFill>
                </a:uFill>
              </a:rPr>
              <a:t>圣经的标题是“旧人和新人”，“新生活的守则”。</a:t>
            </a:r>
          </a:p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uFill>
                  <a:solidFill>
                    <a:srgbClr val="9437FF"/>
                  </a:solidFill>
                </a:uFill>
              </a:rPr>
              <a:t>今日的经文，用穿食服的比喻，带出基督徒生命要改变！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恩慈、怜悯、饶恕的人生</a:t>
            </a:r>
          </a:p>
        </p:txBody>
      </p:sp>
      <p:sp>
        <p:nvSpPr>
          <p:cNvPr id="1146" name="弗2:11-22"/>
          <p:cNvSpPr txBox="1"/>
          <p:nvPr/>
        </p:nvSpPr>
        <p:spPr>
          <a:xfrm>
            <a:off x="426719" y="1295400"/>
            <a:ext cx="6995160" cy="302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约一4:19，“我们爱，因为神先爱我们。”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我们要听神的话，我们聆听圣灵的声音，我们安静，用心去感受神的爱。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总结：</a:t>
            </a:r>
          </a:p>
        </p:txBody>
      </p:sp>
      <p:sp>
        <p:nvSpPr>
          <p:cNvPr id="1152" name="弗2:11-22"/>
          <p:cNvSpPr txBox="1"/>
          <p:nvPr/>
        </p:nvSpPr>
        <p:spPr>
          <a:xfrm>
            <a:off x="426718" y="1295400"/>
            <a:ext cx="7241625" cy="2249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/>
              <a:t>说到生命的改变</a:t>
            </a:r>
            <a:r>
              <a:rPr dirty="0"/>
              <a:t>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dirty="0" err="1"/>
              <a:t>保罗其中一个比喻，就说到要“脱去旧人”和“穿上新人</a:t>
            </a:r>
            <a:r>
              <a:rPr dirty="0"/>
              <a:t>”，</a:t>
            </a:r>
            <a:r>
              <a:rPr dirty="0" err="1"/>
              <a:t>仿似一个人穿衣服的改变，也是带来身分的改变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讲题：在基督里合一"/>
          <p:cNvSpPr txBox="1"/>
          <p:nvPr/>
        </p:nvSpPr>
        <p:spPr>
          <a:xfrm>
            <a:off x="426718" y="340359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总结：</a:t>
            </a:r>
          </a:p>
        </p:txBody>
      </p:sp>
      <p:sp>
        <p:nvSpPr>
          <p:cNvPr id="1157" name="弗2:11-22"/>
          <p:cNvSpPr txBox="1"/>
          <p:nvPr/>
        </p:nvSpPr>
        <p:spPr>
          <a:xfrm>
            <a:off x="426719" y="1295399"/>
            <a:ext cx="6995160" cy="2593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谎言、生气、污秽的言语、偷窃的问题，看来是道德的问题。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其实在背后是基督徒身份的问题，我们不要成为魔鬼之子。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总结：</a:t>
            </a:r>
          </a:p>
        </p:txBody>
      </p:sp>
      <p:sp>
        <p:nvSpPr>
          <p:cNvPr id="1162" name="弗2:11-22"/>
          <p:cNvSpPr txBox="1"/>
          <p:nvPr/>
        </p:nvSpPr>
        <p:spPr>
          <a:xfrm>
            <a:off x="426719" y="1295400"/>
            <a:ext cx="6995160" cy="381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以</a:t>
            </a:r>
            <a:r>
              <a:rPr>
                <a:uFill>
                  <a:solidFill>
                    <a:srgbClr val="008F00"/>
                  </a:solidFill>
                </a:uFill>
              </a:rPr>
              <a:t>恩慈相待</a:t>
            </a:r>
            <a:r>
              <a:t>，存</a:t>
            </a:r>
            <a:r>
              <a:rPr>
                <a:uFill>
                  <a:solidFill>
                    <a:srgbClr val="008F00"/>
                  </a:solidFill>
                </a:uFill>
              </a:rPr>
              <a:t>怜悯的心</a:t>
            </a:r>
            <a:r>
              <a:t>，</a:t>
            </a:r>
            <a:r>
              <a:rPr>
                <a:uFill>
                  <a:solidFill>
                    <a:srgbClr val="008F00"/>
                  </a:solidFill>
                </a:uFill>
              </a:rPr>
              <a:t>彼此饶恕</a:t>
            </a:r>
            <a:r>
              <a:t>，正如神在基督里饶恕了你们一样。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”我们要听神的话，我们聆听圣灵的声音，我们安静，用心去感受神的爱。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426718" y="475869"/>
            <a:ext cx="695359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1. “</a:t>
            </a:r>
            <a:r>
              <a:rPr dirty="0" err="1"/>
              <a:t>脱去旧人”和“穿上新人</a:t>
            </a:r>
            <a:r>
              <a:rPr dirty="0"/>
              <a:t>”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26719" y="1295399"/>
            <a:ext cx="6995160" cy="2473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怎样成为基督徒？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经文说：“</a:t>
            </a:r>
            <a:r>
              <a:rPr sz="1381">
                <a:solidFill>
                  <a:srgbClr val="AAAAAA"/>
                </a:solidFill>
                <a:uFill>
                  <a:solidFill>
                    <a:srgbClr val="AAAAAA"/>
                  </a:solidFill>
                </a:uFill>
              </a:rPr>
              <a:t>9</a:t>
            </a:r>
            <a:r>
              <a:t>你若口里认耶稣为主，心里信神叫他从死里复活，就必得救。”（罗10:9）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426718" y="475870"/>
            <a:ext cx="6737570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1. “</a:t>
            </a:r>
            <a:r>
              <a:rPr dirty="0" err="1"/>
              <a:t>脱去旧人”和“穿上新人</a:t>
            </a:r>
            <a:r>
              <a:rPr dirty="0"/>
              <a:t>”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26719" y="1295400"/>
            <a:ext cx="6995160" cy="4119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说到生命的改变，保罗其中一个比喻，就说到要“脱去旧人”和“穿上新人”，仿似一个人穿衣服的改变，也是带来身分的改变。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好像一个囚犯，脱去牢狱的衣服，重新穿上真正属于他的衣服，那种自由自信的样子。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426718" y="475870"/>
            <a:ext cx="6809578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1. “</a:t>
            </a:r>
            <a:r>
              <a:rPr dirty="0" err="1"/>
              <a:t>脱去旧人”和“穿上新人</a:t>
            </a:r>
            <a:r>
              <a:rPr dirty="0"/>
              <a:t>”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26719" y="1295400"/>
            <a:ext cx="6995160" cy="3444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保罗说到，“不要再像外邦人存虚妄的心行事。”他们原来是外邦人来的，但那是虚妄的心、与神隔绝的生命，那时是无知、刚硬、良心丧尽、放縰私欲、行种种污秽的日子。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426718" y="475870"/>
            <a:ext cx="6737570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1. “</a:t>
            </a:r>
            <a:r>
              <a:rPr dirty="0" err="1"/>
              <a:t>脱去旧人”和“穿上新人</a:t>
            </a:r>
            <a:r>
              <a:rPr dirty="0"/>
              <a:t>”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26719" y="1295400"/>
            <a:ext cx="6995160" cy="289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如今是学了基督，听过他的道、领了他的教、学了他的真理，心志应当改换一新了。应当从这些恶行中，变为有基督的形象，有真理的仁义和圣洁了。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426718" y="475870"/>
            <a:ext cx="6737570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1. “</a:t>
            </a:r>
            <a:r>
              <a:rPr dirty="0" err="1"/>
              <a:t>脱去旧人”和“穿上新人</a:t>
            </a:r>
            <a:r>
              <a:rPr dirty="0"/>
              <a:t>”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26719" y="1295400"/>
            <a:ext cx="6995160" cy="1925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恢复了神的形象。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神在创造这个世界的时候，祂看一些都是好的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讲题：在基督里合一"/>
          <p:cNvSpPr txBox="1"/>
          <p:nvPr/>
        </p:nvSpPr>
        <p:spPr>
          <a:xfrm>
            <a:off x="426718" y="340359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诚实、赞美、劳动的价值</a:t>
            </a:r>
          </a:p>
        </p:txBody>
      </p:sp>
      <p:sp>
        <p:nvSpPr>
          <p:cNvPr id="1085" name="弗2:11-22"/>
          <p:cNvSpPr txBox="1"/>
          <p:nvPr/>
        </p:nvSpPr>
        <p:spPr>
          <a:xfrm>
            <a:off x="426719" y="1295400"/>
            <a:ext cx="6995160" cy="5217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“ 所以，你们要弃绝</a:t>
            </a:r>
            <a:r>
              <a:rPr>
                <a:solidFill>
                  <a:srgbClr val="FF2600"/>
                </a:solidFill>
              </a:rPr>
              <a:t>谎言</a:t>
            </a:r>
            <a:r>
              <a:t>，各人与邻舍说实话，因为我们是互相为肢体。”（弗4:25）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“你们是出于你们的父魔鬼，你们父的私欲你们偏要行。他从起初是杀人的，不守真理，因他心里没有真理。他说谎是出于自己；因他本来是说谎的，也是说谎之人的父”（约8:44）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诚实、赞美、劳动的价值</a:t>
            </a:r>
          </a:p>
        </p:txBody>
      </p:sp>
      <p:sp>
        <p:nvSpPr>
          <p:cNvPr id="1090" name="弗2:11-22"/>
          <p:cNvSpPr txBox="1"/>
          <p:nvPr/>
        </p:nvSpPr>
        <p:spPr>
          <a:xfrm>
            <a:off x="426719" y="1295400"/>
            <a:ext cx="6995160" cy="5344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为什么人会开始说谎，因为相信这会对自己，带来最好的结果，无论是逃避责任、虚假的承诺，都会对自己有利。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我们要视人为“邻舍”，视教会中各人是“互为肢体”，我们就不会以谎言寻求自己的好处。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我们相信诚实，最终是会带来美好结果的。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1202</Words>
  <Application>Microsoft Office PowerPoint</Application>
  <PresentationFormat>Bildschirmpräsentation (4:3)</PresentationFormat>
  <Paragraphs>183</Paragraphs>
  <Slides>23</Slides>
  <Notes>23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Dongdong</cp:lastModifiedBy>
  <cp:revision>1</cp:revision>
  <dcterms:modified xsi:type="dcterms:W3CDTF">2020-07-06T11:40:52Z</dcterms:modified>
</cp:coreProperties>
</file>