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091" r:id="rId3"/>
    <p:sldId id="19893" r:id="rId4"/>
    <p:sldId id="1780" r:id="rId5"/>
    <p:sldId id="19894" r:id="rId6"/>
    <p:sldId id="1781" r:id="rId7"/>
    <p:sldId id="19895" r:id="rId8"/>
    <p:sldId id="19896" r:id="rId9"/>
    <p:sldId id="19897" r:id="rId10"/>
    <p:sldId id="178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C5E1-BE1D-4C0E-8255-75F5C68B2F26}" type="datetimeFigureOut">
              <a:rPr lang="zh-CN" altLang="en-US" smtClean="0"/>
              <a:t>2020/6/21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D372-FE64-48EE-A8CE-35A7B13B79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83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幻灯片图像占位符 1">
            <a:extLst>
              <a:ext uri="{FF2B5EF4-FFF2-40B4-BE49-F238E27FC236}">
                <a16:creationId xmlns:a16="http://schemas.microsoft.com/office/drawing/2014/main" id="{45C1CAC9-9D61-4610-9A30-00C59C1D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9038" y="1252538"/>
            <a:ext cx="4506912" cy="33813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备注占位符 2">
            <a:extLst>
              <a:ext uri="{FF2B5EF4-FFF2-40B4-BE49-F238E27FC236}">
                <a16:creationId xmlns:a16="http://schemas.microsoft.com/office/drawing/2014/main" id="{762F4206-1D2E-4F97-A60A-63EEDD1E5E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/>
              <a:t>证道题目可以在当月月报上找到。</a:t>
            </a:r>
            <a:endParaRPr kumimoji="0"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/>
              <a:t>标题为</a:t>
            </a:r>
            <a:r>
              <a:rPr kumimoji="0" lang="de-DE" altLang="zh-CN"/>
              <a:t>42</a:t>
            </a:r>
            <a:r>
              <a:rPr kumimoji="0" lang="zh-CN" altLang="en-US"/>
              <a:t>正文字体</a:t>
            </a:r>
            <a:r>
              <a:rPr kumimoji="0" lang="en-US" altLang="zh-CN"/>
              <a:t>66</a:t>
            </a:r>
            <a:r>
              <a:rPr kumimoji="0" lang="zh-CN" altLang="en-US"/>
              <a:t>。</a:t>
            </a:r>
          </a:p>
        </p:txBody>
      </p:sp>
      <p:sp>
        <p:nvSpPr>
          <p:cNvPr id="233476" name="灯片编号占位符 3">
            <a:extLst>
              <a:ext uri="{FF2B5EF4-FFF2-40B4-BE49-F238E27FC236}">
                <a16:creationId xmlns:a16="http://schemas.microsoft.com/office/drawing/2014/main" id="{4327317C-FDA0-4222-A2C4-F52B39488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791536-C4C9-4137-8424-EDD251AA2A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幻灯片图像占位符 1">
            <a:extLst>
              <a:ext uri="{FF2B5EF4-FFF2-40B4-BE49-F238E27FC236}">
                <a16:creationId xmlns:a16="http://schemas.microsoft.com/office/drawing/2014/main" id="{5D3B9EF3-1038-4541-A97C-083E4B89C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备注占位符 2">
            <a:extLst>
              <a:ext uri="{FF2B5EF4-FFF2-40B4-BE49-F238E27FC236}">
                <a16:creationId xmlns:a16="http://schemas.microsoft.com/office/drawing/2014/main" id="{AFB3F7DA-736A-4EC0-9C7D-FD0146446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35524" name="灯片编号占位符 3">
            <a:extLst>
              <a:ext uri="{FF2B5EF4-FFF2-40B4-BE49-F238E27FC236}">
                <a16:creationId xmlns:a16="http://schemas.microsoft.com/office/drawing/2014/main" id="{5271DBAC-4849-4A34-8AA0-85DC7050A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509E0-93BF-4217-B09D-773622ADA1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幻灯片图像占位符 1">
            <a:extLst>
              <a:ext uri="{FF2B5EF4-FFF2-40B4-BE49-F238E27FC236}">
                <a16:creationId xmlns:a16="http://schemas.microsoft.com/office/drawing/2014/main" id="{DC7D57B0-BBB5-4606-823D-EAFB0744DB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备注占位符 2">
            <a:extLst>
              <a:ext uri="{FF2B5EF4-FFF2-40B4-BE49-F238E27FC236}">
                <a16:creationId xmlns:a16="http://schemas.microsoft.com/office/drawing/2014/main" id="{85450A3A-BFA6-48FD-9FE2-EEB5CF81E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37572" name="灯片编号占位符 3">
            <a:extLst>
              <a:ext uri="{FF2B5EF4-FFF2-40B4-BE49-F238E27FC236}">
                <a16:creationId xmlns:a16="http://schemas.microsoft.com/office/drawing/2014/main" id="{1EAEAC6F-37B0-43AF-AF8A-CF0475796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CF6635-8527-4283-A85C-E7D6F9D6A3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幻灯片图像占位符 1">
            <a:extLst>
              <a:ext uri="{FF2B5EF4-FFF2-40B4-BE49-F238E27FC236}">
                <a16:creationId xmlns:a16="http://schemas.microsoft.com/office/drawing/2014/main" id="{8F4F329B-2044-459C-B33F-DD85A2174F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备注占位符 2">
            <a:extLst>
              <a:ext uri="{FF2B5EF4-FFF2-40B4-BE49-F238E27FC236}">
                <a16:creationId xmlns:a16="http://schemas.microsoft.com/office/drawing/2014/main" id="{AD13D5DE-26A7-4303-AAE2-6935C500F4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39620" name="灯片编号占位符 3">
            <a:extLst>
              <a:ext uri="{FF2B5EF4-FFF2-40B4-BE49-F238E27FC236}">
                <a16:creationId xmlns:a16="http://schemas.microsoft.com/office/drawing/2014/main" id="{E62E4E61-444C-40C7-8F4D-E9C8E63F8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49E00-7DB1-4EF9-B3A5-B96982C79A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幻灯片图像占位符 1">
            <a:extLst>
              <a:ext uri="{FF2B5EF4-FFF2-40B4-BE49-F238E27FC236}">
                <a16:creationId xmlns:a16="http://schemas.microsoft.com/office/drawing/2014/main" id="{FB906588-7ECF-44C8-8CDF-385038FC1E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备注占位符 2">
            <a:extLst>
              <a:ext uri="{FF2B5EF4-FFF2-40B4-BE49-F238E27FC236}">
                <a16:creationId xmlns:a16="http://schemas.microsoft.com/office/drawing/2014/main" id="{5C6CE719-98A8-436B-909D-FE010206DC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41668" name="灯片编号占位符 3">
            <a:extLst>
              <a:ext uri="{FF2B5EF4-FFF2-40B4-BE49-F238E27FC236}">
                <a16:creationId xmlns:a16="http://schemas.microsoft.com/office/drawing/2014/main" id="{5150B054-C4BF-4FC0-9A72-8B65B290F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DC4742-E520-4080-A0FB-70E4ED3D45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幻灯片图像占位符 1">
            <a:extLst>
              <a:ext uri="{FF2B5EF4-FFF2-40B4-BE49-F238E27FC236}">
                <a16:creationId xmlns:a16="http://schemas.microsoft.com/office/drawing/2014/main" id="{695CFB6B-8D6F-478C-85A1-7A8C0C73CA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备注占位符 2">
            <a:extLst>
              <a:ext uri="{FF2B5EF4-FFF2-40B4-BE49-F238E27FC236}">
                <a16:creationId xmlns:a16="http://schemas.microsoft.com/office/drawing/2014/main" id="{118318A8-EB9A-45CA-A861-BB441D5EB9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43716" name="灯片编号占位符 3">
            <a:extLst>
              <a:ext uri="{FF2B5EF4-FFF2-40B4-BE49-F238E27FC236}">
                <a16:creationId xmlns:a16="http://schemas.microsoft.com/office/drawing/2014/main" id="{43E22AB1-25C7-4207-BF7A-71C2835F0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8D857-F950-47F3-A9FB-5A04C8EB63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幻灯片图像占位符 1">
            <a:extLst>
              <a:ext uri="{FF2B5EF4-FFF2-40B4-BE49-F238E27FC236}">
                <a16:creationId xmlns:a16="http://schemas.microsoft.com/office/drawing/2014/main" id="{458C84FF-9E93-456D-8757-B0493C89C7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备注占位符 2">
            <a:extLst>
              <a:ext uri="{FF2B5EF4-FFF2-40B4-BE49-F238E27FC236}">
                <a16:creationId xmlns:a16="http://schemas.microsoft.com/office/drawing/2014/main" id="{3B318A27-E484-45D9-A475-93F6D30A5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45764" name="灯片编号占位符 3">
            <a:extLst>
              <a:ext uri="{FF2B5EF4-FFF2-40B4-BE49-F238E27FC236}">
                <a16:creationId xmlns:a16="http://schemas.microsoft.com/office/drawing/2014/main" id="{63DFE603-6F1C-4F00-BE74-695022CD6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877B3-4426-4DD8-8A24-E035595B94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幻灯片图像占位符 1">
            <a:extLst>
              <a:ext uri="{FF2B5EF4-FFF2-40B4-BE49-F238E27FC236}">
                <a16:creationId xmlns:a16="http://schemas.microsoft.com/office/drawing/2014/main" id="{C12B952C-9F76-4AEA-9021-FF1DB76B32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备注占位符 2">
            <a:extLst>
              <a:ext uri="{FF2B5EF4-FFF2-40B4-BE49-F238E27FC236}">
                <a16:creationId xmlns:a16="http://schemas.microsoft.com/office/drawing/2014/main" id="{0B5E0141-2DCB-4DA1-8924-A1F7EB040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47812" name="灯片编号占位符 3">
            <a:extLst>
              <a:ext uri="{FF2B5EF4-FFF2-40B4-BE49-F238E27FC236}">
                <a16:creationId xmlns:a16="http://schemas.microsoft.com/office/drawing/2014/main" id="{8B826C93-22A6-42DB-9A7B-8EB9651F8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4F9551-1D6A-4B83-81E6-EDC3D2C959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幻灯片图像占位符 1">
            <a:extLst>
              <a:ext uri="{FF2B5EF4-FFF2-40B4-BE49-F238E27FC236}">
                <a16:creationId xmlns:a16="http://schemas.microsoft.com/office/drawing/2014/main" id="{3A9AE89F-68E4-47EE-8EF1-F4B07CED0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备注占位符 2">
            <a:extLst>
              <a:ext uri="{FF2B5EF4-FFF2-40B4-BE49-F238E27FC236}">
                <a16:creationId xmlns:a16="http://schemas.microsoft.com/office/drawing/2014/main" id="{9CCE2C79-A28E-4656-AAB5-21A4AF018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讲道内容可在周五晚上或周六早上从同工处获得。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请尽量在周六</a:t>
            </a:r>
            <a:r>
              <a:rPr lang="en-US" altLang="zh-CN"/>
              <a:t>14</a:t>
            </a:r>
            <a:r>
              <a:rPr lang="zh-CN" altLang="en-US"/>
              <a:t>点之前将讲道内容更新。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牧师提供的讲道大纲是繁体字的，请尽量转换成简体字。推荐网站：</a:t>
            </a:r>
            <a:r>
              <a:rPr lang="de-DE" altLang="zh-CN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正文内容是由牧师逐项播放的，请为每项内容加入动画。</a:t>
            </a:r>
            <a:endParaRPr lang="en-US" altLang="zh-CN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/>
              <a:t>请保持正文对齐，</a:t>
            </a:r>
            <a:r>
              <a:rPr lang="zh-CN" altLang="de-DE"/>
              <a:t>标题为</a:t>
            </a:r>
            <a:r>
              <a:rPr lang="de-DE" altLang="zh-CN"/>
              <a:t>36</a:t>
            </a:r>
            <a:r>
              <a:rPr lang="zh-CN" altLang="de-DE"/>
              <a:t>，</a:t>
            </a:r>
            <a:r>
              <a:rPr lang="zh-CN" altLang="en-US"/>
              <a:t>字体</a:t>
            </a:r>
            <a:r>
              <a:rPr lang="en-US" altLang="zh-CN"/>
              <a:t>34</a:t>
            </a:r>
            <a:r>
              <a:rPr lang="zh-CN" altLang="en-US"/>
              <a:t>。</a:t>
            </a:r>
            <a:endParaRPr lang="de-DE" altLang="zh-CN"/>
          </a:p>
        </p:txBody>
      </p:sp>
      <p:sp>
        <p:nvSpPr>
          <p:cNvPr id="249860" name="灯片编号占位符 3">
            <a:extLst>
              <a:ext uri="{FF2B5EF4-FFF2-40B4-BE49-F238E27FC236}">
                <a16:creationId xmlns:a16="http://schemas.microsoft.com/office/drawing/2014/main" id="{D54F9F4E-C90D-4481-BA61-3376567B2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E0222-A0D3-4718-8ECF-AD1D461A75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C66253-8156-47A0-A260-96F572F7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7E9A-F77B-4839-9A27-6DFE7B4C74E7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A202C9-BF37-41A4-851E-F54519FE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00BCDD-0F6B-485C-8E3E-71523BAE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50FC-14FB-42B1-9B38-CF43BB182501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4291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4A0924-6865-44D3-88BD-643789589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BB1A-C192-4237-9379-74E7B4B7EB87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79C957-180A-4745-B7AA-A268DF03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0DE17A-8391-46DE-A19E-12BB3C19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5D52-826A-42F8-B475-FB71AD14F761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3519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C942A-D023-4AE1-BEA4-F5864D3C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26692-5A0D-4338-B6F0-FAE31D7F239F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D80A0-8D27-44E3-B628-2EEA2E25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2A85CE-36DF-4485-8FC6-6D561071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5877-D01A-461F-9A2D-3AAE6FB2C880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6442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72450A-6E68-4F6C-97CC-0314E639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9082-F10F-4D23-B2A8-53B7DC668A57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D144A7-6235-4AA8-9945-2438620C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FEDD9C-3F47-411F-BB96-9326E6B3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E2DA-F67D-4C70-AD4F-702A89684B7D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471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7CCBE0-09A3-4501-9392-54EEBF7F0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033E-DE55-48F5-91EE-D5A0DDCE0A49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235087-6489-4FCC-A37B-5B62F118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D7EE5-8345-4202-ABAC-86DEBA6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0779-E1DC-4000-AC51-B016DF284A78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4974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BF5E67-81D9-473A-8BA4-C24D7641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C90A-A512-40AE-93F6-B1211AB152C2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1A998E-ED1D-4425-9ABA-15FE345A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B5C05E-7998-4218-9EDA-F6747D7F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6847-7A0F-4B94-BED9-F8D414D700FB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73983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168C790-D0E0-4ED0-9A0D-CC59F6BB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9778F-782E-4A23-8A51-247C3B1F49CB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DD652BD-75A5-4E46-9935-C9037842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428DC0B-9C4F-442C-A1E5-5EADA15A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79564-FF01-47E1-A56E-63D99A408AD0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7987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0554BCF-FD23-4DEE-A350-83F6AF44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BAB7-7DDD-45DD-B38C-622A0E1F5D5E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807FD22-3F07-463C-AE55-AD4B98AA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4C3B396-CF82-4AF4-874D-8B5EEE8F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7BBF-E486-4582-B828-4FBA3273FDDD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3303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6F6CE05-8526-4E81-8A5F-E01C4985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A46D-1A2B-457F-A047-ED5205B87725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5301F7F-D221-4D5E-A591-20975311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C31748E-F365-47F6-AFB1-11960937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4A2F-68D1-4AB9-84A1-0026AD9C405C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670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29F58C9F-B255-44F3-80EA-90A8A273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9D69-7885-4376-A86D-53CDE96CA1F0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D6365F-8D8E-4084-A97F-BC8655A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0C5B595-8ABB-4A8A-822D-1F183FD4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5F5FD-DB7E-4579-8E78-5B5F39F33DE6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48472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BA78C44-4F6D-4092-BE1C-EB461275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1305-C49D-4925-804F-DA5B19A9DA0B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B8C91FD-55C3-4EA3-B2CD-AD77CCD9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8EE549C-67A8-4130-9F6A-780D609F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8AD2-2FE0-4BAF-9212-7BD5A1B23E7B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8306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56E298-578C-472C-9F6B-F5E178C2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D2100-787C-4FCB-83F0-D0CA96B6564D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E7E02C-E248-4EAB-B7D3-5EAD775E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0E631D-E648-44CD-A98B-4F7B9126E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20C6-2749-42FD-A5C1-CF713D0A6D38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0213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50DD80-C3DD-464C-ACEB-FCEC01D1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3A84-6CBC-43D7-8E78-58785D8FC10D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B81EEA7-3302-4C4F-BAF6-1B83DE6D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B88EBD2-A757-491A-8233-01AB4213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A116-559E-47E7-B139-BE01DD7DCD63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55333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613FAD-B282-40F1-910D-852771EF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150F-C9F3-4A30-954B-6579F65E9129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F6FC3D-FBC4-4A5B-AC09-5A1167ED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6CA48C-77C2-4E38-989B-EA44C09E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4E64-9257-4368-8E2C-9E6450BE82D7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2602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FD0A8F-90B5-4B28-89F4-BCFFFAF9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1714-1C70-4061-B7BB-4C30BD766FDE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78AC93-8834-41AD-A79E-19B7111B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274AE0-25FA-4D81-AADA-BFACA64B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DFF4-9B98-4953-A7FB-EE5631F34060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733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90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90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19084B-3D56-4E3B-BC48-4F9A73B3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5661-5104-49AF-9595-4E000E27FDEB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3D384-0581-4543-928B-1A6C5B29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8DF1F9-5160-4657-B315-6584A5E1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7D27-E2D8-4AD0-8646-2917622173D5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6334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67151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825625"/>
            <a:ext cx="3867151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4215F2B-2E9B-4647-9A44-B9658DD2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A8EE-9954-4A7F-BE04-A91572E3EDB4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606CAC4-0FBF-46C9-9E3A-9CA0BBD6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57FDF9-CA66-436C-984F-45050A2F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6488-E943-4D79-A8C5-25F132185117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3718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41" y="1681164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5CD1EAB-8D26-4138-A611-2345C238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351D-5168-4DA4-8648-338EB2F26A76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B272849-7DAF-473A-B4CE-0C124537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AC72893-9B23-43F4-992E-27869731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131C-96ED-4CF2-B559-C4EBD33DCC45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0943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73B83D2-46E9-4479-A467-07396B03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9C2F-9079-41FE-84E5-FEC5F493987C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AC8B0D3-09B7-40F5-949A-91055D83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9B4B1E4-1C11-40A0-A4FD-B20DC277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C2B1-F842-4643-B19D-83072C8EA8D7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50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C1191C9-8723-4E63-BE5A-8DDC222B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F93F-03B7-4587-A5E2-29B68ECED6B2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BF8693A-8091-4DE5-8328-67DD6164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E94DD06-A6E6-49DD-9EB4-BBA039BE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EEC6-5AC6-4DB0-B861-9FF3CFE6D8CA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37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90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AA88F36-F3E7-4505-8B84-1609AC6A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DF33-88A0-4C98-AF17-DC3F0CBF218F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1195612-D163-4344-8519-DD02E4DA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A8E8D6-5A10-4CAE-8B09-48C5CD1F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94FC-F682-498C-8BFF-5407F4F35F2F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225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90" y="987427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CA28B68-8FCD-4678-ABA7-C8931C50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EEC1-99E6-4122-AAD5-5A9558FF2369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2C94CB-D177-454D-AFA9-D9F6F8B8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8146AC6-B58C-45BC-892E-7485EEE7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39E2-5242-4F38-BA63-A69D12C39A98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3549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C57B2ABC-7291-4DA6-98F0-38DE8EF7F24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DB87ABD0-7822-4BA8-9807-0058F40103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68B84913-5685-4342-9925-CEEAAF7E1B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699230AE-4AAC-4877-8E7E-1799ED09BF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D76744-379D-48EB-8F0C-A1D2E14BD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11FF7A-B0BD-434A-BAD8-B6DD5BC078B3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4D7E9C-2F8D-46E2-9F9F-B6D87F10C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A9ADD6-2D89-4C3C-B0F9-612350E19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8DD396-5200-4EF6-BE64-23B55DAFE2C3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5306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B21A2A5C-166F-4F1F-87B6-4C38D7CA27F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ea typeface="SimSun" panose="02010600030101010101" pitchFamily="2" charset="-122"/>
              <a:cs typeface="Arial" charset="0"/>
            </a:endParaRPr>
          </a:p>
        </p:txBody>
      </p:sp>
      <p:pic>
        <p:nvPicPr>
          <p:cNvPr id="27651" name="Grafik 11">
            <a:extLst>
              <a:ext uri="{FF2B5EF4-FFF2-40B4-BE49-F238E27FC236}">
                <a16:creationId xmlns:a16="http://schemas.microsoft.com/office/drawing/2014/main" id="{2B1E796F-F33B-442A-90A4-333E6D47F6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itelplatzhalter 1">
            <a:extLst>
              <a:ext uri="{FF2B5EF4-FFF2-40B4-BE49-F238E27FC236}">
                <a16:creationId xmlns:a16="http://schemas.microsoft.com/office/drawing/2014/main" id="{F010F8D1-8AE0-45CC-A1E1-5C2887E065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27653" name="Textplatzhalter 2">
            <a:extLst>
              <a:ext uri="{FF2B5EF4-FFF2-40B4-BE49-F238E27FC236}">
                <a16:creationId xmlns:a16="http://schemas.microsoft.com/office/drawing/2014/main" id="{EF3671E5-B25E-4B70-9D76-B03BB1235B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800070-B043-498E-A25A-29FA07854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97D85D-8BBC-4880-8863-13EA95747201}" type="datetimeFigureOut">
              <a:rPr lang="de-DE" altLang="de-DE"/>
              <a:pPr>
                <a:defRPr/>
              </a:pPr>
              <a:t>21.06.2020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08F537-D265-4439-8346-75DFAFA5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BB0A10-FB6C-4A13-8317-923BBF785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3244FE-6418-4767-942C-CBCAEC3569D9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4473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itel 1">
            <a:extLst>
              <a:ext uri="{FF2B5EF4-FFF2-40B4-BE49-F238E27FC236}">
                <a16:creationId xmlns:a16="http://schemas.microsoft.com/office/drawing/2014/main" id="{8E22ADFC-887B-4F40-B055-419874F3809C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42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证道</a:t>
            </a:r>
          </a:p>
        </p:txBody>
      </p:sp>
      <p:sp>
        <p:nvSpPr>
          <p:cNvPr id="232451" name="Inhaltsplatzhalter 2">
            <a:extLst>
              <a:ext uri="{FF2B5EF4-FFF2-40B4-BE49-F238E27FC236}">
                <a16:creationId xmlns:a16="http://schemas.microsoft.com/office/drawing/2014/main" id="{4C2BA15C-9BC5-4CEA-BE0B-7CE59AA0B945}"/>
              </a:ext>
            </a:extLst>
          </p:cNvPr>
          <p:cNvSpPr txBox="1">
            <a:spLocks/>
          </p:cNvSpPr>
          <p:nvPr/>
        </p:nvSpPr>
        <p:spPr bwMode="auto">
          <a:xfrm>
            <a:off x="381000" y="1524000"/>
            <a:ext cx="65928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</a:t>
            </a:r>
            <a:endParaRPr kumimoji="0" lang="en-US" altLang="zh-CN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el 1">
            <a:extLst>
              <a:ext uri="{FF2B5EF4-FFF2-40B4-BE49-F238E27FC236}">
                <a16:creationId xmlns:a16="http://schemas.microsoft.com/office/drawing/2014/main" id="{3FC9870A-238E-48A8-90CC-E84A8A5F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236547" name="Inhaltsplatzhalter 2">
            <a:extLst>
              <a:ext uri="{FF2B5EF4-FFF2-40B4-BE49-F238E27FC236}">
                <a16:creationId xmlns:a16="http://schemas.microsoft.com/office/drawing/2014/main" id="{3D539F4F-87C9-4C5B-8054-72BB42A5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2390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引言：</a:t>
            </a:r>
            <a:endParaRPr kumimoji="0" lang="de-DE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基督徒的生命与神进入关系，人生被神保守也被神引导。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在被神引导和带领的个人生活与事奉中，我们是否可以自己规划人生和安排计划未来？我们的计划和安排被神保守成就是否意味着一路顺利，心如所愿呢？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基督徒如何理解被神保守和祝福的人生仍要经历不顺与挫折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? 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如何在这种处境中认识神、经历神？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el 1">
            <a:extLst>
              <a:ext uri="{FF2B5EF4-FFF2-40B4-BE49-F238E27FC236}">
                <a16:creationId xmlns:a16="http://schemas.microsoft.com/office/drawing/2014/main" id="{067206E4-8FC9-40B9-A31B-DDEDE4892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sp>
        <p:nvSpPr>
          <p:cNvPr id="236547" name="Inhaltsplatzhalter 2">
            <a:extLst>
              <a:ext uri="{FF2B5EF4-FFF2-40B4-BE49-F238E27FC236}">
                <a16:creationId xmlns:a16="http://schemas.microsoft.com/office/drawing/2014/main" id="{7ED1F7D6-CBAE-4298-B75F-98DF33EB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引言：</a:t>
            </a:r>
            <a:endParaRPr kumimoji="0" lang="de-DE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在不顺利的处境中该做什么？能做什么？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Inhaltsplatzhalter 2">
            <a:extLst>
              <a:ext uri="{FF2B5EF4-FFF2-40B4-BE49-F238E27FC236}">
                <a16:creationId xmlns:a16="http://schemas.microsoft.com/office/drawing/2014/main" id="{FFAB21EA-E80A-4623-87BF-BBDF5DD3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5438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经文理解与应用：</a:t>
            </a:r>
            <a:endParaRPr kumimoji="0" lang="de-DE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514350" marR="0" lvl="0" indent="-51435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保罗宣教传福音是蒙神托付、被神命定的使命，而非任凭己意的决定和选择（徒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9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章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1-16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  <a:p>
            <a:pPr marL="514350" marR="0" lvl="0" indent="-51435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保罗的第二次宣教计划和旅程（徒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15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36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41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）：</a:t>
            </a:r>
          </a:p>
          <a:p>
            <a:pPr marL="0" marR="0" lvl="0" indent="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-- 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原定计划和目的：在亚西亚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</a:t>
            </a:r>
          </a:p>
          <a:p>
            <a:pPr marL="0" marR="0" lvl="0" indent="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地区宣教和走遍叙利亚和基利家，  </a:t>
            </a:r>
          </a:p>
          <a:p>
            <a:pPr marL="0" marR="0" lvl="0" indent="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--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坚固之前建立的众教会。</a:t>
            </a:r>
          </a:p>
          <a:p>
            <a:pPr marL="0" marR="0" lvl="0" indent="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1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8595" name="Titel 1">
            <a:extLst>
              <a:ext uri="{FF2B5EF4-FFF2-40B4-BE49-F238E27FC236}">
                <a16:creationId xmlns:a16="http://schemas.microsoft.com/office/drawing/2014/main" id="{0E6C78A4-4B92-47EF-8E5F-1E580FDD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Inhaltsplatzhalter 2">
            <a:extLst>
              <a:ext uri="{FF2B5EF4-FFF2-40B4-BE49-F238E27FC236}">
                <a16:creationId xmlns:a16="http://schemas.microsoft.com/office/drawing/2014/main" id="{7C979CCA-CD67-4ECF-93FC-DAA9E44E0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经文理解与应用：</a:t>
            </a:r>
            <a:endParaRPr kumimoji="0" lang="de-DE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行程前阶段的顺利与受鼓舞：走遍叙利亚、基利家，在特庇、路司得，诸事顺利，行在计划中。“众教会信心越发坚固，人数天天增加”。（徒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1-5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0643" name="Titel 1">
            <a:extLst>
              <a:ext uri="{FF2B5EF4-FFF2-40B4-BE49-F238E27FC236}">
                <a16:creationId xmlns:a16="http://schemas.microsoft.com/office/drawing/2014/main" id="{92817240-E421-4B17-9D7B-3CECB911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Inhaltsplatzhalter 2">
            <a:extLst>
              <a:ext uri="{FF2B5EF4-FFF2-40B4-BE49-F238E27FC236}">
                <a16:creationId xmlns:a16="http://schemas.microsoft.com/office/drawing/2014/main" id="{93100152-C726-4180-A46D-BE8F9FD8B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经文理解与应用：</a:t>
            </a:r>
            <a:endParaRPr kumimoji="0" lang="de-DE" altLang="zh-CN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2691" name="Titel 1">
            <a:extLst>
              <a:ext uri="{FF2B5EF4-FFF2-40B4-BE49-F238E27FC236}">
                <a16:creationId xmlns:a16="http://schemas.microsoft.com/office/drawing/2014/main" id="{0B712CDB-6884-48FC-8442-95E42754E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  <p:pic>
        <p:nvPicPr>
          <p:cNvPr id="242692" name="Inhaltsplatzhalter 3">
            <a:extLst>
              <a:ext uri="{FF2B5EF4-FFF2-40B4-BE49-F238E27FC236}">
                <a16:creationId xmlns:a16="http://schemas.microsoft.com/office/drawing/2014/main" id="{0093162D-802C-4E2D-8372-B8C530F9A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5771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Inhaltsplatzhalter 2">
            <a:extLst>
              <a:ext uri="{FF2B5EF4-FFF2-40B4-BE49-F238E27FC236}">
                <a16:creationId xmlns:a16="http://schemas.microsoft.com/office/drawing/2014/main" id="{B2F5EFAE-8D5D-48DE-AEF0-B91A9E68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经文理解与应用：</a:t>
            </a:r>
            <a:endParaRPr kumimoji="0" lang="de-DE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保罗经历原定计划的受阻和不顺（徒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6-8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）。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保罗在受阻中试图调整、寻求明白神的心意和带领：自我的努力尝试，与神显明异象的统一。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神的意念高于人的意念，被拦阻表明神的引导：保罗看见宣教使命的新方向：福音西传欧洲。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4739" name="Titel 1">
            <a:extLst>
              <a:ext uri="{FF2B5EF4-FFF2-40B4-BE49-F238E27FC236}">
                <a16:creationId xmlns:a16="http://schemas.microsoft.com/office/drawing/2014/main" id="{BF2F90ED-8AB3-4FE9-84D7-150913D2B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Inhaltsplatzhalter 2">
            <a:extLst>
              <a:ext uri="{FF2B5EF4-FFF2-40B4-BE49-F238E27FC236}">
                <a16:creationId xmlns:a16="http://schemas.microsoft.com/office/drawing/2014/main" id="{EEB021F7-5395-4167-841F-4924106F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经文理解与应用：</a:t>
            </a:r>
            <a:endParaRPr kumimoji="0" lang="de-DE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调整原定计划，在新方向中继续经历神的带领：遇见渴慕的心，结出意料之外的果子。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6787" name="Titel 1">
            <a:extLst>
              <a:ext uri="{FF2B5EF4-FFF2-40B4-BE49-F238E27FC236}">
                <a16:creationId xmlns:a16="http://schemas.microsoft.com/office/drawing/2014/main" id="{59B14376-C23D-4B28-853E-A67AEAAB8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Inhaltsplatzhalter 2">
            <a:extLst>
              <a:ext uri="{FF2B5EF4-FFF2-40B4-BE49-F238E27FC236}">
                <a16:creationId xmlns:a16="http://schemas.microsoft.com/office/drawing/2014/main" id="{F12F5846-7265-44FD-B45F-978F3BBE4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de-DE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总结：</a:t>
            </a:r>
            <a:endParaRPr kumimoji="0" lang="de-DE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领受使命有目标的人生需要透过计划和安排去推动。在经历受阻和不顺利时，也需要我们在坚持使命的方向里，重新审视和定位既定的安排和计划。神是历史的主宰，透过环境中关门阻拦和开门放行来引领我们前行的脚步。我们需要放下己意，在顺服祂的带领中经历祂的美意与祂同工。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de-DE" sz="3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8835" name="Titel 1">
            <a:extLst>
              <a:ext uri="{FF2B5EF4-FFF2-40B4-BE49-F238E27FC236}">
                <a16:creationId xmlns:a16="http://schemas.microsoft.com/office/drawing/2014/main" id="{9C482AAB-DC69-4832-A278-1B710686E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历经拦阻的事奉（徒</a:t>
            </a: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16:1-15</a:t>
            </a: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1238</Words>
  <Application>Microsoft Office PowerPoint</Application>
  <PresentationFormat>全屏显示(4:3)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黑体</vt:lpstr>
      <vt:lpstr>黑体</vt:lpstr>
      <vt:lpstr>宋体</vt:lpstr>
      <vt:lpstr>Arial</vt:lpstr>
      <vt:lpstr>Calibri</vt:lpstr>
      <vt:lpstr>6_Benutzerdefiniertes Design</vt:lpstr>
      <vt:lpstr>11_Benutzerdefiniertes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Shihan Li</dc:creator>
  <cp:lastModifiedBy>Shihan Li</cp:lastModifiedBy>
  <cp:revision>1</cp:revision>
  <dcterms:created xsi:type="dcterms:W3CDTF">2020-06-21T19:49:06Z</dcterms:created>
  <dcterms:modified xsi:type="dcterms:W3CDTF">2020-06-21T19:50:54Z</dcterms:modified>
</cp:coreProperties>
</file>