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5" name="Shape 10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0" name="Shape 10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5" name="Shape 109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0" name="Shape 110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5" name="Shape 11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0" name="Shape 111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Shape 111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5" name="Shape 111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0" name="Shape 112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Shape 11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5" name="Shape 11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Shape 112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0" name="Shape 113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5" name="Shape 11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0" name="Shape 114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5" name="Shape 10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5" name="Shape 114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Shape 11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0" name="Shape 11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5" name="Shape 11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Shape 11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0" name="Shape 11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Shape 11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5" name="Shape 11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Shape 11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0" name="Shape 11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0" name="Shape 10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5" name="Shape 106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0" name="Shape 10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5" name="Shape 10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0" name="Shape 108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5" name="Shape 108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0" name="Shape 109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6" y="0"/>
            <a:ext cx="1871664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39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4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39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4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78" y="6232198"/>
            <a:ext cx="258623" cy="24830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4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6" y="0"/>
            <a:ext cx="1871664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39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78" y="6232198"/>
            <a:ext cx="258623" cy="24830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78" y="6232198"/>
            <a:ext cx="258623" cy="24830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78" y="6232198"/>
            <a:ext cx="258623" cy="24830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2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1" marR="0" indent="-34131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1" marR="0" indent="194468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1" marR="0" indent="240188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1" marR="0" indent="285908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1" marR="0" indent="331628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t>荣耀神的</a:t>
            </a:r>
            <a:r>
              <a:t>教会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弗</a:t>
            </a:r>
            <a:r>
              <a:t>3:14-21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邀请圣灵及耶稣基督入住</a:t>
            </a:r>
          </a:p>
        </p:txBody>
      </p:sp>
      <p:sp>
        <p:nvSpPr>
          <p:cNvPr id="1093" name="弗2:11-22"/>
          <p:cNvSpPr txBox="1"/>
          <p:nvPr/>
        </p:nvSpPr>
        <p:spPr>
          <a:xfrm>
            <a:off x="426719" y="1295400"/>
            <a:ext cx="6995160" cy="2359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这不单是圣灵同在，更是因着信，基督住在你们的心里。在</a:t>
            </a:r>
            <a:r>
              <a:t>17</a:t>
            </a:r>
            <a:r>
              <a:t>节，“</a:t>
            </a:r>
            <a:r>
              <a:rPr sz="1381">
                <a:solidFill>
                  <a:srgbClr val="AAAAAA"/>
                </a:solidFill>
              </a:rPr>
              <a:t>17</a:t>
            </a:r>
            <a:r>
              <a:t>使基督因你们的信，住在你们心里，”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邀请圣灵及耶稣基督入住</a:t>
            </a:r>
          </a:p>
        </p:txBody>
      </p:sp>
      <p:sp>
        <p:nvSpPr>
          <p:cNvPr id="1098" name="弗2:11-22"/>
          <p:cNvSpPr txBox="1"/>
          <p:nvPr/>
        </p:nvSpPr>
        <p:spPr>
          <a:xfrm>
            <a:off x="426719" y="1295400"/>
            <a:ext cx="6995160" cy="5229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这不单是圣灵同在，更是因着信，基督住在你们的心里。在</a:t>
            </a:r>
            <a:r>
              <a:t>17</a:t>
            </a:r>
            <a:r>
              <a:t>节，“</a:t>
            </a:r>
            <a:r>
              <a:rPr sz="1381">
                <a:solidFill>
                  <a:srgbClr val="AAAAAA"/>
                </a:solidFill>
              </a:rPr>
              <a:t>17</a:t>
            </a:r>
            <a:r>
              <a:t>使基督因你们的信，住在你们心里，”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保罗指，耶稣基督住在你们心里，是“定居”的意思，他不单在你的生命中长久留下来，他不是作一个客人，而是成为这家成员，将我们的污秽打扫干净。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有根有基的爱心</a:t>
            </a:r>
          </a:p>
        </p:txBody>
      </p:sp>
      <p:sp>
        <p:nvSpPr>
          <p:cNvPr id="1103" name="弗2:11-22"/>
          <p:cNvSpPr txBox="1"/>
          <p:nvPr/>
        </p:nvSpPr>
        <p:spPr>
          <a:xfrm>
            <a:off x="426719" y="1295400"/>
            <a:ext cx="6995160" cy="303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接着，我们看以弗所书</a:t>
            </a:r>
            <a:r>
              <a:t>3:17</a:t>
            </a:r>
            <a:r>
              <a:t>，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“</a:t>
            </a:r>
            <a:r>
              <a:rPr sz="1381">
                <a:solidFill>
                  <a:srgbClr val="AAAAAA"/>
                </a:solidFill>
              </a:rPr>
              <a:t>17</a:t>
            </a:r>
            <a:r>
              <a:t>使基督因你们的信，住在你们心里，叫你们的爱心有根有基，”当耶稣在我们的生命中，我们不再是自己，而是活出有爱的生命。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有根有基的爱心</a:t>
            </a:r>
          </a:p>
        </p:txBody>
      </p:sp>
      <p:sp>
        <p:nvSpPr>
          <p:cNvPr id="1108" name="弗2:11-22"/>
          <p:cNvSpPr txBox="1"/>
          <p:nvPr/>
        </p:nvSpPr>
        <p:spPr>
          <a:xfrm>
            <a:off x="426719" y="1295400"/>
            <a:ext cx="6995160" cy="3571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保罗用了“爱心有根有基”这个讲法。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是用了植物及建筑的比喻，我们知道一棵树有多大，最重要的，不是枝干有多粗，而是地里的根有多大，有多深。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有根有基的爱心</a:t>
            </a:r>
          </a:p>
        </p:txBody>
      </p:sp>
      <p:sp>
        <p:nvSpPr>
          <p:cNvPr id="1113" name="弗2:11-22"/>
          <p:cNvSpPr txBox="1"/>
          <p:nvPr/>
        </p:nvSpPr>
        <p:spPr>
          <a:xfrm>
            <a:off x="426719" y="1295400"/>
            <a:ext cx="6995160" cy="4119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因此，基督徒的爱心，不是表面装出来，而是他与基督有稳固的关系，他让耶稣基督在他生命中显现出来。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这就是他的属灵生命，他是否让耶稣在他生命中作主，让基督在他身上显出来的结果。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基督长濶高深的爱</a:t>
            </a:r>
          </a:p>
        </p:txBody>
      </p:sp>
      <p:sp>
        <p:nvSpPr>
          <p:cNvPr id="1118" name="弗2:11-22"/>
          <p:cNvSpPr txBox="1"/>
          <p:nvPr/>
        </p:nvSpPr>
        <p:spPr>
          <a:xfrm>
            <a:off x="426719" y="1295400"/>
            <a:ext cx="6995160" cy="303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基督的爱是何等丰富的。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我们看以弗所书</a:t>
            </a:r>
            <a:r>
              <a:t>3:18-19</a:t>
            </a:r>
            <a:r>
              <a:t>，“</a:t>
            </a:r>
            <a:r>
              <a:rPr sz="1381">
                <a:solidFill>
                  <a:srgbClr val="AAAAAA"/>
                </a:solidFill>
              </a:rPr>
              <a:t>18</a:t>
            </a:r>
            <a:r>
              <a:t>能以和众圣徒一同明白基督的爱是何等长阔高深，</a:t>
            </a:r>
            <a:r>
              <a:rPr sz="1381">
                <a:solidFill>
                  <a:srgbClr val="AAAAAA"/>
                </a:solidFill>
              </a:rPr>
              <a:t>19</a:t>
            </a:r>
            <a:r>
              <a:t>并知道这爱是过于人所能测度的，”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基督长濶高深的爱</a:t>
            </a:r>
          </a:p>
        </p:txBody>
      </p:sp>
      <p:sp>
        <p:nvSpPr>
          <p:cNvPr id="1123" name="弗2:11-22"/>
          <p:cNvSpPr txBox="1"/>
          <p:nvPr/>
        </p:nvSpPr>
        <p:spPr>
          <a:xfrm>
            <a:off x="426719" y="1295400"/>
            <a:ext cx="6995160" cy="4922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耶稣基督的爱是“长”的，他的爱是不改变的。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耶稣基督的爱是“阔”的，包括了所有人，犹太人和外邦人。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耶稣基督的爱是“高”的，他的过直达天庭，使人可以升高。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耶稣基督的爱是“深”的，在最堕落的罪人，祂也顾念，祂也拯救。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基督长濶高深的爱</a:t>
            </a:r>
          </a:p>
        </p:txBody>
      </p:sp>
      <p:sp>
        <p:nvSpPr>
          <p:cNvPr id="1128" name="弗2:11-22"/>
          <p:cNvSpPr txBox="1"/>
          <p:nvPr/>
        </p:nvSpPr>
        <p:spPr>
          <a:xfrm>
            <a:off x="426719" y="1295400"/>
            <a:ext cx="6995160" cy="4119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我们最近两个小组的分享，也很有意思，青年小组在上星期六及日，都在讨论传福音的话题。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最终，不是我们用什么方法，或说话去说服人。而是我们能否真的去爱一个人，让那人体会到基督的爱。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基督长濶高深的爱</a:t>
            </a:r>
          </a:p>
        </p:txBody>
      </p:sp>
      <p:sp>
        <p:nvSpPr>
          <p:cNvPr id="1133" name="弗2:11-22"/>
          <p:cNvSpPr txBox="1"/>
          <p:nvPr/>
        </p:nvSpPr>
        <p:spPr>
          <a:xfrm>
            <a:off x="426719" y="1295400"/>
            <a:ext cx="6995160" cy="4668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另外，西面亚拿小组中，分享了蔡苏娟女士的见证。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后来她的事写成见证出版，她说：“床榻不是我的监狱，乃是受训的学校；圣灵是我的导师，访客是我的功课”，“我从没有问过一次上帝，为何这样的事发生在我的身上，只是问你要我如何行”，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被神的丰盛所充满</a:t>
            </a:r>
          </a:p>
        </p:txBody>
      </p:sp>
      <p:sp>
        <p:nvSpPr>
          <p:cNvPr id="1138" name="弗2:11-22"/>
          <p:cNvSpPr txBox="1"/>
          <p:nvPr/>
        </p:nvSpPr>
        <p:spPr>
          <a:xfrm>
            <a:off x="426719" y="1295400"/>
            <a:ext cx="6995160" cy="5356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保罗最后祈祷，基督的爱充满信仰的生命。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以弗所书</a:t>
            </a:r>
            <a:r>
              <a:t>3:19</a:t>
            </a:r>
            <a:r>
              <a:t>，“</a:t>
            </a:r>
            <a:r>
              <a:rPr sz="1381">
                <a:solidFill>
                  <a:srgbClr val="AAAAAA"/>
                </a:solidFill>
              </a:rPr>
              <a:t>19</a:t>
            </a:r>
            <a:r>
              <a:t>并知道这爱是过于人所能测度的，便叫神一切所充满的，充满了你们。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”这句话有两个“充满”，一个是「名词」，一个是「动词」。意思是叫神的丰盛充满的爱，充满信徒的生命。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引言：荣耀神的教会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400"/>
            <a:ext cx="6995160" cy="6195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今天我们继续用以弗所书讲道，定了题目是“荣耀神的教会”。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我看到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节，“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但愿他在教会中，并在基督耶稣里，得着荣耀，直到世世代代，永永远远。阿们！”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被神的丰盛所充满</a:t>
            </a:r>
          </a:p>
        </p:txBody>
      </p:sp>
      <p:sp>
        <p:nvSpPr>
          <p:cNvPr id="1143" name="弗2:11-22"/>
          <p:cNvSpPr txBox="1"/>
          <p:nvPr/>
        </p:nvSpPr>
        <p:spPr>
          <a:xfrm>
            <a:off x="426719" y="1295400"/>
            <a:ext cx="6995160" cy="3571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这里说到神是“丰盛充满”的，这不单是足够，更是丰盛充满。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在这世界里，在各种的竞争里，只有仇恨，将别人打倒的世界，可能也很难体会到爱，但神的爱却是丰盛充满的。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被神的丰盛所充满</a:t>
            </a:r>
          </a:p>
        </p:txBody>
      </p:sp>
      <p:sp>
        <p:nvSpPr>
          <p:cNvPr id="1148" name="弗2:11-22"/>
          <p:cNvSpPr txBox="1"/>
          <p:nvPr/>
        </p:nvSpPr>
        <p:spPr>
          <a:xfrm>
            <a:off x="426719" y="1295400"/>
            <a:ext cx="6995160" cy="2895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我看一些文法上的理解，“叫神一切所充满的，充满了你们。”并不是说，将神的丰盛充满，灌入我们里面，相反，是我们的生命进入到神的丰盛里。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被神的丰盛所充满</a:t>
            </a:r>
          </a:p>
        </p:txBody>
      </p:sp>
      <p:sp>
        <p:nvSpPr>
          <p:cNvPr id="1153" name="弗2:11-22"/>
          <p:cNvSpPr txBox="1"/>
          <p:nvPr/>
        </p:nvSpPr>
        <p:spPr>
          <a:xfrm>
            <a:off x="426719" y="1295400"/>
            <a:ext cx="6995160" cy="3444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我们圣洁像神的圣洁，完全像天父的完全，并不是以我们的能力来成就，而是我们放手让神在我们的生命中完全掌权，才有可能被神改变，这是圣灵将我们改变，我们亦日渐与耶稣基督的形像相似。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t>充充足足地成就一切</a:t>
            </a:r>
          </a:p>
        </p:txBody>
      </p:sp>
      <p:sp>
        <p:nvSpPr>
          <p:cNvPr id="1158" name="弗2:11-22"/>
          <p:cNvSpPr txBox="1"/>
          <p:nvPr/>
        </p:nvSpPr>
        <p:spPr>
          <a:xfrm>
            <a:off x="426719" y="1295400"/>
            <a:ext cx="6995160" cy="3762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保罗的祷告，其中虽然只是短短数句，其意却无穷。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34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他相信他所求的，神会成就，并且是“充充足足地成就”，就是比充足更加的充足。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t>充充足足地成就一切</a:t>
            </a:r>
          </a:p>
        </p:txBody>
      </p:sp>
      <p:sp>
        <p:nvSpPr>
          <p:cNvPr id="1163" name="弗2:11-22"/>
          <p:cNvSpPr txBox="1"/>
          <p:nvPr/>
        </p:nvSpPr>
        <p:spPr>
          <a:xfrm>
            <a:off x="426719" y="1295400"/>
            <a:ext cx="6995160" cy="3698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3400"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我们常说的丰盛的生命，神丰盛的荣耀，并不是我们拥有什么，也不是我们处于怎样的环境，而是一个进入神的丰盛的生命，就能拥有一切。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t>充充足足地成就一切</a:t>
            </a:r>
          </a:p>
        </p:txBody>
      </p:sp>
      <p:sp>
        <p:nvSpPr>
          <p:cNvPr id="1168" name="弗2:11-22"/>
          <p:cNvSpPr txBox="1"/>
          <p:nvPr/>
        </p:nvSpPr>
        <p:spPr>
          <a:xfrm>
            <a:off x="426719" y="1295400"/>
            <a:ext cx="6995160" cy="3698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3400"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不莱梅的弟兄姐妹，我们一同祈求，让神复活的大能，使基督从死里复活，升上宝座的大能，在我们每一个信徒，在不莱梅教会中成就一切。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引言：荣耀神的教会</a:t>
            </a:r>
          </a:p>
        </p:txBody>
      </p:sp>
      <p:sp>
        <p:nvSpPr>
          <p:cNvPr id="1058" name="弗2:11-22"/>
          <p:cNvSpPr txBox="1"/>
          <p:nvPr/>
        </p:nvSpPr>
        <p:spPr>
          <a:xfrm>
            <a:off x="426719" y="1295400"/>
            <a:ext cx="6995160" cy="4720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保罗在信中第二个祷告，他再次为信徒祷告，他希望他们生命的改变，能成为荣耀神的教会。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引言：荣耀神的教会</a:t>
            </a:r>
          </a:p>
        </p:txBody>
      </p:sp>
      <p:sp>
        <p:nvSpPr>
          <p:cNvPr id="1063" name="弗2:11-22"/>
          <p:cNvSpPr txBox="1"/>
          <p:nvPr/>
        </p:nvSpPr>
        <p:spPr>
          <a:xfrm>
            <a:off x="426719" y="1295400"/>
            <a:ext cx="6995160" cy="4856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第一，怎样才是荣耀神的教会？并不是我们做什么，而是我们让神在我们的身上工作，这就能荣耀神了。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引言：荣耀神的教会</a:t>
            </a:r>
          </a:p>
        </p:txBody>
      </p:sp>
      <p:sp>
        <p:nvSpPr>
          <p:cNvPr id="1068" name="弗2:11-22"/>
          <p:cNvSpPr txBox="1"/>
          <p:nvPr/>
        </p:nvSpPr>
        <p:spPr>
          <a:xfrm>
            <a:off x="426719" y="1295400"/>
            <a:ext cx="6995160" cy="693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在林后四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6-7</a:t>
            </a:r>
            <a:r>
              <a:t>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</a:t>
            </a:r>
            <a:r>
              <a:t>那吩咐光从黑暗里照出来的神，已经照在我们心里，叫我们得知神荣耀的光显在耶稣基督的面上。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我们有这宝贝放在瓦器里，要显明这莫大的能力是出于神，不是出于我们。”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引言：荣耀神的教会</a:t>
            </a:r>
          </a:p>
        </p:txBody>
      </p:sp>
      <p:sp>
        <p:nvSpPr>
          <p:cNvPr id="1073" name="弗2:11-22"/>
          <p:cNvSpPr txBox="1"/>
          <p:nvPr/>
        </p:nvSpPr>
        <p:spPr>
          <a:xfrm>
            <a:off x="426719" y="1295400"/>
            <a:ext cx="6995160" cy="7646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第二，我们说到教会，我们好像在说一个组织，一个从上头而来的命令。</a:t>
            </a: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这里先给大家一个概念，教会就是由一班信徒所组成，因此，你们就是教会，重要的是我们有甚样的生命，就有怎样的教会。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引言：荣耀神的教会</a:t>
            </a:r>
          </a:p>
        </p:txBody>
      </p:sp>
      <p:sp>
        <p:nvSpPr>
          <p:cNvPr id="1078" name="弗2:11-22"/>
          <p:cNvSpPr txBox="1"/>
          <p:nvPr/>
        </p:nvSpPr>
        <p:spPr>
          <a:xfrm>
            <a:off x="426719" y="1295400"/>
            <a:ext cx="6995160" cy="76466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以上二点，说了教会怎样荣耀神，并且教会就是你们，你们就是教会。因此，“荣耀神的教会”，重点在，我们的生命，要被神所充满，保罗为信徒再次祷告，祈求神充满信徒，使信徒的生命能够荣耀神。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340894" indent="-340894" defTabSz="457200">
              <a:lnSpc>
                <a:spcPct val="120000"/>
              </a:lnSpc>
              <a:buSzPct val="100000"/>
              <a:buChar char="•"/>
              <a:defRPr b="0" sz="34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邀请圣灵及耶稣基督入住</a:t>
            </a:r>
          </a:p>
        </p:txBody>
      </p:sp>
      <p:sp>
        <p:nvSpPr>
          <p:cNvPr id="1083" name="弗2:11-22"/>
          <p:cNvSpPr txBox="1"/>
          <p:nvPr/>
        </p:nvSpPr>
        <p:spPr>
          <a:xfrm>
            <a:off x="426719" y="1295400"/>
            <a:ext cx="6995160" cy="4136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保罗在讲完了基督的救赎工作后，他就向神祷告。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我们看以弗所书</a:t>
            </a:r>
            <a:r>
              <a:t>3:16-17</a:t>
            </a:r>
            <a:r>
              <a:t>，“</a:t>
            </a:r>
            <a:r>
              <a:rPr sz="1381">
                <a:solidFill>
                  <a:srgbClr val="AAAAAA"/>
                </a:solidFill>
              </a:rPr>
              <a:t>16</a:t>
            </a:r>
            <a:r>
              <a:t>求他按着他丰盛的荣耀，借着他的灵，叫你们心里的力量刚强起来，</a:t>
            </a:r>
            <a:r>
              <a:rPr sz="1381">
                <a:solidFill>
                  <a:srgbClr val="AAAAAA"/>
                </a:solidFill>
              </a:rPr>
              <a:t>17</a:t>
            </a:r>
            <a:r>
              <a:t>使基督因你们的信，住在你们心里，”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邀请圣灵及耶稣基督入住</a:t>
            </a:r>
          </a:p>
        </p:txBody>
      </p:sp>
      <p:sp>
        <p:nvSpPr>
          <p:cNvPr id="1088" name="弗2:11-22"/>
          <p:cNvSpPr txBox="1"/>
          <p:nvPr/>
        </p:nvSpPr>
        <p:spPr>
          <a:xfrm>
            <a:off x="426719" y="1295400"/>
            <a:ext cx="6995160" cy="2895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这节经文，保罗祈求圣灵及耶稣基督入住信徒的心里。我们成为基督徒，并不是一套信仰价值观念，我们跟着去做，而是邀请神与我们的生命结连。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