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091" r:id="rId2"/>
    <p:sldId id="2525" r:id="rId3"/>
    <p:sldId id="2526" r:id="rId4"/>
    <p:sldId id="2527" r:id="rId5"/>
    <p:sldId id="2528" r:id="rId6"/>
    <p:sldId id="252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66" d="100"/>
          <a:sy n="166" d="100"/>
        </p:scale>
        <p:origin x="-20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49697-FB6A-4F90-88E9-9B64EC6DE457}" type="datetimeFigureOut">
              <a:rPr lang="zh-CN" altLang="en-US" smtClean="0"/>
              <a:pPr/>
              <a:t>2020/5/19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5057C-552D-45E1-B7E4-FFFC36309D70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43545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幻灯片图像占位符 1">
            <a:extLst>
              <a:ext uri="{FF2B5EF4-FFF2-40B4-BE49-F238E27FC236}">
                <a16:creationId xmlns:a16="http://schemas.microsoft.com/office/drawing/2014/main" xmlns="" id="{E9CAC01B-4BDF-418F-A3BB-84F75B122E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0883" name="备注占位符 2">
            <a:extLst>
              <a:ext uri="{FF2B5EF4-FFF2-40B4-BE49-F238E27FC236}">
                <a16:creationId xmlns:a16="http://schemas.microsoft.com/office/drawing/2014/main" xmlns="" id="{427164DC-3106-4B8A-AEBA-60576A22A5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250884" name="灯片编号占位符 3">
            <a:extLst>
              <a:ext uri="{FF2B5EF4-FFF2-40B4-BE49-F238E27FC236}">
                <a16:creationId xmlns:a16="http://schemas.microsoft.com/office/drawing/2014/main" xmlns="" id="{B0EE73AC-CDA1-44BA-BF51-C10681CBD3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34B4F71-E5F0-40CF-8F0E-6B6E9857D81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幻灯片图像占位符 1">
            <a:extLst>
              <a:ext uri="{FF2B5EF4-FFF2-40B4-BE49-F238E27FC236}">
                <a16:creationId xmlns:a16="http://schemas.microsoft.com/office/drawing/2014/main" xmlns="" id="{5BDB0392-74ED-485D-ACA5-BD34837082C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2931" name="备注占位符 2">
            <a:extLst>
              <a:ext uri="{FF2B5EF4-FFF2-40B4-BE49-F238E27FC236}">
                <a16:creationId xmlns:a16="http://schemas.microsoft.com/office/drawing/2014/main" xmlns="" id="{C2B29F4E-6C8C-423B-B820-33AE2492796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/>
              <a:t>36</a:t>
            </a:r>
            <a:r>
              <a:rPr kumimoji="0" lang="zh-CN" altLang="en-US"/>
              <a:t>，内容字体</a:t>
            </a:r>
            <a:r>
              <a:rPr kumimoji="0" lang="en-US" altLang="zh-CN"/>
              <a:t>34</a:t>
            </a:r>
            <a:r>
              <a:rPr kumimoji="0" lang="zh-CN" altLang="en-US"/>
              <a:t>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/>
          </a:p>
        </p:txBody>
      </p:sp>
      <p:sp>
        <p:nvSpPr>
          <p:cNvPr id="252932" name="灯片编号占位符 3">
            <a:extLst>
              <a:ext uri="{FF2B5EF4-FFF2-40B4-BE49-F238E27FC236}">
                <a16:creationId xmlns:a16="http://schemas.microsoft.com/office/drawing/2014/main" xmlns="" id="{65D56B64-2D26-4A74-B617-7ECAE077F3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716B62-A250-41E7-80B7-303168C6782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幻灯片图像占位符 1">
            <a:extLst>
              <a:ext uri="{FF2B5EF4-FFF2-40B4-BE49-F238E27FC236}">
                <a16:creationId xmlns:a16="http://schemas.microsoft.com/office/drawing/2014/main" xmlns="" id="{DB8F1806-431A-4B37-8AC2-9F9BECA068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4979" name="备注占位符 2">
            <a:extLst>
              <a:ext uri="{FF2B5EF4-FFF2-40B4-BE49-F238E27FC236}">
                <a16:creationId xmlns:a16="http://schemas.microsoft.com/office/drawing/2014/main" xmlns="" id="{C2054400-0A7B-4B31-B1AF-A2B6CEADF57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/>
              <a:t>36</a:t>
            </a:r>
            <a:r>
              <a:rPr kumimoji="0" lang="zh-CN" altLang="en-US"/>
              <a:t>，内容字体</a:t>
            </a:r>
            <a:r>
              <a:rPr kumimoji="0" lang="en-US" altLang="zh-CN"/>
              <a:t>34</a:t>
            </a:r>
            <a:r>
              <a:rPr kumimoji="0" lang="zh-CN" altLang="en-US"/>
              <a:t>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/>
          </a:p>
        </p:txBody>
      </p:sp>
      <p:sp>
        <p:nvSpPr>
          <p:cNvPr id="254980" name="灯片编号占位符 3">
            <a:extLst>
              <a:ext uri="{FF2B5EF4-FFF2-40B4-BE49-F238E27FC236}">
                <a16:creationId xmlns:a16="http://schemas.microsoft.com/office/drawing/2014/main" xmlns="" id="{102700A6-7638-40BF-AC9D-D7582398DE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C4E49D-459B-452C-9CA7-9C1F0AAA5A7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幻灯片图像占位符 1">
            <a:extLst>
              <a:ext uri="{FF2B5EF4-FFF2-40B4-BE49-F238E27FC236}">
                <a16:creationId xmlns:a16="http://schemas.microsoft.com/office/drawing/2014/main" xmlns="" id="{EE58FEA0-2710-4456-9B7B-1760EBBD1F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7027" name="备注占位符 2">
            <a:extLst>
              <a:ext uri="{FF2B5EF4-FFF2-40B4-BE49-F238E27FC236}">
                <a16:creationId xmlns:a16="http://schemas.microsoft.com/office/drawing/2014/main" xmlns="" id="{D782F4E5-A2EF-49B3-A7E0-D90579F77B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/>
              <a:t>36</a:t>
            </a:r>
            <a:r>
              <a:rPr kumimoji="0" lang="zh-CN" altLang="en-US"/>
              <a:t>，内容字体</a:t>
            </a:r>
            <a:r>
              <a:rPr kumimoji="0" lang="en-US" altLang="zh-CN"/>
              <a:t>34</a:t>
            </a:r>
            <a:r>
              <a:rPr kumimoji="0" lang="zh-CN" altLang="en-US"/>
              <a:t>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/>
          </a:p>
        </p:txBody>
      </p:sp>
      <p:sp>
        <p:nvSpPr>
          <p:cNvPr id="257028" name="灯片编号占位符 3">
            <a:extLst>
              <a:ext uri="{FF2B5EF4-FFF2-40B4-BE49-F238E27FC236}">
                <a16:creationId xmlns:a16="http://schemas.microsoft.com/office/drawing/2014/main" xmlns="" id="{F35A924D-6AF9-4579-89CD-F78877C30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3863B6-7257-40F0-A6AF-3F232AFB019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幻灯片图像占位符 1">
            <a:extLst>
              <a:ext uri="{FF2B5EF4-FFF2-40B4-BE49-F238E27FC236}">
                <a16:creationId xmlns:a16="http://schemas.microsoft.com/office/drawing/2014/main" xmlns="" id="{05C22A61-0BAA-43B2-B102-FCE91BA02E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9075" name="备注占位符 2">
            <a:extLst>
              <a:ext uri="{FF2B5EF4-FFF2-40B4-BE49-F238E27FC236}">
                <a16:creationId xmlns:a16="http://schemas.microsoft.com/office/drawing/2014/main" xmlns="" id="{90BAE619-BD5F-4109-86FD-22002EF186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/>
              <a:t>36</a:t>
            </a:r>
            <a:r>
              <a:rPr kumimoji="0" lang="zh-CN" altLang="en-US"/>
              <a:t>，内容字体</a:t>
            </a:r>
            <a:r>
              <a:rPr kumimoji="0" lang="en-US" altLang="zh-CN"/>
              <a:t>34</a:t>
            </a:r>
            <a:r>
              <a:rPr kumimoji="0" lang="zh-CN" altLang="en-US"/>
              <a:t>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/>
          </a:p>
        </p:txBody>
      </p:sp>
      <p:sp>
        <p:nvSpPr>
          <p:cNvPr id="259076" name="灯片编号占位符 3">
            <a:extLst>
              <a:ext uri="{FF2B5EF4-FFF2-40B4-BE49-F238E27FC236}">
                <a16:creationId xmlns:a16="http://schemas.microsoft.com/office/drawing/2014/main" xmlns="" id="{A5AC3E48-AED5-4EAA-BB7B-BDF2C6DDB9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85DA86D-7E3D-404B-BA90-347189ED68D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幻灯片图像占位符 1">
            <a:extLst>
              <a:ext uri="{FF2B5EF4-FFF2-40B4-BE49-F238E27FC236}">
                <a16:creationId xmlns:a16="http://schemas.microsoft.com/office/drawing/2014/main" xmlns="" id="{23CAD0A1-A609-48BA-9162-6460CD1D59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1123" name="备注占位符 2">
            <a:extLst>
              <a:ext uri="{FF2B5EF4-FFF2-40B4-BE49-F238E27FC236}">
                <a16:creationId xmlns:a16="http://schemas.microsoft.com/office/drawing/2014/main" xmlns="" id="{0A179826-77AC-4FE4-B186-652E119783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请根据经节起始的节数更改编号，可以使用修改起始编号的功能。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请注意正文对齐</a:t>
            </a:r>
            <a:r>
              <a:rPr kumimoji="0" lang="zh-CN" altLang="de-DE"/>
              <a:t>，</a:t>
            </a:r>
            <a:r>
              <a:rPr kumimoji="0" lang="zh-CN" altLang="en-US"/>
              <a:t>标题字体</a:t>
            </a:r>
            <a:r>
              <a:rPr kumimoji="0" lang="en-US" altLang="zh-CN"/>
              <a:t>36</a:t>
            </a:r>
            <a:r>
              <a:rPr kumimoji="0" lang="zh-CN" altLang="en-US"/>
              <a:t>，内容字体</a:t>
            </a:r>
            <a:r>
              <a:rPr kumimoji="0" lang="en-US" altLang="zh-CN"/>
              <a:t>34</a:t>
            </a:r>
            <a:r>
              <a:rPr kumimoji="0" lang="zh-CN" altLang="en-US"/>
              <a:t>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经文版本：新标点和合本神版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推荐圣经网站：</a:t>
            </a:r>
            <a:r>
              <a:rPr kumimoji="0" lang="de-DE" altLang="zh-CN"/>
              <a:t>https://</a:t>
            </a:r>
            <a:r>
              <a:rPr kumimoji="0" lang="de-DE" altLang="zh-CN" sz="900"/>
              <a:t>www.bible.com/zh-CN/bible/48/gen.1</a:t>
            </a:r>
            <a:endParaRPr kumimoji="0" lang="en-US" altLang="zh-CN" sz="90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/>
          </a:p>
        </p:txBody>
      </p:sp>
      <p:sp>
        <p:nvSpPr>
          <p:cNvPr id="261124" name="灯片编号占位符 3">
            <a:extLst>
              <a:ext uri="{FF2B5EF4-FFF2-40B4-BE49-F238E27FC236}">
                <a16:creationId xmlns:a16="http://schemas.microsoft.com/office/drawing/2014/main" xmlns="" id="{983CE5F6-7B59-4143-BCD9-E8ED65B17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723410-59B6-494B-9B30-F4D5A82A16F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9AB40AA-65A6-4E0D-92F9-0E2C01807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7502E-2B53-46C8-B037-50F57C097039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A2A8B9D-0136-4C44-B09A-AA36F3812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2608CDC-9FF8-49A6-BDD0-9D57A2749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597F0-7C1F-4346-8250-84E62DF14E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1968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0EB5419-0EE9-4EEA-A617-5F9F41EE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3894-CB7E-4F79-9F6D-6D1D84B8362A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2B3C603-3C8B-4162-BA4C-4C4699E1C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3C5C1C2-FFAC-4151-8F6D-ABEA2663B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93D59-26CF-41B6-8911-AE2C3FB16C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0797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9BD5675-FA9F-43D0-B797-DF70FF9E7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DFA49-B2C4-4285-A456-E6A2B43EC9C7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7004D6A-CFE0-4A07-B7F1-69AE157F7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02AFE0A-A708-4800-9D22-72BFCDB37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1F64A-A6F2-4941-BD3D-804E2C2BC1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9198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F3B0AB0-04B6-4F13-A41F-960CD5553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B8360-A7E9-4152-8A13-19A76C822B3E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584F545-CD45-4BAE-846E-674F5591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88DF172-38EA-49B9-9FD2-F3214A4D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4B996-361F-4543-83D4-DBEAA4C902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663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44B9FD2-1E26-49A8-B8A4-7EA5D9907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D2F6-0A3E-4AB1-AFB3-92ADB4F707D2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614ADE4-4AE0-40F8-974F-459F619C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FDDB8F1-CDCB-46D2-88A3-DAC984A00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CB6AF-D375-4398-AB10-4688D712E1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5072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1618A1B-9CAD-4D38-96A6-03C00364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68AE1-0BBA-46E2-BF90-65B9974D0549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27E9E25-1F7F-4664-A68B-A236F984F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3EE8470-5844-4D15-AAEA-7180FD400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61DDB-FA44-49BB-836C-20C2D942F7E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43515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2D7C7DC6-EB6B-4FC0-93C7-7D04C3316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F6544-2283-4279-B350-EC77A2497BD0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541AFEA9-0E58-4B68-9878-BDB76C61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212BE8A2-99BD-4AB9-9E07-1AA6A5E72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503B-8555-4CC3-9AAE-6B2E02607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9796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0CA48C6-6565-4461-B3BD-51B10C758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890D2-CF39-434F-A915-205103D32F5A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B4780272-82C8-42DC-8382-D2D4A71A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5923B1C1-DA5A-4A58-B3C2-28EC19EAE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3DFA7-37BC-41B9-B001-8B2CDCE46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155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FEBF2741-7C12-44AC-A0B3-C70CE9AA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8E62B-95E6-4533-8A81-6761D506AF61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AEF579F2-A078-4A40-9CAD-5B12E26DD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81463581-0485-4549-8D01-CFE2B79F4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9C0D4-3444-4F64-AFD9-C1A07A276DD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2584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E3FCE57-B1F9-425A-8B91-4E33741CE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42AE9-BAD9-4BE5-B304-F2446D8110A4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3942702-5FA6-4E75-959D-B56273A12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244464C-D876-424C-985E-02C133D66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E3A90-9D5E-4FD3-948E-BEC0F83CBD7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831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23F4DC8-EC2A-441B-9177-CF163250C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C101D-0028-4AFE-AE1E-F15E92833351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10734A1-F43C-408B-B5B8-2FDC84BAA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42E3411-5B3F-4AB4-B8E8-DBCE8457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11BB1-A405-4230-AB2A-19A6D1A365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8303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D4D1141E-AC8F-4712-B60D-2F3459D11EA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ea typeface="SimSun" panose="02010600030101010101" pitchFamily="2" charset="-122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xmlns="" id="{73882CFB-12F3-4381-9D6E-5F9BF8D2940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xmlns="" id="{10618727-84AA-4AF3-AED6-436E5033FC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xmlns="" id="{0DA408E6-C59D-4FC4-BA9D-BA3AB8FC2A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0E0FD70-0420-44A3-9950-31231EA92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FDA8723-1691-4338-9C7E-1E0BC0DA4339}" type="datetimeFigureOut">
              <a:rPr lang="de-DE" altLang="zh-CN"/>
              <a:pPr>
                <a:defRPr/>
              </a:pPr>
              <a:t>19.05.2020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2694B5-4D93-435D-85B0-3C0E0F146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61D63FF-ADE1-47BA-AC9D-420A2BA9B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CC1CF02-8E60-49AD-A4DA-441927D80FF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95073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宋体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宋体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宋体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宋体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Titel 1">
            <a:extLst>
              <a:ext uri="{FF2B5EF4-FFF2-40B4-BE49-F238E27FC236}">
                <a16:creationId xmlns:a16="http://schemas.microsoft.com/office/drawing/2014/main" xmlns="" id="{F7CEB96E-B8CF-44EE-9FBD-351688A20495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49859" name="Inhaltsplatzhalter 2">
            <a:extLst>
              <a:ext uri="{FF2B5EF4-FFF2-40B4-BE49-F238E27FC236}">
                <a16:creationId xmlns:a16="http://schemas.microsoft.com/office/drawing/2014/main" xmlns="" id="{59490275-DB2D-4B07-8CA7-10DA70383EDC}"/>
              </a:ext>
            </a:extLst>
          </p:cNvPr>
          <p:cNvSpPr txBox="1">
            <a:spLocks/>
          </p:cNvSpPr>
          <p:nvPr/>
        </p:nvSpPr>
        <p:spPr bwMode="auto">
          <a:xfrm>
            <a:off x="381000" y="1524000"/>
            <a:ext cx="7086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de-DE" sz="6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听命胜于一切借口</a:t>
            </a:r>
            <a:endParaRPr kumimoji="0" lang="en-US" altLang="zh-CN" sz="6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撒母耳记上</a:t>
            </a:r>
            <a:endParaRPr kumimoji="0" lang="en-US" altLang="zh-CN" sz="4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zh-CN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</a:t>
            </a:r>
            <a:r>
              <a:rPr kumimoji="0" lang="en-US" altLang="zh-CN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5</a:t>
            </a:r>
            <a:r>
              <a:rPr kumimoji="0" lang="zh-CN" altLang="en-US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Titel 1">
            <a:extLst>
              <a:ext uri="{FF2B5EF4-FFF2-40B4-BE49-F238E27FC236}">
                <a16:creationId xmlns:a16="http://schemas.microsoft.com/office/drawing/2014/main" xmlns="" id="{5387ADEB-152C-4950-A565-B364FDF6CD66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78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证道：听命胜于一切借口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撒上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15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章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336898" name="Inhaltsplatzhalter 2">
            <a:extLst>
              <a:ext uri="{FF2B5EF4-FFF2-40B4-BE49-F238E27FC236}">
                <a16:creationId xmlns:a16="http://schemas.microsoft.com/office/drawing/2014/main" xmlns="" id="{4E1DDFCD-D94C-4738-A6D2-A5F43DA31E9D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8001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引言：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.父母最没有辨法，只能祷告 神求帮助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解决，或求别人帮助辅导的，就是儿女 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到达反叛青春期的困扰；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.世上的父母、老师、长辈的吩咐不一定 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全对，但如果他们是出于真心诚意的，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都希望对方愿意听从和遵守所提出的建 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议和吩咐；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itel 1">
            <a:extLst>
              <a:ext uri="{FF2B5EF4-FFF2-40B4-BE49-F238E27FC236}">
                <a16:creationId xmlns:a16="http://schemas.microsoft.com/office/drawing/2014/main" xmlns="" id="{87BE759A-B74B-4B51-B925-1441B8E303FA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78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证道：听命胜于一切借口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撒上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15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章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336898" name="Inhaltsplatzhalter 2">
            <a:extLst>
              <a:ext uri="{FF2B5EF4-FFF2-40B4-BE49-F238E27FC236}">
                <a16:creationId xmlns:a16="http://schemas.microsoft.com/office/drawing/2014/main" xmlns="" id="{749C7750-0BB4-4198-A560-D88D2372DF2E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7696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.吩咐或命令是明白的去遵守，不明白的也去遵守，这个道理本身就不容易明 白；在乎的是谁发这个命令，他与我的关係是什麽？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4.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聴命只是听的意思吗？（</a:t>
            </a: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Hear or 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Obey?)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5.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不听不遵从和听而不遵从，哪样比较更不好？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Titel 1">
            <a:extLst>
              <a:ext uri="{FF2B5EF4-FFF2-40B4-BE49-F238E27FC236}">
                <a16:creationId xmlns:a16="http://schemas.microsoft.com/office/drawing/2014/main" xmlns="" id="{83BE4D03-64A2-488F-8376-DAC5BA08BE26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78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证道：听命胜于一切借口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撒上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15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章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336898" name="Inhaltsplatzhalter 2">
            <a:extLst>
              <a:ext uri="{FF2B5EF4-FFF2-40B4-BE49-F238E27FC236}">
                <a16:creationId xmlns:a16="http://schemas.microsoft.com/office/drawing/2014/main" xmlns="" id="{BCD3F9D4-69FA-4FBB-8860-301183E39CBA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8001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6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.通常说听而不遵从的人，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他对吩咐者有什麽回应的方式？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7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.吩咐者的期望和失望是什麽？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Titel 1">
            <a:extLst>
              <a:ext uri="{FF2B5EF4-FFF2-40B4-BE49-F238E27FC236}">
                <a16:creationId xmlns:a16="http://schemas.microsoft.com/office/drawing/2014/main" xmlns="" id="{13AA8F1E-90EF-4DD4-9E11-AE0639A6B8C7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78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证道：听命胜于一切借口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撒上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15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章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336898" name="Inhaltsplatzhalter 2">
            <a:extLst>
              <a:ext uri="{FF2B5EF4-FFF2-40B4-BE49-F238E27FC236}">
                <a16:creationId xmlns:a16="http://schemas.microsoft.com/office/drawing/2014/main" xmlns="" id="{D031D519-CB62-4AB6-8585-1A7091456B0B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8001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经文理解和应用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.听从神的话，照著去做的益处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2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.了解自己不听从神的话的原因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3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.神的后悔与失望，你的感受如何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4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.不听从而假装听从的自欺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5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.找借口解释不听从的原因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6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.真诚的认罪与虚伪的解释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7</a:t>
            </a: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.执迷不悟的结局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Titel 1">
            <a:extLst>
              <a:ext uri="{FF2B5EF4-FFF2-40B4-BE49-F238E27FC236}">
                <a16:creationId xmlns:a16="http://schemas.microsoft.com/office/drawing/2014/main" xmlns="" id="{653F9DBC-0BB9-4372-883A-0022129446C6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781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证道：听命胜于一切借口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(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撒上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15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章</a:t>
            </a:r>
            <a:r>
              <a:rPr kumimoji="0" lang="de-DE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)</a:t>
            </a:r>
          </a:p>
        </p:txBody>
      </p:sp>
      <p:sp>
        <p:nvSpPr>
          <p:cNvPr id="260099" name="Inhaltsplatzhalter 2">
            <a:extLst>
              <a:ext uri="{FF2B5EF4-FFF2-40B4-BE49-F238E27FC236}">
                <a16:creationId xmlns:a16="http://schemas.microsoft.com/office/drawing/2014/main" xmlns="" id="{0B40204C-BBB4-45AA-90CB-0CBD5EF80BBB}"/>
              </a:ext>
            </a:extLst>
          </p:cNvPr>
          <p:cNvSpPr txBox="1">
            <a:spLocks/>
          </p:cNvSpPr>
          <p:nvPr/>
        </p:nvSpPr>
        <p:spPr bwMode="auto">
          <a:xfrm>
            <a:off x="381000" y="1295400"/>
            <a:ext cx="8001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kumimoji="1" sz="420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总结：</a:t>
            </a: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我们的老我都有反叛的倾向，警觉老我的发动；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排除所有虚伪的假装，直接承认过错，重建诚信；</a:t>
            </a:r>
            <a:endParaRPr kumimoji="0" lang="en-US" altLang="zh-CN" sz="3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just" defTabSz="914400" rtl="0" eaLnBrk="1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听命与顺从胜于一切的借口。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905</Words>
  <Application>Microsoft Office PowerPoint</Application>
  <PresentationFormat>Bildschirmpräsentation (4:3)</PresentationFormat>
  <Paragraphs>65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6_Benutzerdefiniertes Design</vt:lpstr>
      <vt:lpstr>Folie 1</vt:lpstr>
      <vt:lpstr>Folie 2</vt:lpstr>
      <vt:lpstr>Folie 3</vt:lpstr>
      <vt:lpstr>Folie 4</vt:lpstr>
      <vt:lpstr>Folie 5</vt:lpstr>
      <vt:lpstr>Folie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Shihan Li</dc:creator>
  <cp:lastModifiedBy>Dongdong</cp:lastModifiedBy>
  <cp:revision>1</cp:revision>
  <dcterms:created xsi:type="dcterms:W3CDTF">2020-05-17T19:03:43Z</dcterms:created>
  <dcterms:modified xsi:type="dcterms:W3CDTF">2020-05-19T21:22:21Z</dcterms:modified>
</cp:coreProperties>
</file>