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52" r:id="rId2"/>
    <p:sldMasterId id="2147483656" r:id="rId3"/>
    <p:sldMasterId id="2147483660" r:id="rId4"/>
    <p:sldMasterId id="2147483673" r:id="rId5"/>
  </p:sldMasterIdLst>
  <p:notesMasterIdLst>
    <p:notesMasterId r:id="rId15"/>
  </p:notesMasterIdLst>
  <p:handoutMasterIdLst>
    <p:handoutMasterId r:id="rId16"/>
  </p:handoutMasterIdLst>
  <p:sldIdLst>
    <p:sldId id="20188" r:id="rId6"/>
    <p:sldId id="21385" r:id="rId7"/>
    <p:sldId id="21393" r:id="rId8"/>
    <p:sldId id="21327" r:id="rId9"/>
    <p:sldId id="21394" r:id="rId10"/>
    <p:sldId id="21395" r:id="rId11"/>
    <p:sldId id="21398" r:id="rId12"/>
    <p:sldId id="21396" r:id="rId13"/>
    <p:sldId id="21330" r:id="rId14"/>
  </p:sldIdLst>
  <p:sldSz cx="9144000" cy="6858000" type="screen4x3"/>
  <p:notesSz cx="6858000" cy="9945688"/>
  <p:embeddedFontLst>
    <p:embeddedFont>
      <p:font typeface="FZKai-Z03S" charset="-122"/>
      <p:regular r:id="rId17"/>
    </p:embeddedFont>
    <p:embeddedFont>
      <p:font typeface="SimSun" pitchFamily="2" charset="-122"/>
      <p:regular r:id="rId18"/>
    </p:embeddedFont>
    <p:embeddedFont>
      <p:font typeface="方正准圆简体" charset="-122"/>
      <p:regular r:id="rId19"/>
    </p:embeddedFont>
    <p:embeddedFont>
      <p:font typeface="FZZhunYuan-M02S" charset="-122"/>
      <p:regular r:id="rId20"/>
    </p:embeddedFont>
    <p:embeddedFont>
      <p:font typeface="MS PGothic" pitchFamily="34" charset="-128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方正隶变简体" charset="-122"/>
      <p:regular r:id="rId26"/>
    </p:embeddedFont>
    <p:embeddedFont>
      <p:font typeface="FZBeiWeiKaiShu-S19S" charset="-122"/>
      <p:regular r:id="rId27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46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8" autoAdjust="0"/>
    <p:restoredTop sz="93639" autoAdjust="0"/>
  </p:normalViewPr>
  <p:slideViewPr>
    <p:cSldViewPr snapToGrid="0">
      <p:cViewPr varScale="1">
        <p:scale>
          <a:sx n="106" d="100"/>
          <a:sy n="106" d="100"/>
        </p:scale>
        <p:origin x="-1842" y="-84"/>
      </p:cViewPr>
      <p:guideLst>
        <p:guide orient="horz" pos="323"/>
        <p:guide pos="295"/>
      </p:guideLst>
    </p:cSldViewPr>
  </p:slideViewPr>
  <p:outlineViewPr>
    <p:cViewPr>
      <p:scale>
        <a:sx n="33" d="100"/>
        <a:sy n="33" d="100"/>
      </p:scale>
      <p:origin x="0" y="-796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3248"/>
    </p:cViewPr>
  </p:sorterViewPr>
  <p:notesViewPr>
    <p:cSldViewPr snapToGrid="0">
      <p:cViewPr varScale="1">
        <p:scale>
          <a:sx n="38" d="100"/>
          <a:sy n="38" d="100"/>
        </p:scale>
        <p:origin x="-1830" y="-114"/>
      </p:cViewPr>
      <p:guideLst>
        <p:guide orient="horz" pos="3133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t" anchorCtr="0" compatLnSpc="1"/>
          <a:lstStyle>
            <a:lvl1pPr defTabSz="919480" eaLnBrk="1" hangingPunct="1">
              <a:defRPr sz="1200">
                <a:latin typeface="Arial" panose="020B0604020202020204" pitchFamily="34" charset="0"/>
                <a:ea typeface="PMingLiU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t" anchorCtr="0" compatLnSpc="1"/>
          <a:lstStyle>
            <a:lvl1pPr algn="r" defTabSz="919480" eaLnBrk="1" hangingPunct="1">
              <a:defRPr sz="1200">
                <a:latin typeface="Arial" panose="020B0604020202020204" pitchFamily="34" charset="0"/>
                <a:ea typeface="PMingLiU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b" anchorCtr="0" compatLnSpc="1"/>
          <a:lstStyle>
            <a:lvl1pPr defTabSz="919480" eaLnBrk="1" hangingPunct="1">
              <a:defRPr sz="1200">
                <a:latin typeface="Arial" panose="020B0604020202020204" pitchFamily="34" charset="0"/>
                <a:ea typeface="PMingLiU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b" anchorCtr="0" compatLnSpc="1"/>
          <a:lstStyle>
            <a:lvl1pPr algn="r" defTabSz="919480" eaLnBrk="1" hangingPunct="1">
              <a:defRPr sz="1200">
                <a:latin typeface="Arial" panose="020B0604020202020204" pitchFamily="34" charset="0"/>
                <a:ea typeface="PMingLiU" charset="0"/>
                <a:cs typeface="PMingLiU" charset="0"/>
              </a:defRPr>
            </a:lvl1pPr>
          </a:lstStyle>
          <a:p>
            <a:pPr>
              <a:defRPr/>
            </a:pPr>
            <a:fld id="{402C2C01-DD6E-EB41-9A67-1696F1EAD740}" type="slidenum">
              <a:rPr lang="en-US" altLang="zh-TW"/>
              <a:pPr>
                <a:defRPr/>
              </a:pPr>
              <a:t>‹Nr.›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4092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t" anchorCtr="0" compatLnSpc="1"/>
          <a:lstStyle>
            <a:lvl1pPr defTabSz="919480" eaLnBrk="1" hangingPunct="1">
              <a:defRPr sz="1200">
                <a:latin typeface="Arial" panose="020B0604020202020204" pitchFamily="34" charset="0"/>
                <a:ea typeface="PMingLiU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t" anchorCtr="0" compatLnSpc="1"/>
          <a:lstStyle>
            <a:lvl1pPr algn="r" defTabSz="919480" eaLnBrk="1" hangingPunct="1">
              <a:defRPr sz="1200">
                <a:latin typeface="Arial" panose="020B0604020202020204" pitchFamily="34" charset="0"/>
                <a:ea typeface="PMingLiU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t" anchorCtr="0" compatLnSpc="1"/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b" anchorCtr="0" compatLnSpc="1"/>
          <a:lstStyle>
            <a:lvl1pPr defTabSz="919480" eaLnBrk="1" hangingPunct="1">
              <a:defRPr sz="1200">
                <a:latin typeface="Arial" panose="020B0604020202020204" pitchFamily="34" charset="0"/>
                <a:ea typeface="PMingLiU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42" tIns="45921" rIns="91842" bIns="45921" numCol="1" anchor="b" anchorCtr="0" compatLnSpc="1"/>
          <a:lstStyle>
            <a:lvl1pPr algn="r" defTabSz="919480" eaLnBrk="1" hangingPunct="1">
              <a:defRPr sz="1200">
                <a:latin typeface="Arial" panose="020B0604020202020204" pitchFamily="34" charset="0"/>
                <a:ea typeface="PMingLiU" charset="0"/>
                <a:cs typeface="PMingLiU" charset="0"/>
              </a:defRPr>
            </a:lvl1pPr>
          </a:lstStyle>
          <a:p>
            <a:pPr>
              <a:defRPr/>
            </a:pPr>
            <a:fld id="{88BFAF02-0F03-884D-9668-38015B3F882F}" type="slidenum">
              <a:rPr lang="en-US" altLang="zh-TW"/>
              <a:pPr>
                <a:defRPr/>
              </a:pPr>
              <a:t>‹Nr.›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67646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FZZhunYuan-M02S" pitchFamily="2" charset="-122"/>
        <a:cs typeface="FZZhunYuan-M02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FZZhunYuan-M02S" pitchFamily="2" charset="-122"/>
        <a:cs typeface="儷黑 Pr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FZZhunYuan-M02S" pitchFamily="2" charset="-122"/>
        <a:cs typeface="儷黑 Pr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FZZhunYuan-M02S" pitchFamily="2" charset="-122"/>
        <a:cs typeface="儷黑 Pr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FZZhunYuan-M02S" pitchFamily="2" charset="-122"/>
        <a:cs typeface="儷黑 Pr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zh-CN" dirty="0">
              <a:ea typeface="FZKai-Z03S" panose="02010601030101010101" pitchFamily="2" charset="-122"/>
              <a:cs typeface="FZZhunYuan-M02S" charset="0"/>
            </a:endParaRPr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2" tIns="45921" rIns="91842" bIns="45921" anchor="b"/>
          <a:lstStyle>
            <a:lvl1pPr defTabSz="91948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1948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1948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1948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1948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1948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1948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1948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1948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DB1706DC-69FC-6647-B28A-0531C3326E0E}" type="slidenum">
              <a:rPr lang="en-US" altLang="zh-TW" sz="1200"/>
              <a:pPr algn="r" eaLnBrk="1" hangingPunct="1"/>
              <a:t>1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xmlns="" val="358805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Chan Tsz Lung\Desktop\church celebration\church logo\church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504825"/>
            <a:ext cx="1876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3604" y="1705274"/>
            <a:ext cx="3629588" cy="624906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FFFF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045260"/>
            <a:ext cx="9144000" cy="19972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dirty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6"/>
          <p:cNvGrpSpPr/>
          <p:nvPr/>
        </p:nvGrpSpPr>
        <p:grpSpPr bwMode="auto">
          <a:xfrm>
            <a:off x="-38100" y="-12700"/>
            <a:ext cx="9220200" cy="6934200"/>
            <a:chOff x="-24" y="-8"/>
            <a:chExt cx="5808" cy="4368"/>
          </a:xfrm>
          <a:solidFill>
            <a:schemeClr val="bg1"/>
          </a:solidFill>
        </p:grpSpPr>
        <p:pic>
          <p:nvPicPr>
            <p:cNvPr id="5" name="Rectangl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-8"/>
              <a:ext cx="5808" cy="4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b="1">
                <a:solidFill>
                  <a:srgbClr val="FFFFFF"/>
                </a:solidFill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 descr="cross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13" y="665163"/>
            <a:ext cx="5462587" cy="61928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3700" y="386606"/>
            <a:ext cx="5215624" cy="1401097"/>
          </a:xfrm>
        </p:spPr>
        <p:txBody>
          <a:bodyPr>
            <a:noAutofit/>
          </a:bodyPr>
          <a:lstStyle>
            <a:lvl1pPr algn="l">
              <a:defRPr kumimoji="0" lang="de-DE" altLang="en-US" sz="72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  <a:sym typeface="FZKai-Z03S" panose="02010601030101010101" pitchFamily="2" charset="-122"/>
              </a:defRPr>
            </a:lvl1pPr>
          </a:lstStyle>
          <a:p>
            <a:r>
              <a:rPr lang="de-DE" dirty="0"/>
              <a:t>Mastertitel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3903" y="2015799"/>
            <a:ext cx="3994782" cy="648072"/>
          </a:xfrm>
        </p:spPr>
        <p:txBody>
          <a:bodyPr>
            <a:normAutofit/>
          </a:bodyPr>
          <a:lstStyle>
            <a:lvl1pPr marL="0" indent="0" algn="l">
              <a:buNone/>
              <a:defRPr lang="de-DE" sz="3600" b="1" kern="1200" dirty="0">
                <a:solidFill>
                  <a:schemeClr val="bg1"/>
                </a:solidFill>
                <a:latin typeface="FZKai-Z03S" panose="02010601030101010101" pitchFamily="2" charset="-122"/>
                <a:ea typeface="方正隶变简体" charset="0"/>
                <a:cs typeface="FZKai-Z03S" panose="02010601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6"/>
          <p:cNvGrpSpPr/>
          <p:nvPr/>
        </p:nvGrpSpPr>
        <p:grpSpPr bwMode="auto">
          <a:xfrm>
            <a:off x="-38100" y="-12700"/>
            <a:ext cx="9220200" cy="6934200"/>
            <a:chOff x="-24" y="-8"/>
            <a:chExt cx="5808" cy="4368"/>
          </a:xfrm>
        </p:grpSpPr>
        <p:pic>
          <p:nvPicPr>
            <p:cNvPr id="5" name="Rectangl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-8"/>
              <a:ext cx="5808" cy="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b="1">
                <a:solidFill>
                  <a:srgbClr val="FFFFFF"/>
                </a:solidFill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 descr="cross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13" y="665163"/>
            <a:ext cx="5462587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09837" y="184935"/>
            <a:ext cx="6552728" cy="687865"/>
          </a:xfrm>
        </p:spPr>
        <p:txBody>
          <a:bodyPr/>
          <a:lstStyle>
            <a:lvl1pPr algn="l">
              <a:defRPr sz="4000" b="1">
                <a:latin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06880" y="863028"/>
            <a:ext cx="8495150" cy="4832965"/>
          </a:xfrm>
          <a:ln>
            <a:noFill/>
          </a:ln>
        </p:spPr>
        <p:txBody>
          <a:bodyPr/>
          <a:lstStyle>
            <a:lvl1pPr marL="0" indent="0" algn="l">
              <a:buNone/>
              <a:defRPr sz="6000" b="1">
                <a:ln>
                  <a:noFill/>
                </a:ln>
                <a:solidFill>
                  <a:srgbClr val="FFFFFF"/>
                </a:solidFill>
                <a:latin typeface="FZKai-Z03S" panose="02010601030101010101" pitchFamily="2" charset="-122"/>
                <a:cs typeface="FZKai-Z03S" panose="0201060103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5517" y="6300113"/>
            <a:ext cx="8248558" cy="397106"/>
          </a:xfrm>
        </p:spPr>
        <p:txBody>
          <a:bodyPr/>
          <a:lstStyle>
            <a:lvl1pPr algn="r">
              <a:defRPr sz="2400" b="1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de-DE" altLang="zh-TW" dirty="0"/>
              <a:t>Mastertitel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7847" y="517817"/>
            <a:ext cx="8248557" cy="5659005"/>
          </a:xfrm>
        </p:spPr>
        <p:txBody>
          <a:bodyPr/>
          <a:lstStyle>
            <a:lvl1pPr marL="0" indent="0" eaLnBrk="1" hangingPunct="1">
              <a:buNone/>
              <a:defRPr sz="4400" b="1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  <a:lvl2pPr marL="457200" indent="0" eaLnBrk="1" hangingPunct="1">
              <a:buNone/>
              <a:defRPr sz="4400" b="1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2pPr>
            <a:lvl3pPr marL="914400" indent="0" eaLnBrk="1" hangingPunct="1">
              <a:buNone/>
              <a:defRPr sz="4400" b="1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3pPr>
          </a:lstStyle>
          <a:p>
            <a:pPr lvl="0"/>
            <a:r>
              <a:rPr lang="en-US" altLang="zh-CN" noProof="1"/>
              <a:t>Mastertextformat bearbeiten</a:t>
            </a:r>
          </a:p>
          <a:p>
            <a:pPr lvl="1"/>
            <a:r>
              <a:rPr lang="en-US" altLang="zh-CN" noProof="1"/>
              <a:t>Zweite Ebene</a:t>
            </a:r>
          </a:p>
          <a:p>
            <a:pPr lvl="2"/>
            <a:r>
              <a:rPr lang="en-US" altLang="zh-CN" noProof="1"/>
              <a:t>Dritte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vice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558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FZKai-Z03S" panose="02010601030101010101" pitchFamily="2" charset="-122"/>
              <a:ea typeface="FZKai-Z03S" panose="02010601030101010101" pitchFamily="2" charset="-12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533" y="33536"/>
            <a:ext cx="8889999" cy="52126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de-DE" sz="2400" b="1" dirty="0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en-US" altLang="zh-CN" dirty="0">
                <a:sym typeface="方正准圆简体" charset="0"/>
              </a:rPr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8533" y="686346"/>
            <a:ext cx="8890000" cy="5904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pPr lvl="0"/>
            <a:r>
              <a:rPr lang="en-US" altLang="zh-CN" noProof="1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5517" y="6300113"/>
            <a:ext cx="8248558" cy="397106"/>
          </a:xfrm>
        </p:spPr>
        <p:txBody>
          <a:bodyPr/>
          <a:lstStyle>
            <a:lvl1pPr algn="r">
              <a:defRPr sz="2400" b="1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de-DE" altLang="zh-TW" dirty="0"/>
              <a:t>Mastertitel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7847" y="517817"/>
            <a:ext cx="8248557" cy="5659005"/>
          </a:xfrm>
        </p:spPr>
        <p:txBody>
          <a:bodyPr/>
          <a:lstStyle>
            <a:lvl1pPr marL="0" indent="0" algn="just" eaLnBrk="1" hangingPunct="1">
              <a:buNone/>
              <a:defRPr sz="4400" b="1"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  <a:lvl2pPr marL="457200" indent="0" algn="just" eaLnBrk="1" hangingPunct="1">
              <a:buNone/>
              <a:defRPr sz="4400" b="1"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2pPr>
            <a:lvl3pPr marL="914400" indent="0" algn="just" eaLnBrk="1" hangingPunct="1">
              <a:buNone/>
              <a:defRPr sz="4400" b="1"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3pPr>
          </a:lstStyle>
          <a:p>
            <a:pPr lvl="0"/>
            <a:r>
              <a:rPr lang="en-US" altLang="zh-CN" noProof="1"/>
              <a:t>Mastertextformat bearbeiten</a:t>
            </a:r>
          </a:p>
          <a:p>
            <a:pPr lvl="1"/>
            <a:r>
              <a:rPr lang="en-US" altLang="zh-CN" noProof="1"/>
              <a:t>Zweite Ebene</a:t>
            </a:r>
          </a:p>
          <a:p>
            <a:pPr lvl="2"/>
            <a:r>
              <a:rPr lang="en-US" altLang="zh-CN" noProof="1"/>
              <a:t>Dritte Ebene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en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3600">
              <a:latin typeface="Symbol" panose="05050102010706020507" pitchFamily="2" charset="2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612775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6594" y="6250796"/>
            <a:ext cx="8643106" cy="4808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FFFF0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221922"/>
            <a:ext cx="8640960" cy="5634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pende Leer">
    <p:bg>
      <p:bgPr>
        <a:blipFill dpi="0" rotWithShape="0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mu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ross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13" y="665163"/>
            <a:ext cx="546258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3869" y="6303513"/>
            <a:ext cx="8248556" cy="3460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 err="1"/>
              <a:t>Mastertitelformat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345212"/>
            <a:ext cx="8229600" cy="5780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tx1"/>
                </a:solidFill>
                <a:latin typeface="FZBeiWeiKaiShu-S19S"/>
                <a:ea typeface="FZBeiWeiKaiShu-S19S"/>
                <a:cs typeface="FZBeiWeiKaiShu-S19S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altLang="zh-CN" noProof="1"/>
              <a:t>Mastertextformat bearbeiten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87413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FZZhunYuan-M02S"/>
                <a:ea typeface="FZZhunYuan-M02S"/>
                <a:cs typeface="FZZhunYuan-M02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6198" y="6229845"/>
            <a:ext cx="8236971" cy="490066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en-US" altLang="zh-CN" dirty="0" err="1"/>
              <a:t>Mastertitelformat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357542"/>
            <a:ext cx="8229600" cy="5768622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4400" b="1">
                <a:solidFill>
                  <a:srgbClr val="FFFFFF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altLang="zh-CN" dirty="0" err="1"/>
              <a:t>Mastertextformat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2901" y="6198029"/>
            <a:ext cx="8661124" cy="521269"/>
          </a:xfrm>
          <a:prstGeom prst="rect">
            <a:avLst/>
          </a:prstGeom>
        </p:spPr>
        <p:txBody>
          <a:bodyPr/>
          <a:lstStyle>
            <a:lvl1pPr algn="r">
              <a:defRPr lang="de-DE" sz="2400" dirty="0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en-US" altLang="zh-CN" dirty="0" err="1"/>
              <a:t>Mastertitelformat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9890" y="406857"/>
            <a:ext cx="8594598" cy="5614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  <a:latin typeface="FZZhunYuan-M02S" pitchFamily="2" charset="-122"/>
                <a:ea typeface="FZZhunYuan-M02S" pitchFamily="2" charset="-122"/>
                <a:cs typeface="FZZhunYuan-M02S" pitchFamily="2" charset="-122"/>
              </a:defRPr>
            </a:lvl1pPr>
          </a:lstStyle>
          <a:p>
            <a:pPr lvl="0"/>
            <a:r>
              <a:rPr lang="en-US" altLang="zh-CN" noProof="1"/>
              <a:t>Mastertextformat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xmlns="" id="{96AADC9B-F22F-41B7-A8E8-F61B79B2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098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9pPr>
          </a:lstStyle>
          <a:p>
            <a:pPr algn="ctr" eaLnBrk="1" hangingPunct="1"/>
            <a:endParaRPr lang="en-US" altLang="zh-CN" sz="3600" b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5" name="Picture 8" descr="C:\Documents and Settings\Chan Tsz Lung\Desktop\church celebration\church logo\church logo.jpg">
            <a:extLst>
              <a:ext uri="{FF2B5EF4-FFF2-40B4-BE49-F238E27FC236}">
                <a16:creationId xmlns:a16="http://schemas.microsoft.com/office/drawing/2014/main" xmlns="" id="{369D3514-38DB-4398-B233-44CE52174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504825"/>
            <a:ext cx="1876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3604" y="1705274"/>
            <a:ext cx="3629588" cy="624906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FFFF"/>
                </a:solidFill>
                <a:latin typeface="FZKai-Z03S" pitchFamily="2" charset="-122"/>
                <a:ea typeface="FZKai-Z03S" pitchFamily="2" charset="-122"/>
                <a:cs typeface="FZKai-Z03S" pitchFamily="2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045260"/>
            <a:ext cx="9144000" cy="19972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ZKai-Z03S" pitchFamily="2" charset="-122"/>
                <a:ea typeface="FZKai-Z03S" pitchFamily="2" charset="-122"/>
                <a:cs typeface="FZKai-Z03S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dirty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59590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xmlns="" id="{4F6CA22E-BCFC-4EE2-9C5B-9D9A28D136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14902"/>
            </a:scheme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方正准圆简体" panose="02010601030101010101" pitchFamily="2" charset="-122"/>
              </a:defRPr>
            </a:lvl9pPr>
          </a:lstStyle>
          <a:p>
            <a:pPr algn="ctr" eaLnBrk="1" hangingPunct="1"/>
            <a:endParaRPr lang="en-US" altLang="zh-CN" sz="3600" b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198" y="6229845"/>
            <a:ext cx="8236971" cy="490066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  <a:latin typeface="FZKai-Z03S" pitchFamily="2" charset="-122"/>
                <a:ea typeface="FZKai-Z03S" pitchFamily="2" charset="-122"/>
                <a:cs typeface="FZKai-Z03S" pitchFamily="2" charset="-122"/>
              </a:defRPr>
            </a:lvl1pPr>
          </a:lstStyle>
          <a:p>
            <a:r>
              <a:rPr lang="en-US" altLang="zh-CN" dirty="0" err="1"/>
              <a:t>Mastertitelformat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57542"/>
            <a:ext cx="8229600" cy="5768622"/>
          </a:xfrm>
          <a:prstGeom prst="rect">
            <a:avLst/>
          </a:prstGeom>
        </p:spPr>
        <p:txBody>
          <a:bodyPr/>
          <a:lstStyle>
            <a:lvl1pPr marL="0" indent="0" algn="just" eaLnBrk="1" hangingPunct="1">
              <a:buNone/>
              <a:defRPr sz="4400" b="1">
                <a:solidFill>
                  <a:srgbClr val="FFFFFF"/>
                </a:solidFill>
                <a:latin typeface="FZKai-Z03S" pitchFamily="2" charset="-122"/>
                <a:ea typeface="FZKai-Z03S" pitchFamily="2" charset="-122"/>
                <a:cs typeface="FZKai-Z03S" pitchFamily="2" charset="-122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altLang="zh-CN" dirty="0" err="1"/>
              <a:t>Mastertextformat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61124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368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87413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FZZhunYuan-M02S"/>
                <a:ea typeface="FZZhunYuan-M02S"/>
                <a:cs typeface="FZZhunYuan-M02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2901" y="6198029"/>
            <a:ext cx="8661124" cy="521269"/>
          </a:xfrm>
          <a:prstGeom prst="rect">
            <a:avLst/>
          </a:prstGeom>
        </p:spPr>
        <p:txBody>
          <a:bodyPr/>
          <a:lstStyle>
            <a:lvl1pPr algn="r">
              <a:defRPr lang="de-DE" sz="2400" dirty="0">
                <a:solidFill>
                  <a:schemeClr val="tx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en-US" altLang="zh-CN" dirty="0" err="1"/>
              <a:t>Mastertitelformat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9890" y="406857"/>
            <a:ext cx="8594598" cy="5614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  <a:latin typeface="FZZhunYuan-M02S" pitchFamily="2" charset="-122"/>
                <a:ea typeface="FZZhunYuan-M02S" pitchFamily="2" charset="-122"/>
                <a:cs typeface="FZZhunYuan-M02S" pitchFamily="2" charset="-122"/>
              </a:defRPr>
            </a:lvl1pPr>
          </a:lstStyle>
          <a:p>
            <a:pPr lvl="0"/>
            <a:r>
              <a:rPr lang="en-US" altLang="zh-CN" dirty="0" err="1"/>
              <a:t>Mastertextformat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098"/>
            </a:schemeClr>
          </a:solidFill>
          <a:ln w="9525">
            <a:solidFill>
              <a:srgbClr val="B6DCDF"/>
            </a:solidFill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zh-CN" sz="3600" b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pic>
        <p:nvPicPr>
          <p:cNvPr id="5" name="Picture 8" descr="C:\Documents and Settings\Chan Tsz Lung\Desktop\church celebration\church logo\church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3" y="504825"/>
            <a:ext cx="1876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3604" y="1705274"/>
            <a:ext cx="3629588" cy="624906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FFFF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045260"/>
            <a:ext cx="9144000" cy="19972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dirty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14902"/>
            </a:schemeClr>
          </a:solidFill>
          <a:ln w="9525">
            <a:solidFill>
              <a:srgbClr val="B6DCDF"/>
            </a:solidFill>
            <a:miter lim="800000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zh-CN" sz="3600" b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6198" y="6229845"/>
            <a:ext cx="8236971" cy="490066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bg1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</a:lstStyle>
          <a:p>
            <a:r>
              <a:rPr lang="en-US" altLang="zh-CN" dirty="0" err="1"/>
              <a:t>Mastertitelformat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357542"/>
            <a:ext cx="8229600" cy="5768622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4400" b="1">
                <a:solidFill>
                  <a:srgbClr val="FFFFFF"/>
                </a:solidFill>
                <a:latin typeface="FZKai-Z03S" panose="02010601030101010101" pitchFamily="2" charset="-122"/>
                <a:ea typeface="FZKai-Z03S" panose="02010601030101010101" pitchFamily="2" charset="-122"/>
                <a:cs typeface="FZKai-Z03S" panose="02010601030101010101" pitchFamily="2" charset="-122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altLang="zh-CN" dirty="0" err="1"/>
              <a:t>Mastertextformat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PMingLiU" pitchFamily="18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  <a:cs typeface="PMingLiU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PMingLiU" pitchFamily="18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PMingLiU" pitchFamily="18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PMingLiU" pitchFamily="18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PMingLiU" pitchFamily="18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PMingLiU" pitchFamily="18" charset="-120"/>
          <a:cs typeface="PMingLiU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altLang="zh-CN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2259F2-6806-3249-9AD0-18654853A6D6}" type="datetimeFigureOut">
              <a:rPr lang="de-DE" altLang="zh-CN"/>
              <a:pPr>
                <a:defRPr/>
              </a:pPr>
              <a:t>07.04.2020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</a:lstStyle>
          <a:p>
            <a:pPr>
              <a:defRPr/>
            </a:pPr>
            <a:fld id="{CCF48B8A-ABE7-E34B-879D-D055B9C7F6A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MS PGothic" panose="020B0600070205080204" pitchFamily="34" charset="-128"/>
          <a:cs typeface="FZZhunYuan-M02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FZZhunYuan-M02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FZZhunYuan-M02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FZZhunYuan-M02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FZZhunYuan-M02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MS PGothic" panose="020B0600070205080204" pitchFamily="34" charset="-128"/>
          <a:cs typeface="FZZhunYuan-M02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FZZhunYuan-M02S"/>
          <a:cs typeface="FZZhunYuan-M02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FZZhunYuan-M02S"/>
          <a:cs typeface="FZZhunYuan-M02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FZZhunYuan-M02S"/>
          <a:cs typeface="FZZhunYuan-M02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FZZhunYuan-M02S"/>
          <a:cs typeface="FZZhunYuan-M02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10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de-DE" dirty="0">
                <a:latin typeface="Arial" panose="020B0604020202020204" pitchFamily="34" charset="0"/>
                <a:ea typeface="FZKai-Z03S" panose="02010601030101010101" pitchFamily="2" charset="-122"/>
                <a:cs typeface="FZKai-Z03S" panose="02010601030101010101" pitchFamily="2" charset="-122"/>
              </a:rPr>
              <a:t>主日证道</a:t>
            </a:r>
            <a:endParaRPr lang="zh-CN" altLang="de-DE" dirty="0">
              <a:latin typeface="Arial" panose="020B0604020202020204" pitchFamily="34" charset="0"/>
              <a:ea typeface="SimSun" panose="02010600030101010101" pitchFamily="2" charset="-122"/>
              <a:cs typeface="FZKai-Z03S" panose="02010601030101010101" pitchFamily="2" charset="-122"/>
            </a:endParaRPr>
          </a:p>
        </p:txBody>
      </p:sp>
      <p:sp>
        <p:nvSpPr>
          <p:cNvPr id="147458" name="Rectangle 3"/>
          <p:cNvSpPr>
            <a:spLocks noGrp="1"/>
          </p:cNvSpPr>
          <p:nvPr>
            <p:ph type="subTitle" idx="1"/>
          </p:nvPr>
        </p:nvSpPr>
        <p:spPr>
          <a:xfrm>
            <a:off x="409837" y="2006431"/>
            <a:ext cx="8495150" cy="4832965"/>
          </a:xfrm>
        </p:spPr>
        <p:txBody>
          <a:bodyPr/>
          <a:lstStyle/>
          <a:p>
            <a:r>
              <a:rPr lang="zh-CN" altLang="en-US" sz="7200" dirty="0">
                <a:solidFill>
                  <a:schemeClr val="tx1"/>
                </a:solidFill>
                <a:ea typeface="FZKai-Z03S" panose="02010601030101010101" pitchFamily="2" charset="-122"/>
              </a:rPr>
              <a:t>爱里没有</a:t>
            </a:r>
            <a:r>
              <a:rPr lang="zh-CN" altLang="en-US" sz="7200" dirty="0" smtClean="0">
                <a:solidFill>
                  <a:schemeClr val="tx1"/>
                </a:solidFill>
                <a:ea typeface="FZKai-Z03S" panose="02010601030101010101" pitchFamily="2" charset="-122"/>
              </a:rPr>
              <a:t>惧怕</a:t>
            </a:r>
            <a:endParaRPr lang="en-US" altLang="zh-CN" sz="7200" dirty="0" smtClean="0">
              <a:solidFill>
                <a:schemeClr val="tx1"/>
              </a:solidFill>
              <a:ea typeface="FZKai-Z03S" panose="02010601030101010101" pitchFamily="2" charset="-122"/>
            </a:endParaRPr>
          </a:p>
          <a:p>
            <a:r>
              <a:rPr lang="zh-CN" altLang="en-US" sz="4800" dirty="0" smtClean="0">
                <a:solidFill>
                  <a:schemeClr val="tx1"/>
                </a:solidFill>
                <a:ea typeface="FZKai-Z03S" panose="02010601030101010101" pitchFamily="2" charset="-122"/>
                <a:sym typeface="方正准圆简体" charset="0"/>
              </a:rPr>
              <a:t>约翰一书 </a:t>
            </a:r>
            <a:r>
              <a:rPr lang="en-US" altLang="zh-CN" sz="4800" dirty="0" smtClean="0">
                <a:solidFill>
                  <a:schemeClr val="tx1"/>
                </a:solidFill>
                <a:ea typeface="FZKai-Z03S" panose="02010601030101010101" pitchFamily="2" charset="-122"/>
                <a:sym typeface="方正准圆简体" charset="0"/>
              </a:rPr>
              <a:t>4:14-21</a:t>
            </a:r>
            <a:endParaRPr lang="zh-CN" altLang="de-DE" sz="4800" dirty="0">
              <a:solidFill>
                <a:schemeClr val="tx1"/>
              </a:solidFill>
              <a:latin typeface="FZKai-Z03S" panose="02010601030101010101" pitchFamily="2" charset="-122"/>
              <a:ea typeface="FZKai-Z03S" panose="02010601030101010101" pitchFamily="2" charset="-122"/>
              <a:sym typeface="方正准圆简体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ECA20EB4-6FB8-4099-88E5-5706897C7309}"/>
              </a:ext>
            </a:extLst>
          </p:cNvPr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　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B3925856-D416-49F5-A80F-23A6E88B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证道：</a:t>
            </a:r>
            <a:r>
              <a:rPr lang="zh-CN" altLang="en-US" dirty="0"/>
              <a:t>爱里没有</a:t>
            </a:r>
            <a:r>
              <a:rPr lang="zh-CN" altLang="en-US" dirty="0" smtClean="0"/>
              <a:t>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 smtClean="0">
                <a:sym typeface="方正准圆简体" charset="0"/>
              </a:rPr>
              <a:t>4:14-21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03F69BB5-ED54-4A24-AC26-E13731958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引言：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dirty="0"/>
              <a:t>新冠病毒的疫情一直蔓延，所有人都很</a:t>
            </a:r>
            <a:r>
              <a:rPr lang="zh-CN" altLang="en-US" dirty="0" smtClean="0"/>
              <a:t>惧怕</a:t>
            </a:r>
            <a:endParaRPr lang="en-US" altLang="zh-CN" dirty="0" smtClean="0"/>
          </a:p>
          <a:p>
            <a:pPr marL="742950" indent="-742950">
              <a:buFont typeface="+mj-lt"/>
              <a:buAutoNum type="arabicPeriod"/>
            </a:pPr>
            <a:r>
              <a:rPr lang="zh-CN" altLang="en-US" dirty="0"/>
              <a:t>谁来保护我们</a:t>
            </a:r>
            <a:r>
              <a:rPr lang="zh-CN" altLang="en-US" dirty="0" smtClean="0"/>
              <a:t>？谁</a:t>
            </a:r>
            <a:r>
              <a:rPr lang="zh-CN" altLang="en-US" dirty="0"/>
              <a:t>能救我免除这疫症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742950" indent="-742950">
              <a:buFont typeface="+mj-lt"/>
              <a:buAutoNum type="arabicPeriod"/>
            </a:pPr>
            <a:r>
              <a:rPr lang="zh-CN" altLang="en-US" dirty="0"/>
              <a:t>我们心里是惧怕甚么呢？失去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829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B3925856-D416-49F5-A80F-23A6E88B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证道：</a:t>
            </a:r>
            <a:r>
              <a:rPr lang="zh-CN" altLang="en-US" dirty="0"/>
              <a:t>爱里没有</a:t>
            </a:r>
            <a:r>
              <a:rPr lang="zh-CN" altLang="en-US" dirty="0" smtClean="0"/>
              <a:t>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 smtClean="0">
                <a:sym typeface="方正准圆简体" charset="0"/>
              </a:rPr>
              <a:t>4:14-21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03F69BB5-ED54-4A24-AC26-E13731958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引言：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zh-CN" altLang="en-US" dirty="0"/>
              <a:t>真的失去一切，我们还有什么是会留下的呢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742950" indent="-742950">
              <a:buFont typeface="+mj-lt"/>
              <a:buAutoNum type="arabicPeriod" startAt="4"/>
            </a:pPr>
            <a:r>
              <a:rPr lang="zh-CN" altLang="en-US" dirty="0"/>
              <a:t>什么是无论任何患难和祸灾来到，都动摇不了我们已经有的东西？</a:t>
            </a:r>
          </a:p>
        </p:txBody>
      </p:sp>
    </p:spTree>
    <p:extLst>
      <p:ext uri="{BB962C8B-B14F-4D97-AF65-F5344CB8AC3E}">
        <p14:creationId xmlns:p14="http://schemas.microsoft.com/office/powerpoint/2010/main" xmlns="" val="23635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25A86D-8295-42D5-89A1-23BDB0B9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证道：爱里没有惧怕（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>
                <a:sym typeface="方正准圆简体" charset="0"/>
              </a:rPr>
              <a:t>4:14-21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243CA3-A065-49D1-96DD-A1B1A4C6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经文理解与应用：</a:t>
            </a:r>
          </a:p>
          <a:p>
            <a:pPr marL="742950" indent="-742950" algn="l">
              <a:buFont typeface="+mj-lt"/>
              <a:buAutoNum type="arabicPeriod"/>
            </a:pPr>
            <a:r>
              <a:rPr lang="zh-CN" altLang="en-US" dirty="0"/>
              <a:t>整卷约翰一书的中心</a:t>
            </a:r>
            <a:r>
              <a:rPr lang="zh-CN" altLang="en-US" dirty="0" smtClean="0"/>
              <a:t>理念</a:t>
            </a:r>
            <a:endParaRPr lang="en-US" altLang="zh-CN" dirty="0"/>
          </a:p>
          <a:p>
            <a:pPr algn="l"/>
            <a:r>
              <a:rPr lang="en-US" altLang="zh-CN" dirty="0" smtClean="0"/>
              <a:t>	  </a:t>
            </a:r>
            <a:r>
              <a:rPr lang="zh-CN" altLang="en-US" dirty="0" smtClean="0"/>
              <a:t>实在的爱、身份与关系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38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25A86D-8295-42D5-89A1-23BDB0B9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证道：爱里没有惧怕（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>
                <a:sym typeface="方正准圆简体" charset="0"/>
              </a:rPr>
              <a:t>4:14-21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243CA3-A065-49D1-96DD-A1B1A4C6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经文理解与应用：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zh-CN" altLang="en-US" dirty="0"/>
              <a:t>存在着的</a:t>
            </a:r>
            <a:r>
              <a:rPr lang="zh-CN" altLang="en-US" dirty="0" smtClean="0"/>
              <a:t>爱</a:t>
            </a:r>
            <a:endParaRPr lang="en-US" altLang="zh-CN" dirty="0" smtClean="0"/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爱神的</a:t>
            </a:r>
            <a:r>
              <a:rPr lang="en-US" altLang="zh-CN" dirty="0"/>
              <a:t>/</a:t>
            </a:r>
            <a:r>
              <a:rPr lang="zh-CN" altLang="en-US" dirty="0"/>
              <a:t>爱弟兄的</a:t>
            </a:r>
            <a:r>
              <a:rPr lang="en-US" altLang="zh-CN" dirty="0"/>
              <a:t>/</a:t>
            </a:r>
            <a:r>
              <a:rPr lang="zh-CN" altLang="en-US" dirty="0"/>
              <a:t>不爱世界的</a:t>
            </a:r>
            <a:r>
              <a:rPr lang="en-US" altLang="zh-CN" dirty="0"/>
              <a:t>/</a:t>
            </a:r>
            <a:r>
              <a:rPr lang="zh-CN" altLang="en-US" dirty="0"/>
              <a:t>彼此相爱的心</a:t>
            </a:r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因着爱心认识神，因为神就是爱</a:t>
            </a:r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不是我们先爱神，是神先爱我们</a:t>
            </a:r>
          </a:p>
        </p:txBody>
      </p:sp>
    </p:spTree>
    <p:extLst>
      <p:ext uri="{BB962C8B-B14F-4D97-AF65-F5344CB8AC3E}">
        <p14:creationId xmlns:p14="http://schemas.microsoft.com/office/powerpoint/2010/main" xmlns="" val="3027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25A86D-8295-42D5-89A1-23BDB0B9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证道：爱里没有惧怕（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>
                <a:sym typeface="方正准圆简体" charset="0"/>
              </a:rPr>
              <a:t>4:14-21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243CA3-A065-49D1-96DD-A1B1A4C6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经文理解与应用：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zh-CN" altLang="en-US" dirty="0"/>
              <a:t>确立了的</a:t>
            </a:r>
            <a:r>
              <a:rPr lang="zh-CN" altLang="en-US" dirty="0" smtClean="0"/>
              <a:t>身份</a:t>
            </a:r>
            <a:endParaRPr lang="en-US" altLang="zh-CN" dirty="0" smtClean="0"/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神的儿女</a:t>
            </a:r>
            <a:r>
              <a:rPr lang="en-US" altLang="zh-CN" dirty="0"/>
              <a:t>/</a:t>
            </a:r>
            <a:r>
              <a:rPr lang="zh-CN" altLang="en-US" dirty="0"/>
              <a:t>从神生的</a:t>
            </a:r>
            <a:r>
              <a:rPr lang="en-US" altLang="zh-CN" dirty="0"/>
              <a:t>/</a:t>
            </a:r>
            <a:r>
              <a:rPr lang="zh-CN" altLang="en-US" dirty="0"/>
              <a:t>属神的</a:t>
            </a:r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有了主的生命又知道自己有永生</a:t>
            </a:r>
          </a:p>
        </p:txBody>
      </p:sp>
    </p:spTree>
    <p:extLst>
      <p:ext uri="{BB962C8B-B14F-4D97-AF65-F5344CB8AC3E}">
        <p14:creationId xmlns:p14="http://schemas.microsoft.com/office/powerpoint/2010/main" xmlns="" val="34116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25A86D-8295-42D5-89A1-23BDB0B9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证道：爱里没有惧怕（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>
                <a:sym typeface="方正准圆简体" charset="0"/>
              </a:rPr>
              <a:t>4:14-21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243CA3-A065-49D1-96DD-A1B1A4C6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经文理解与应用：</a:t>
            </a:r>
          </a:p>
          <a:p>
            <a:pPr marL="742950" indent="-742950" algn="l">
              <a:buFont typeface="+mj-lt"/>
              <a:buAutoNum type="arabicPeriod" startAt="4"/>
            </a:pPr>
            <a:r>
              <a:rPr lang="zh-CN" altLang="en-US" dirty="0"/>
              <a:t>深厚的</a:t>
            </a:r>
            <a:r>
              <a:rPr lang="zh-CN" altLang="en-US" dirty="0" smtClean="0"/>
              <a:t>关系</a:t>
            </a:r>
            <a:endParaRPr lang="en-US" altLang="zh-CN" dirty="0" smtClean="0"/>
          </a:p>
          <a:p>
            <a:pPr marL="717550" lvl="1" algn="l"/>
            <a:r>
              <a:rPr lang="zh-CN" altLang="en-US" dirty="0" smtClean="0"/>
              <a:t>相交</a:t>
            </a:r>
            <a:r>
              <a:rPr lang="zh-CN" altLang="en-US" dirty="0"/>
              <a:t>（团契）</a:t>
            </a:r>
            <a:r>
              <a:rPr lang="en-US" altLang="zh-CN" dirty="0" smtClean="0"/>
              <a:t>/</a:t>
            </a:r>
            <a:r>
              <a:rPr lang="zh-CN" altLang="en-US" dirty="0" smtClean="0"/>
              <a:t>彼此</a:t>
            </a:r>
            <a:r>
              <a:rPr lang="zh-CN" altLang="en-US" dirty="0"/>
              <a:t>住在各自</a:t>
            </a:r>
            <a:r>
              <a:rPr lang="zh-CN" altLang="en-US" dirty="0" smtClean="0"/>
              <a:t>里面</a:t>
            </a:r>
            <a:endParaRPr lang="en-US" altLang="zh-CN" dirty="0" smtClean="0"/>
          </a:p>
          <a:p>
            <a:pPr marL="742950" indent="-742950" algn="l">
              <a:buFont typeface="+mj-lt"/>
              <a:buAutoNum type="arabicPeriod" startAt="4"/>
            </a:pPr>
            <a:r>
              <a:rPr lang="zh-CN" altLang="en-US" dirty="0"/>
              <a:t>圣灵的</a:t>
            </a:r>
            <a:r>
              <a:rPr lang="zh-CN" altLang="en-US" dirty="0" smtClean="0"/>
              <a:t>引导</a:t>
            </a:r>
            <a:endParaRPr lang="en-US" altLang="zh-CN" dirty="0"/>
          </a:p>
          <a:p>
            <a:pPr marL="717550" lvl="1" algn="l"/>
            <a:r>
              <a:rPr lang="zh-CN" altLang="en-US" dirty="0" smtClean="0"/>
              <a:t>存在</a:t>
            </a:r>
            <a:r>
              <a:rPr lang="zh-CN" altLang="en-US" dirty="0"/>
              <a:t>心里的</a:t>
            </a:r>
            <a:r>
              <a:rPr lang="en-US" altLang="zh-CN" dirty="0"/>
              <a:t>/</a:t>
            </a:r>
            <a:r>
              <a:rPr lang="zh-CN" altLang="en-US" dirty="0"/>
              <a:t>责备我们的</a:t>
            </a:r>
            <a:r>
              <a:rPr lang="en-US" altLang="zh-CN" dirty="0"/>
              <a:t>/</a:t>
            </a:r>
            <a:r>
              <a:rPr lang="zh-CN" altLang="en-US" dirty="0"/>
              <a:t>是神所赐的保证</a:t>
            </a:r>
          </a:p>
          <a:p>
            <a:pPr marL="742950" indent="-742950" algn="l">
              <a:buFont typeface="+mj-lt"/>
              <a:buAutoNum type="arabicPeriod" startAt="4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2866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25A86D-8295-42D5-89A1-23BDB0B9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证道：爱里没有惧怕（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>
                <a:sym typeface="方正准圆简体" charset="0"/>
              </a:rPr>
              <a:t>4:14-21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243CA3-A065-49D1-96DD-A1B1A4C6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/>
              <a:t>经文理解与应用：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zh-CN" altLang="en-US" dirty="0"/>
              <a:t>坦然无</a:t>
            </a:r>
            <a:r>
              <a:rPr lang="zh-CN" altLang="en-US" dirty="0" smtClean="0"/>
              <a:t>惧</a:t>
            </a:r>
            <a:endParaRPr lang="en-US" altLang="zh-CN" dirty="0" smtClean="0"/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罪得完全赦免</a:t>
            </a:r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心里得平安</a:t>
            </a:r>
          </a:p>
          <a:p>
            <a:pPr marL="1200150" lvl="1" indent="-742950">
              <a:buFont typeface="+mj-lt"/>
              <a:buAutoNum type="alphaLcParenR"/>
            </a:pPr>
            <a:r>
              <a:rPr lang="zh-CN" altLang="en-US" dirty="0"/>
              <a:t>住在主里面</a:t>
            </a:r>
          </a:p>
          <a:p>
            <a:pPr marL="1200150" lvl="1" indent="-742950">
              <a:buFont typeface="+mj-lt"/>
              <a:buAutoNum type="alphaLcParenR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46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FD13F6-84F7-4876-8864-4AADB1DA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证道：爱里没有惧怕（</a:t>
            </a:r>
            <a:r>
              <a:rPr lang="zh-CN" altLang="en-US" dirty="0">
                <a:sym typeface="方正准圆简体" charset="0"/>
              </a:rPr>
              <a:t>约翰一书 </a:t>
            </a:r>
            <a:r>
              <a:rPr lang="en-US" altLang="zh-CN" dirty="0">
                <a:sym typeface="方正准圆简体" charset="0"/>
              </a:rPr>
              <a:t>4:14-21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13FE795-8455-4686-B336-30B9386A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i="1" dirty="0"/>
              <a:t>总结：</a:t>
            </a:r>
          </a:p>
          <a:p>
            <a:pPr algn="l"/>
            <a:r>
              <a:rPr lang="zh-CN" altLang="en-US" i="1" dirty="0"/>
              <a:t>因着神主动的爱，他确认我们的身份和保存着与我们的关系；这些不变的事实，使我们不怕任何的灾害。 </a:t>
            </a:r>
          </a:p>
          <a:p>
            <a:pPr algn="l"/>
            <a:r>
              <a:rPr lang="zh-CN" altLang="en-US" i="1" dirty="0"/>
              <a:t>任遭何事都不须惊怕，</a:t>
            </a:r>
            <a:r>
              <a:rPr lang="zh-CN" altLang="en-US" i="1" dirty="0" smtClean="0"/>
              <a:t>天</a:t>
            </a:r>
            <a:r>
              <a:rPr lang="zh-CN" altLang="en-US" i="1" dirty="0"/>
              <a:t>父</a:t>
            </a:r>
            <a:r>
              <a:rPr lang="zh-CN" altLang="en-US" i="1" dirty="0" smtClean="0"/>
              <a:t>必</a:t>
            </a:r>
            <a:r>
              <a:rPr lang="zh-CN" altLang="en-US" i="1" dirty="0"/>
              <a:t>看顾你。</a:t>
            </a:r>
          </a:p>
        </p:txBody>
      </p:sp>
    </p:spTree>
    <p:extLst>
      <p:ext uri="{BB962C8B-B14F-4D97-AF65-F5344CB8AC3E}">
        <p14:creationId xmlns:p14="http://schemas.microsoft.com/office/powerpoint/2010/main" xmlns="" val="16025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onsive Reading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n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sponsive Reading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enera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Responsive Reading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Bildschirmpräsentation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9</vt:i4>
      </vt:variant>
    </vt:vector>
  </HeadingPairs>
  <TitlesOfParts>
    <vt:vector size="27" baseType="lpstr">
      <vt:lpstr>Arial</vt:lpstr>
      <vt:lpstr>FZKai-Z03S</vt:lpstr>
      <vt:lpstr>SimSun</vt:lpstr>
      <vt:lpstr>方正准圆简体</vt:lpstr>
      <vt:lpstr>Times New Roman</vt:lpstr>
      <vt:lpstr>FZZhunYuan-M02S</vt:lpstr>
      <vt:lpstr>MS PGothic</vt:lpstr>
      <vt:lpstr>PMingLiU</vt:lpstr>
      <vt:lpstr>Calibri</vt:lpstr>
      <vt:lpstr>方正隶变简体</vt:lpstr>
      <vt:lpstr>Symbol</vt:lpstr>
      <vt:lpstr>FZBeiWeiKaiShu-S19S</vt:lpstr>
      <vt:lpstr>儷黑 Pro</vt:lpstr>
      <vt:lpstr>Responsive Reading</vt:lpstr>
      <vt:lpstr>1_Song</vt:lpstr>
      <vt:lpstr>1_Responsive Reading</vt:lpstr>
      <vt:lpstr>1_general</vt:lpstr>
      <vt:lpstr>2_Responsive Reading</vt:lpstr>
      <vt:lpstr>主日证道</vt:lpstr>
      <vt:lpstr>证道：爱里没有惧怕（约翰一书 4:14-21）</vt:lpstr>
      <vt:lpstr>证道：爱里没有惧怕（约翰一书 4:14-21）</vt:lpstr>
      <vt:lpstr>证道：爱里没有惧怕（约翰一书 4:14-21）</vt:lpstr>
      <vt:lpstr>证道：爱里没有惧怕（约翰一书 4:14-21）</vt:lpstr>
      <vt:lpstr>证道：爱里没有惧怕（约翰一书 4:14-21）</vt:lpstr>
      <vt:lpstr>证道：爱里没有惧怕（约翰一书 4:14-21）</vt:lpstr>
      <vt:lpstr>证道：爱里没有惧怕（约翰一书 4:14-21）</vt:lpstr>
      <vt:lpstr>证道：爱里没有惧怕（约翰一书 4:14-21）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代 祷 事 项</dc:title>
  <dc:creator>Microsoft Office User</dc:creator>
  <cp:lastModifiedBy>Dongdong</cp:lastModifiedBy>
  <cp:revision>2864</cp:revision>
  <dcterms:created xsi:type="dcterms:W3CDTF">2018-02-02T21:42:00Z</dcterms:created>
  <dcterms:modified xsi:type="dcterms:W3CDTF">2020-04-06T22:15:18Z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KSOProductBuildVer">
    <vt:lpwstr>2052-11.1.0.9208</vt:lpwstr>
  </property>
</Properties>
</file>