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5"/>
  </p:notesMasterIdLst>
  <p:sldIdLst>
    <p:sldId id="2091" r:id="rId3"/>
    <p:sldId id="212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404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6EE52-BDAD-4791-90DD-C76B09FF8F74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D5CB8-649D-4F47-8AF2-A069323060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5444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幻灯片图像占位符 1">
            <a:extLst>
              <a:ext uri="{FF2B5EF4-FFF2-40B4-BE49-F238E27FC236}">
                <a16:creationId xmlns:a16="http://schemas.microsoft.com/office/drawing/2014/main" id="{86DF86B7-56C0-4186-85D9-4F4AEECFD0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9923" name="备注占位符 2">
            <a:extLst>
              <a:ext uri="{FF2B5EF4-FFF2-40B4-BE49-F238E27FC236}">
                <a16:creationId xmlns:a16="http://schemas.microsoft.com/office/drawing/2014/main" id="{275C1645-121D-4356-A1DB-498436D811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证道题目可以在当月月报上找到。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/>
              <a:t>标题为</a:t>
            </a:r>
            <a:r>
              <a:rPr kumimoji="0" lang="de-DE" altLang="zh-CN"/>
              <a:t>42</a:t>
            </a:r>
            <a:r>
              <a:rPr kumimoji="0" lang="zh-CN" altLang="en-US"/>
              <a:t>正文字体</a:t>
            </a:r>
            <a:r>
              <a:rPr kumimoji="0" lang="en-US" altLang="zh-CN"/>
              <a:t>66</a:t>
            </a:r>
            <a:r>
              <a:rPr kumimoji="0" lang="zh-CN" altLang="en-US"/>
              <a:t>。</a:t>
            </a:r>
          </a:p>
        </p:txBody>
      </p:sp>
      <p:sp>
        <p:nvSpPr>
          <p:cNvPr id="209924" name="灯片编号占位符 3">
            <a:extLst>
              <a:ext uri="{FF2B5EF4-FFF2-40B4-BE49-F238E27FC236}">
                <a16:creationId xmlns:a16="http://schemas.microsoft.com/office/drawing/2014/main" id="{43E319EA-CF52-4FC5-8989-B4C42B6ABF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08EC35-3A23-48AF-BF32-103821B2891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Shape 1089">
            <a:extLst>
              <a:ext uri="{FF2B5EF4-FFF2-40B4-BE49-F238E27FC236}">
                <a16:creationId xmlns:a16="http://schemas.microsoft.com/office/drawing/2014/main" id="{F110A49D-42FB-48ED-BFF4-2869FB8441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8355" name="Shape 1090">
            <a:extLst>
              <a:ext uri="{FF2B5EF4-FFF2-40B4-BE49-F238E27FC236}">
                <a16:creationId xmlns:a16="http://schemas.microsoft.com/office/drawing/2014/main" id="{3787A845-94E5-4F8D-A22E-068839D6D785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Shape 1094">
            <a:extLst>
              <a:ext uri="{FF2B5EF4-FFF2-40B4-BE49-F238E27FC236}">
                <a16:creationId xmlns:a16="http://schemas.microsoft.com/office/drawing/2014/main" id="{F1877F4F-4FE1-4D37-9C49-0E2D2B6900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0403" name="Shape 1095">
            <a:extLst>
              <a:ext uri="{FF2B5EF4-FFF2-40B4-BE49-F238E27FC236}">
                <a16:creationId xmlns:a16="http://schemas.microsoft.com/office/drawing/2014/main" id="{83DC74AD-1E1F-4F9C-B040-C8F6A93CDE6A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hape 1099">
            <a:extLst>
              <a:ext uri="{FF2B5EF4-FFF2-40B4-BE49-F238E27FC236}">
                <a16:creationId xmlns:a16="http://schemas.microsoft.com/office/drawing/2014/main" id="{ECB945CB-CFE4-4E3D-BFB2-A97652520F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2451" name="Shape 1100">
            <a:extLst>
              <a:ext uri="{FF2B5EF4-FFF2-40B4-BE49-F238E27FC236}">
                <a16:creationId xmlns:a16="http://schemas.microsoft.com/office/drawing/2014/main" id="{EB52D725-E86D-4448-A563-C5DDC217875B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hape 1104">
            <a:extLst>
              <a:ext uri="{FF2B5EF4-FFF2-40B4-BE49-F238E27FC236}">
                <a16:creationId xmlns:a16="http://schemas.microsoft.com/office/drawing/2014/main" id="{34BDCEC8-BDB1-45E8-B649-06A4EEA2C2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4499" name="Shape 1105">
            <a:extLst>
              <a:ext uri="{FF2B5EF4-FFF2-40B4-BE49-F238E27FC236}">
                <a16:creationId xmlns:a16="http://schemas.microsoft.com/office/drawing/2014/main" id="{ABFF50FF-8CBA-451F-BC3C-F274A46F7F61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Shape 1109">
            <a:extLst>
              <a:ext uri="{FF2B5EF4-FFF2-40B4-BE49-F238E27FC236}">
                <a16:creationId xmlns:a16="http://schemas.microsoft.com/office/drawing/2014/main" id="{F916ED09-8817-4E11-864F-3AEAED7227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6547" name="Shape 1110">
            <a:extLst>
              <a:ext uri="{FF2B5EF4-FFF2-40B4-BE49-F238E27FC236}">
                <a16:creationId xmlns:a16="http://schemas.microsoft.com/office/drawing/2014/main" id="{140FFC09-3044-48E6-9EB4-5C302839D4DE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hape 1114">
            <a:extLst>
              <a:ext uri="{FF2B5EF4-FFF2-40B4-BE49-F238E27FC236}">
                <a16:creationId xmlns:a16="http://schemas.microsoft.com/office/drawing/2014/main" id="{E5CAB6BC-4BEB-475C-B5A5-270640F2D5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8595" name="Shape 1115">
            <a:extLst>
              <a:ext uri="{FF2B5EF4-FFF2-40B4-BE49-F238E27FC236}">
                <a16:creationId xmlns:a16="http://schemas.microsoft.com/office/drawing/2014/main" id="{9C3EA60C-DB09-4826-A0CF-C3C6B6394F3C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Shape 1119">
            <a:extLst>
              <a:ext uri="{FF2B5EF4-FFF2-40B4-BE49-F238E27FC236}">
                <a16:creationId xmlns:a16="http://schemas.microsoft.com/office/drawing/2014/main" id="{1FECDABA-6A19-4B98-B1D4-2628E59515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0643" name="Shape 1120">
            <a:extLst>
              <a:ext uri="{FF2B5EF4-FFF2-40B4-BE49-F238E27FC236}">
                <a16:creationId xmlns:a16="http://schemas.microsoft.com/office/drawing/2014/main" id="{3B10CFB8-3265-42AC-841A-190017A0D366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Shape 1124">
            <a:extLst>
              <a:ext uri="{FF2B5EF4-FFF2-40B4-BE49-F238E27FC236}">
                <a16:creationId xmlns:a16="http://schemas.microsoft.com/office/drawing/2014/main" id="{E45B7171-36E0-43F3-9269-D14CF5C30D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2691" name="Shape 1125">
            <a:extLst>
              <a:ext uri="{FF2B5EF4-FFF2-40B4-BE49-F238E27FC236}">
                <a16:creationId xmlns:a16="http://schemas.microsoft.com/office/drawing/2014/main" id="{9EC2E1DD-7F5E-49E9-822F-12E8435E3AF9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Shape 1129">
            <a:extLst>
              <a:ext uri="{FF2B5EF4-FFF2-40B4-BE49-F238E27FC236}">
                <a16:creationId xmlns:a16="http://schemas.microsoft.com/office/drawing/2014/main" id="{97C0FBD4-B180-4A12-8EC4-4C480562E5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4739" name="Shape 1130">
            <a:extLst>
              <a:ext uri="{FF2B5EF4-FFF2-40B4-BE49-F238E27FC236}">
                <a16:creationId xmlns:a16="http://schemas.microsoft.com/office/drawing/2014/main" id="{38B08D6D-FD42-4E21-823E-8F58A41DDD1C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Shape 1134">
            <a:extLst>
              <a:ext uri="{FF2B5EF4-FFF2-40B4-BE49-F238E27FC236}">
                <a16:creationId xmlns:a16="http://schemas.microsoft.com/office/drawing/2014/main" id="{9FF315C4-3FAC-49EB-8365-3C5A22F97D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6787" name="Shape 1135">
            <a:extLst>
              <a:ext uri="{FF2B5EF4-FFF2-40B4-BE49-F238E27FC236}">
                <a16:creationId xmlns:a16="http://schemas.microsoft.com/office/drawing/2014/main" id="{169DCBFD-87D3-4BB6-84C3-A587B3A36938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hape 1049">
            <a:extLst>
              <a:ext uri="{FF2B5EF4-FFF2-40B4-BE49-F238E27FC236}">
                <a16:creationId xmlns:a16="http://schemas.microsoft.com/office/drawing/2014/main" id="{7A06FC37-0FFC-44FA-B025-4FD989B98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1971" name="Shape 1050">
            <a:extLst>
              <a:ext uri="{FF2B5EF4-FFF2-40B4-BE49-F238E27FC236}">
                <a16:creationId xmlns:a16="http://schemas.microsoft.com/office/drawing/2014/main" id="{A3414351-F2D8-49AD-8255-05906DC22E22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Shape 1139">
            <a:extLst>
              <a:ext uri="{FF2B5EF4-FFF2-40B4-BE49-F238E27FC236}">
                <a16:creationId xmlns:a16="http://schemas.microsoft.com/office/drawing/2014/main" id="{29BE1917-6DFE-4EB2-B32C-22F2AD2A64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8835" name="Shape 1140">
            <a:extLst>
              <a:ext uri="{FF2B5EF4-FFF2-40B4-BE49-F238E27FC236}">
                <a16:creationId xmlns:a16="http://schemas.microsoft.com/office/drawing/2014/main" id="{914CD063-34C6-41FC-BA57-3C2750075DDB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Shape 1144">
            <a:extLst>
              <a:ext uri="{FF2B5EF4-FFF2-40B4-BE49-F238E27FC236}">
                <a16:creationId xmlns:a16="http://schemas.microsoft.com/office/drawing/2014/main" id="{CDD027C1-3F1D-4694-8EB7-CAA43B47DA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0883" name="Shape 1145">
            <a:extLst>
              <a:ext uri="{FF2B5EF4-FFF2-40B4-BE49-F238E27FC236}">
                <a16:creationId xmlns:a16="http://schemas.microsoft.com/office/drawing/2014/main" id="{87B456E2-9612-4F95-9A19-4B70D751FE83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Shape 1149">
            <a:extLst>
              <a:ext uri="{FF2B5EF4-FFF2-40B4-BE49-F238E27FC236}">
                <a16:creationId xmlns:a16="http://schemas.microsoft.com/office/drawing/2014/main" id="{1FC78484-5FBA-4F1A-A150-BD0E7CE188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2931" name="Shape 1150">
            <a:extLst>
              <a:ext uri="{FF2B5EF4-FFF2-40B4-BE49-F238E27FC236}">
                <a16:creationId xmlns:a16="http://schemas.microsoft.com/office/drawing/2014/main" id="{BBFABF7F-C259-431C-9ED6-A90D0AE99BFA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Shape 1154">
            <a:extLst>
              <a:ext uri="{FF2B5EF4-FFF2-40B4-BE49-F238E27FC236}">
                <a16:creationId xmlns:a16="http://schemas.microsoft.com/office/drawing/2014/main" id="{C23689D1-4B11-47EC-852B-AAF6779051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4979" name="Shape 1155">
            <a:extLst>
              <a:ext uri="{FF2B5EF4-FFF2-40B4-BE49-F238E27FC236}">
                <a16:creationId xmlns:a16="http://schemas.microsoft.com/office/drawing/2014/main" id="{91DC66BE-6305-4382-95DF-2110BB187D00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hape 1159">
            <a:extLst>
              <a:ext uri="{FF2B5EF4-FFF2-40B4-BE49-F238E27FC236}">
                <a16:creationId xmlns:a16="http://schemas.microsoft.com/office/drawing/2014/main" id="{3E33EF23-90D8-4367-957E-47385FEFA0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7027" name="Shape 1160">
            <a:extLst>
              <a:ext uri="{FF2B5EF4-FFF2-40B4-BE49-F238E27FC236}">
                <a16:creationId xmlns:a16="http://schemas.microsoft.com/office/drawing/2014/main" id="{3158A0A6-21B3-45BB-A3C5-4EC33F9E3407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Shape 1164">
            <a:extLst>
              <a:ext uri="{FF2B5EF4-FFF2-40B4-BE49-F238E27FC236}">
                <a16:creationId xmlns:a16="http://schemas.microsoft.com/office/drawing/2014/main" id="{F301D03A-7EF7-499C-84FD-7657569A83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9075" name="Shape 1165">
            <a:extLst>
              <a:ext uri="{FF2B5EF4-FFF2-40B4-BE49-F238E27FC236}">
                <a16:creationId xmlns:a16="http://schemas.microsoft.com/office/drawing/2014/main" id="{FDFCC1B7-90E7-4DAF-B17F-D4623B503FDA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Shape 1169">
            <a:extLst>
              <a:ext uri="{FF2B5EF4-FFF2-40B4-BE49-F238E27FC236}">
                <a16:creationId xmlns:a16="http://schemas.microsoft.com/office/drawing/2014/main" id="{A89B92F3-74BF-48AA-9E81-2F87A2E279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1123" name="Shape 1170">
            <a:extLst>
              <a:ext uri="{FF2B5EF4-FFF2-40B4-BE49-F238E27FC236}">
                <a16:creationId xmlns:a16="http://schemas.microsoft.com/office/drawing/2014/main" id="{0616DB6E-15D1-47DB-B22F-CCA16E00828A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Shape 1174">
            <a:extLst>
              <a:ext uri="{FF2B5EF4-FFF2-40B4-BE49-F238E27FC236}">
                <a16:creationId xmlns:a16="http://schemas.microsoft.com/office/drawing/2014/main" id="{FDB922C9-7109-450F-B9E0-54755F7888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3171" name="Shape 1175">
            <a:extLst>
              <a:ext uri="{FF2B5EF4-FFF2-40B4-BE49-F238E27FC236}">
                <a16:creationId xmlns:a16="http://schemas.microsoft.com/office/drawing/2014/main" id="{427ED9D5-2D1C-4DE6-B661-8ED28DA01178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Shape 1179">
            <a:extLst>
              <a:ext uri="{FF2B5EF4-FFF2-40B4-BE49-F238E27FC236}">
                <a16:creationId xmlns:a16="http://schemas.microsoft.com/office/drawing/2014/main" id="{47988E98-5992-408A-930D-86C8AF8D85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5219" name="Shape 1180">
            <a:extLst>
              <a:ext uri="{FF2B5EF4-FFF2-40B4-BE49-F238E27FC236}">
                <a16:creationId xmlns:a16="http://schemas.microsoft.com/office/drawing/2014/main" id="{D1D67E7C-0701-45DF-B0FE-028A4099D49A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Shape 1184">
            <a:extLst>
              <a:ext uri="{FF2B5EF4-FFF2-40B4-BE49-F238E27FC236}">
                <a16:creationId xmlns:a16="http://schemas.microsoft.com/office/drawing/2014/main" id="{DCE3E8E0-F426-4B82-93B7-E30C9119CF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7267" name="Shape 1185">
            <a:extLst>
              <a:ext uri="{FF2B5EF4-FFF2-40B4-BE49-F238E27FC236}">
                <a16:creationId xmlns:a16="http://schemas.microsoft.com/office/drawing/2014/main" id="{439F851D-5236-4A47-89E2-F93A51DEC219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hape 1054">
            <a:extLst>
              <a:ext uri="{FF2B5EF4-FFF2-40B4-BE49-F238E27FC236}">
                <a16:creationId xmlns:a16="http://schemas.microsoft.com/office/drawing/2014/main" id="{DC7423D7-C654-4384-8CAA-D35AC7F54A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4019" name="Shape 1055">
            <a:extLst>
              <a:ext uri="{FF2B5EF4-FFF2-40B4-BE49-F238E27FC236}">
                <a16:creationId xmlns:a16="http://schemas.microsoft.com/office/drawing/2014/main" id="{B9577800-3960-4322-9571-79DA56C09F97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Shape 1189">
            <a:extLst>
              <a:ext uri="{FF2B5EF4-FFF2-40B4-BE49-F238E27FC236}">
                <a16:creationId xmlns:a16="http://schemas.microsoft.com/office/drawing/2014/main" id="{6C537BAA-B721-4222-9E50-A6DBB2764C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9315" name="Shape 1190">
            <a:extLst>
              <a:ext uri="{FF2B5EF4-FFF2-40B4-BE49-F238E27FC236}">
                <a16:creationId xmlns:a16="http://schemas.microsoft.com/office/drawing/2014/main" id="{16D543B8-9247-43DB-8BED-A593D3332E01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Shape 1194">
            <a:extLst>
              <a:ext uri="{FF2B5EF4-FFF2-40B4-BE49-F238E27FC236}">
                <a16:creationId xmlns:a16="http://schemas.microsoft.com/office/drawing/2014/main" id="{443C84AC-FAFC-48EB-9F43-648CC8B748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1363" name="Shape 1195">
            <a:extLst>
              <a:ext uri="{FF2B5EF4-FFF2-40B4-BE49-F238E27FC236}">
                <a16:creationId xmlns:a16="http://schemas.microsoft.com/office/drawing/2014/main" id="{903DDCEF-F0DD-48FA-9348-7F4A0A3340A7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Shape 1199">
            <a:extLst>
              <a:ext uri="{FF2B5EF4-FFF2-40B4-BE49-F238E27FC236}">
                <a16:creationId xmlns:a16="http://schemas.microsoft.com/office/drawing/2014/main" id="{60EA4EF5-64C3-4826-BAEF-E47C22CB42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3411" name="Shape 1200">
            <a:extLst>
              <a:ext uri="{FF2B5EF4-FFF2-40B4-BE49-F238E27FC236}">
                <a16:creationId xmlns:a16="http://schemas.microsoft.com/office/drawing/2014/main" id="{13CDDA5E-E8AF-4211-ABF7-BCEFF6A0ECED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hape 1059">
            <a:extLst>
              <a:ext uri="{FF2B5EF4-FFF2-40B4-BE49-F238E27FC236}">
                <a16:creationId xmlns:a16="http://schemas.microsoft.com/office/drawing/2014/main" id="{AFDCBF35-53FE-4F89-A0CC-BE64526816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6067" name="Shape 1060">
            <a:extLst>
              <a:ext uri="{FF2B5EF4-FFF2-40B4-BE49-F238E27FC236}">
                <a16:creationId xmlns:a16="http://schemas.microsoft.com/office/drawing/2014/main" id="{ABC6696C-7A3C-48C6-B03D-C6FB1AA71160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Shape 1064">
            <a:extLst>
              <a:ext uri="{FF2B5EF4-FFF2-40B4-BE49-F238E27FC236}">
                <a16:creationId xmlns:a16="http://schemas.microsoft.com/office/drawing/2014/main" id="{75142B00-CBF9-40B5-9FC0-80A2B224D5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8115" name="Shape 1065">
            <a:extLst>
              <a:ext uri="{FF2B5EF4-FFF2-40B4-BE49-F238E27FC236}">
                <a16:creationId xmlns:a16="http://schemas.microsoft.com/office/drawing/2014/main" id="{A2A94D7E-C95E-46D4-ADFC-0954C5CF519C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Shape 1069">
            <a:extLst>
              <a:ext uri="{FF2B5EF4-FFF2-40B4-BE49-F238E27FC236}">
                <a16:creationId xmlns:a16="http://schemas.microsoft.com/office/drawing/2014/main" id="{E5405F5B-5A0B-41C8-9DA1-1E0F9CFD12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0163" name="Shape 1070">
            <a:extLst>
              <a:ext uri="{FF2B5EF4-FFF2-40B4-BE49-F238E27FC236}">
                <a16:creationId xmlns:a16="http://schemas.microsoft.com/office/drawing/2014/main" id="{2BEB297F-C3B0-45B0-A35F-B34223E1DAB0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Shape 1074">
            <a:extLst>
              <a:ext uri="{FF2B5EF4-FFF2-40B4-BE49-F238E27FC236}">
                <a16:creationId xmlns:a16="http://schemas.microsoft.com/office/drawing/2014/main" id="{FAD8CED8-4427-47B6-BE70-5F2D8F7F8B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2211" name="Shape 1075">
            <a:extLst>
              <a:ext uri="{FF2B5EF4-FFF2-40B4-BE49-F238E27FC236}">
                <a16:creationId xmlns:a16="http://schemas.microsoft.com/office/drawing/2014/main" id="{6DA001B8-9DBC-48BB-B5C5-46286F1E4E21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Shape 1079">
            <a:extLst>
              <a:ext uri="{FF2B5EF4-FFF2-40B4-BE49-F238E27FC236}">
                <a16:creationId xmlns:a16="http://schemas.microsoft.com/office/drawing/2014/main" id="{63606249-8CD4-4AEB-B11C-B2FE4B7ACC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4259" name="Shape 1080">
            <a:extLst>
              <a:ext uri="{FF2B5EF4-FFF2-40B4-BE49-F238E27FC236}">
                <a16:creationId xmlns:a16="http://schemas.microsoft.com/office/drawing/2014/main" id="{486DEF69-97AB-466E-A491-64B10C9D6AAE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Shape 1084">
            <a:extLst>
              <a:ext uri="{FF2B5EF4-FFF2-40B4-BE49-F238E27FC236}">
                <a16:creationId xmlns:a16="http://schemas.microsoft.com/office/drawing/2014/main" id="{57A91B18-2A42-4950-BBF0-1E289426F7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6307" name="Shape 1085">
            <a:extLst>
              <a:ext uri="{FF2B5EF4-FFF2-40B4-BE49-F238E27FC236}">
                <a16:creationId xmlns:a16="http://schemas.microsoft.com/office/drawing/2014/main" id="{5B148E7E-3CA4-4B3B-83E6-4A0979937E2F}"/>
              </a:ext>
            </a:extLst>
          </p:cNvPr>
          <p:cNvSpPr>
            <a:spLocks noGrp="1" noChangeArrowheads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讲道内容可在周五晚上或周六早上从同工处获得。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请尽量在周六</a:t>
            </a:r>
            <a:r>
              <a:rPr lang="zh-CN" altLang="zh-CN"/>
              <a:t>14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点之前将讲道内容更新。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牧师提供的讲道大纲是繁体字的，请尽量转换成简体字。推荐网站：</a:t>
            </a:r>
            <a:r>
              <a:rPr lang="zh-CN" altLang="zh-CN"/>
              <a:t>http://www.hao123.com/haoserver/jianfanzh.htm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正文内容是由牧师逐项播放的，请为每项内容加入动画。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请保持正文对齐，标题为</a:t>
            </a:r>
            <a:r>
              <a:rPr lang="zh-CN" altLang="zh-CN"/>
              <a:t>36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，字体</a:t>
            </a:r>
            <a:r>
              <a:rPr lang="zh-CN" altLang="zh-CN"/>
              <a:t>34</a:t>
            </a:r>
            <a:r>
              <a:rPr lang="zh-CN" altLang="zh-CN">
                <a:latin typeface="SimSun" panose="02010600030101010101" pitchFamily="2" charset="-122"/>
                <a:sym typeface="SimSun" panose="02010600030101010101" pitchFamily="2" charset="-122"/>
              </a:rP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923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647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1172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099A80-6664-406A-8C73-DA8FA8318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C7A52-6890-4778-88CF-52A5A412667F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3F6399-D418-43C9-B873-5771C7E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6D6D05-090B-43DD-94D7-C55B6248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2E2DA-028D-47D0-99FC-B6822D488C7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33874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2DC4F8-389E-409A-B385-46D37EBAA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BCF60-ADFB-425B-B18D-D3CD4B8F3422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155970-67A3-42C1-AEA8-AE2DA0137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2E371A-CCD2-4011-9533-D7210DCD1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3688B-FFB7-4711-8E31-56265078564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455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5DB5B7-8745-4A3B-97BD-AECCE4D03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7A54E-5126-485C-9988-7D289166F1C9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C3665F-5B54-40AB-8203-CC09FC40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EFA4E1-6D4E-4582-BD48-CB22E2C36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75DAF-F4CD-419B-B04A-AA40797902D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32449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F41DC7D-64D9-4D7C-86EA-010CC52F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8F6BC-CD55-4945-9242-2F6172CD6D52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D6A3AEE-B681-4F54-8D40-7A730E8A4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66E8530-A71D-4CBA-9C77-0D3C36B60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38C2F-0CF8-4FB5-BAAD-CD204186BA5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37641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F744AD5-07CD-464B-B98B-9CB723DF3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52B0C-6737-4F59-A3D2-3AD1C41D466C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62581D5D-3E82-4B3E-83A7-EF3A2B597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6860961-9944-4E9E-98E3-82F7E279C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4B41F-5814-4055-8C14-4DBD145F8BE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13633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2935693-9A55-4CA4-98C4-D3821D728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3B6A0-8764-4582-9CE9-61EB2D494ED5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7CC3F689-EA72-40B1-A31E-F15E9179D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047010-ADDB-4403-B514-879FE9BE6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B2670-486A-4611-AE5A-FBD95235196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84417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00BD76F-13D1-4E7D-9A33-EA4907DBA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5B026-8400-494B-A22A-258340633478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360EF5F-CC39-4A94-9BA7-1186D1D9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D0811036-655B-439F-BE92-573F3F650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5E80F-3C9E-433D-89DB-B92D8455BF30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67222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9436591-67CF-4ADE-9CDD-BC2C35D70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DB3D6-3B24-47DC-B370-73CE74923013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AF6D1D8-A3A7-4FAE-964F-B4C91136D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702A3D4-724E-43E0-A662-00B5AEEB9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AEC17-DC96-4ECB-B39C-2C2DAF7BDE9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3770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256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A344739-1D0C-469D-B066-6A383C0F2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EE882-7858-495E-84E1-88C1B51AD86C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1B8E439-D7B4-4D37-98EF-CF1822100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6982B1-A821-4171-8700-76BEDFA20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DB9D8-5204-46FC-B7C6-490FF8867CD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7924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7CA61D-BF24-4AC3-B0D1-3812B179D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6496E-DBE0-4840-9D8F-C4EC6DE2A4B8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1EB1AA-E482-42C0-AEDD-B27F00CD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3F55D0-BA12-4EA6-BF3C-3995C7037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78009-E078-40CE-B089-D67111DC787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01294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88FAD3-25CF-4DC8-AD8F-AB462CFA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60685-0EFD-4256-91DA-91C207FECEED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8597E9-77A1-40B2-8A40-5D0E284F1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CF313C-9EB1-4253-A46B-3CB2A2AF4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9B2BD-F9DD-4208-A9B6-5BA9C4FDB4F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9630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>
            <a:extLst>
              <a:ext uri="{FF2B5EF4-FFF2-40B4-BE49-F238E27FC236}">
                <a16:creationId xmlns:a16="http://schemas.microsoft.com/office/drawing/2014/main" id="{916D9B99-F915-49A8-ADCE-05AC8E26E5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endParaRPr lang="zh-CN" altLang="en-US"/>
          </a:p>
        </p:txBody>
      </p:sp>
      <p:pic>
        <p:nvPicPr>
          <p:cNvPr id="3" name="image.png" descr="image.png">
            <a:extLst>
              <a:ext uri="{FF2B5EF4-FFF2-40B4-BE49-F238E27FC236}">
                <a16:creationId xmlns:a16="http://schemas.microsoft.com/office/drawing/2014/main" id="{89CF345C-812C-4DBC-8F0E-A64FB38C8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" name="Slide Number">
            <a:extLst>
              <a:ext uri="{FF2B5EF4-FFF2-40B4-BE49-F238E27FC236}">
                <a16:creationId xmlns:a16="http://schemas.microsoft.com/office/drawing/2014/main" id="{6D1FE975-B013-47C3-81DC-4F570C961DCA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19BBC95-7416-4A69-9F44-9E53810BF82A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3078632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923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73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110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94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0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466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14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CD94A-23A3-470D-AE62-2E479C860E7D}" type="datetimeFigureOut">
              <a:rPr lang="zh-CN" altLang="en-US" smtClean="0"/>
              <a:t>2020/3/8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2FC43-E611-4DF5-A779-AB1E80735B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93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62EFB071-FAE2-4D7B-B2F7-DEAD1A9C29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B709BFE0-B840-42E3-B3F3-9A8FBFB3F4B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92B725CE-77AA-412E-B8B5-2AE468FC516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EDEF3358-5C85-4E5C-8405-8E6418E80C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F9B0EF-D93D-476C-B5FE-0F2EF58D71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D49BE9C-8291-4CC1-828A-C5953AB570D1}" type="datetimeFigureOut">
              <a:rPr lang="de-DE" altLang="de-DE"/>
              <a:pPr>
                <a:defRPr/>
              </a:pPr>
              <a:t>08.03.2020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194861-969B-49CF-BC42-397A091726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257A44-295C-40E0-AC30-C373F2176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95EF340-C42B-4F2B-A109-F6E55055E579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690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itel 1">
            <a:extLst>
              <a:ext uri="{FF2B5EF4-FFF2-40B4-BE49-F238E27FC236}">
                <a16:creationId xmlns:a16="http://schemas.microsoft.com/office/drawing/2014/main" id="{8A39C511-A99A-4632-993E-0769458EFC68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08899" name="Inhaltsplatzhalter 2">
            <a:extLst>
              <a:ext uri="{FF2B5EF4-FFF2-40B4-BE49-F238E27FC236}">
                <a16:creationId xmlns:a16="http://schemas.microsoft.com/office/drawing/2014/main" id="{ACF94408-D808-485D-A383-A1ECA09F353E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659288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在基督里合一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讲题：在基督里合一">
            <a:extLst>
              <a:ext uri="{FF2B5EF4-FFF2-40B4-BE49-F238E27FC236}">
                <a16:creationId xmlns:a16="http://schemas.microsoft.com/office/drawing/2014/main" id="{E8954624-D04E-4005-9964-2E0B38460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27331" name="第一、犹太人与外邦人…">
            <a:extLst>
              <a:ext uri="{FF2B5EF4-FFF2-40B4-BE49-F238E27FC236}">
                <a16:creationId xmlns:a16="http://schemas.microsoft.com/office/drawing/2014/main" id="{176F18F4-7B68-42A1-B028-EAB81C0CC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第一、犹太人与外邦人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我们先来看这段经文的结构：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他用这三个词语来分为三段，就是让听的人，回想过去的情况怎样？如今又怎么啦？而又达到什么样的结果呢？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讲题：在基督里合一">
            <a:extLst>
              <a:ext uri="{FF2B5EF4-FFF2-40B4-BE49-F238E27FC236}">
                <a16:creationId xmlns:a16="http://schemas.microsoft.com/office/drawing/2014/main" id="{55AF5482-C81E-427C-BEF5-DD5760605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29379" name="第一、犹太人与外邦人…">
            <a:extLst>
              <a:ext uri="{FF2B5EF4-FFF2-40B4-BE49-F238E27FC236}">
                <a16:creationId xmlns:a16="http://schemas.microsoft.com/office/drawing/2014/main" id="{3E9154E0-D4E3-451E-8EC6-86356ED81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584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第一、犹太人与外邦人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11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所以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你们应当记念：你们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从前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按肉体是外邦人，是称为没受割礼的；这名原是那些凭人手在肉身上称为受割礼之人所起的。</a:t>
            </a: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12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那时，你们与基督无关，在以色列国民以外，在所应许的诸约上是局外人，并且活在世上没有指望，没有神。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讲题：在基督里合一">
            <a:extLst>
              <a:ext uri="{FF2B5EF4-FFF2-40B4-BE49-F238E27FC236}">
                <a16:creationId xmlns:a16="http://schemas.microsoft.com/office/drawing/2014/main" id="{678E4550-FED2-4956-88FF-5AE0041ED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098" name="第一、犹太人与外邦人…">
            <a:extLst>
              <a:ext uri="{FF2B5EF4-FFF2-40B4-BE49-F238E27FC236}">
                <a16:creationId xmlns:a16="http://schemas.microsoft.com/office/drawing/2014/main" id="{EDDA7F2F-1178-462F-A817-CBC490155F83}"/>
              </a:ext>
            </a:extLst>
          </p:cNvPr>
          <p:cNvSpPr txBox="1"/>
          <p:nvPr/>
        </p:nvSpPr>
        <p:spPr>
          <a:xfrm>
            <a:off x="427038" y="1295400"/>
            <a:ext cx="6994525" cy="690880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第一、犹太人与外邦人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按肉体是外邦人，是称为没受割礼的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在以色列国民以外，在所应许的诸约上是局外人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与基督无关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活在世上没有指望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没有神，远离神的人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讲题：在基督里合一">
            <a:extLst>
              <a:ext uri="{FF2B5EF4-FFF2-40B4-BE49-F238E27FC236}">
                <a16:creationId xmlns:a16="http://schemas.microsoft.com/office/drawing/2014/main" id="{7EE89F3A-6AE0-46FA-B0D7-E960659E5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03" name="第一、犹太人与外邦人…">
            <a:extLst>
              <a:ext uri="{FF2B5EF4-FFF2-40B4-BE49-F238E27FC236}">
                <a16:creationId xmlns:a16="http://schemas.microsoft.com/office/drawing/2014/main" id="{3C946079-E711-4317-8499-7F45734CAE99}"/>
              </a:ext>
            </a:extLst>
          </p:cNvPr>
          <p:cNvSpPr txBox="1"/>
          <p:nvPr/>
        </p:nvSpPr>
        <p:spPr>
          <a:xfrm>
            <a:off x="427038" y="1295400"/>
            <a:ext cx="6994525" cy="488315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第一、犹太人与外邦人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昔日犹太人与外邦人之间就有很深的隔阂。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圣殿“四周围有石头堆城的障碍，严禁外邦人僭越，违者处死”。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讲题：在基督里合一">
            <a:extLst>
              <a:ext uri="{FF2B5EF4-FFF2-40B4-BE49-F238E27FC236}">
                <a16:creationId xmlns:a16="http://schemas.microsoft.com/office/drawing/2014/main" id="{3E8332A6-FF27-4524-8F07-CD89A2B15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08" name="第一、犹太人与外邦人…">
            <a:extLst>
              <a:ext uri="{FF2B5EF4-FFF2-40B4-BE49-F238E27FC236}">
                <a16:creationId xmlns:a16="http://schemas.microsoft.com/office/drawing/2014/main" id="{95B49CA2-56C4-4373-BA1A-8A23178B5A5F}"/>
              </a:ext>
            </a:extLst>
          </p:cNvPr>
          <p:cNvSpPr txBox="1"/>
          <p:nvPr/>
        </p:nvSpPr>
        <p:spPr>
          <a:xfrm>
            <a:off x="427038" y="1295400"/>
            <a:ext cx="6994525" cy="652780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第一、犹太人与外邦人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可见当时犹太人对自己的身份有很强的优越感，自视为神的子民，他们与神立约，他们身上的割礼，就是立约的记号。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但保罗在这里指出这只是“肉身”上的分别，真正的割礼是并不单是外在的，而是内心的。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讲题：在基督里合一">
            <a:extLst>
              <a:ext uri="{FF2B5EF4-FFF2-40B4-BE49-F238E27FC236}">
                <a16:creationId xmlns:a16="http://schemas.microsoft.com/office/drawing/2014/main" id="{F2DFBCF8-6C20-4B3D-9A28-7AC888538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13" name="第一、犹太人与外邦人…">
            <a:extLst>
              <a:ext uri="{FF2B5EF4-FFF2-40B4-BE49-F238E27FC236}">
                <a16:creationId xmlns:a16="http://schemas.microsoft.com/office/drawing/2014/main" id="{A3FED5FA-C04A-4F30-86EB-C846E1BE7310}"/>
              </a:ext>
            </a:extLst>
          </p:cNvPr>
          <p:cNvSpPr txBox="1"/>
          <p:nvPr/>
        </p:nvSpPr>
        <p:spPr>
          <a:xfrm>
            <a:off x="427038" y="1295400"/>
            <a:ext cx="6994525" cy="4243388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第一、犹太人与外邦人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我要强调这不是犹太人的问题，而是全人类也有的问题。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讲题：在基督里合一">
            <a:extLst>
              <a:ext uri="{FF2B5EF4-FFF2-40B4-BE49-F238E27FC236}">
                <a16:creationId xmlns:a16="http://schemas.microsoft.com/office/drawing/2014/main" id="{AFB6F175-E0B9-4184-8EBF-69A4B6B73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18" name="第一、犹太人与外邦人…">
            <a:extLst>
              <a:ext uri="{FF2B5EF4-FFF2-40B4-BE49-F238E27FC236}">
                <a16:creationId xmlns:a16="http://schemas.microsoft.com/office/drawing/2014/main" id="{5AA4F03A-B8B0-4F70-ACC2-57BDFF4F6BD7}"/>
              </a:ext>
            </a:extLst>
          </p:cNvPr>
          <p:cNvSpPr txBox="1"/>
          <p:nvPr/>
        </p:nvSpPr>
        <p:spPr>
          <a:xfrm>
            <a:off x="427038" y="1295400"/>
            <a:ext cx="6994525" cy="766286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第一、犹太人与外邦人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这种将人分等，排斥的态度，与神原初创造人的荣耀，愈行愈远。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若用神学的讲法，那是罪使人处于隔离的状况，不单人与人排斥，人与自己，并与神都彼此排斥，生命不能结连，人处于分离的状况中。远离神、与基督无关、没有指望、与神隔绝、远离神。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讲题：在基督里合一">
            <a:extLst>
              <a:ext uri="{FF2B5EF4-FFF2-40B4-BE49-F238E27FC236}">
                <a16:creationId xmlns:a16="http://schemas.microsoft.com/office/drawing/2014/main" id="{FFBB2E79-3EC8-4454-9CB5-C8A0B8324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41667" name="第二、在基督耶稣里将两下合为一…">
            <a:extLst>
              <a:ext uri="{FF2B5EF4-FFF2-40B4-BE49-F238E27FC236}">
                <a16:creationId xmlns:a16="http://schemas.microsoft.com/office/drawing/2014/main" id="{89FC5F1E-D98B-4D5E-A3EC-9E07C6683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758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第二、在基督耶稣里将两下合为一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13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你们从前远离神的人，如今却在基督耶稣里，靠着他的血，已经得亲近了。 </a:t>
            </a: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14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因他使我们和睦</a:t>
            </a:r>
            <a:r>
              <a:rPr kumimoji="0" lang="zh-CN" altLang="zh-CN" sz="3400" b="0" i="0" u="none" strike="noStrike" kern="1200" cap="none" spc="0" normalizeH="0" baseline="32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(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原文是因他是我们的和睦</a:t>
            </a:r>
            <a:r>
              <a:rPr kumimoji="0" lang="zh-CN" altLang="zh-CN" sz="3400" b="0" i="0" u="none" strike="noStrike" kern="1200" cap="none" spc="0" normalizeH="0" baseline="32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)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，将两下合而为一，拆毁了中间隔断的墙；</a:t>
            </a: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15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而且以自己的身体废掉冤仇，就是那记在律法上的规条，为要将两下借着自己造成一个新人⋯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讲题：在基督里合一">
            <a:extLst>
              <a:ext uri="{FF2B5EF4-FFF2-40B4-BE49-F238E27FC236}">
                <a16:creationId xmlns:a16="http://schemas.microsoft.com/office/drawing/2014/main" id="{F239C5B0-4DAC-440F-8D38-619B5510B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28" name="第二、在基督耶稣里将两下合为一…">
            <a:extLst>
              <a:ext uri="{FF2B5EF4-FFF2-40B4-BE49-F238E27FC236}">
                <a16:creationId xmlns:a16="http://schemas.microsoft.com/office/drawing/2014/main" id="{2F3B0047-FBCB-4D4C-A6D1-DDDCF11B6F5F}"/>
              </a:ext>
            </a:extLst>
          </p:cNvPr>
          <p:cNvSpPr txBox="1"/>
          <p:nvPr/>
        </p:nvSpPr>
        <p:spPr>
          <a:xfrm>
            <a:off x="427038" y="1295400"/>
            <a:ext cx="6994525" cy="763270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第二、在基督耶稣里将两下合为一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⋯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如此便成就了和睦。</a:t>
            </a: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16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既在十字架上灭了冤仇，便借这十字架使两下归为一体，与神和好了，</a:t>
            </a: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17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并且来传和平的福音给你们远处的人，也给那近处的人。</a:t>
            </a: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18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因为我们两下借着他被一个圣灵所感，得以进到父面前。 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讲题：在基督里合一">
            <a:extLst>
              <a:ext uri="{FF2B5EF4-FFF2-40B4-BE49-F238E27FC236}">
                <a16:creationId xmlns:a16="http://schemas.microsoft.com/office/drawing/2014/main" id="{D3736ABC-6F17-4E77-9341-361D4A661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33" name="第二、在基督耶稣里将两下合为一…">
            <a:extLst>
              <a:ext uri="{FF2B5EF4-FFF2-40B4-BE49-F238E27FC236}">
                <a16:creationId xmlns:a16="http://schemas.microsoft.com/office/drawing/2014/main" id="{4165979B-DE03-4A5E-AD30-0A294CBF49B3}"/>
              </a:ext>
            </a:extLst>
          </p:cNvPr>
          <p:cNvSpPr txBox="1"/>
          <p:nvPr/>
        </p:nvSpPr>
        <p:spPr>
          <a:xfrm>
            <a:off x="427038" y="1295400"/>
            <a:ext cx="6994525" cy="483870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第二、在基督耶稣里将两下合为一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耶稣在十字架死亡的情景，完全成就了“合而为一，拆毁隔断”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讲题：在基督里合一">
            <a:extLst>
              <a:ext uri="{FF2B5EF4-FFF2-40B4-BE49-F238E27FC236}">
                <a16:creationId xmlns:a16="http://schemas.microsoft.com/office/drawing/2014/main" id="{2CE9F5BA-B162-4104-81A8-3000AC548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10947" name="弗2:11-22">
            <a:extLst>
              <a:ext uri="{FF2B5EF4-FFF2-40B4-BE49-F238E27FC236}">
                <a16:creationId xmlns:a16="http://schemas.microsoft.com/office/drawing/2014/main" id="{A2289C5C-011B-4E9C-B4DF-3834095B9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弗2:11-22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讲题：在基督里合一">
            <a:extLst>
              <a:ext uri="{FF2B5EF4-FFF2-40B4-BE49-F238E27FC236}">
                <a16:creationId xmlns:a16="http://schemas.microsoft.com/office/drawing/2014/main" id="{E2CE5CDA-DEFE-4594-839A-092EF9A9C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47811" name="第二、在基督耶稣里将两下合为一…">
            <a:extLst>
              <a:ext uri="{FF2B5EF4-FFF2-40B4-BE49-F238E27FC236}">
                <a16:creationId xmlns:a16="http://schemas.microsoft.com/office/drawing/2014/main" id="{ABFEF571-84BA-4ADC-A034-6328113F4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567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第二、在基督耶稣里将两下合为一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“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44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那时约有午正，遍地都黑暗了，直到申初，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45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日头变黑了；殿里的幔子从当中裂为两半。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46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耶稣大声喊着说：“父啊！我将我的灵魂交在你手里。”说了这话，气就断了。”但因着耶稣基督的原故，在十字架上灭了寃仇，使两下归为一体了。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讲题：在基督里合一">
            <a:extLst>
              <a:ext uri="{FF2B5EF4-FFF2-40B4-BE49-F238E27FC236}">
                <a16:creationId xmlns:a16="http://schemas.microsoft.com/office/drawing/2014/main" id="{DA71A90C-C946-4A5A-8D14-A0631EA38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49859" name="第二、在基督耶稣里将两下合为一…">
            <a:extLst>
              <a:ext uri="{FF2B5EF4-FFF2-40B4-BE49-F238E27FC236}">
                <a16:creationId xmlns:a16="http://schemas.microsoft.com/office/drawing/2014/main" id="{241DD82C-9B2C-4FBE-81B6-64A00F4AE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271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第二、在基督耶稣里将两下合为一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靠着耶稣基督在十架上成就的和平，将神与人中间的冤仇除去了，也将人与人之间的墙拆毁了。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讲题：在基督里合一">
            <a:extLst>
              <a:ext uri="{FF2B5EF4-FFF2-40B4-BE49-F238E27FC236}">
                <a16:creationId xmlns:a16="http://schemas.microsoft.com/office/drawing/2014/main" id="{2715ADA8-3315-4DD9-8C5F-F15C8239E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51907" name="第二、在基督耶稣里将两下合为一…">
            <a:extLst>
              <a:ext uri="{FF2B5EF4-FFF2-40B4-BE49-F238E27FC236}">
                <a16:creationId xmlns:a16="http://schemas.microsoft.com/office/drawing/2014/main" id="{F48147F4-D461-4309-ABF7-2DE32FE70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503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FF26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第二、在基督耶稣里将两下合为一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因着耶稣基督的原故，我们从一个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意的环境中，进到一个宣告和平的状况。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“并且来传和平的福音给你们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处的人，也给那近处的人。”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（弗2:17）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讲题：在基督里合一">
            <a:extLst>
              <a:ext uri="{FF2B5EF4-FFF2-40B4-BE49-F238E27FC236}">
                <a16:creationId xmlns:a16="http://schemas.microsoft.com/office/drawing/2014/main" id="{3B426C36-3180-411A-B539-1F9E77E3C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53955" name="第三、成为神的国度、…">
            <a:extLst>
              <a:ext uri="{FF2B5EF4-FFF2-40B4-BE49-F238E27FC236}">
                <a16:creationId xmlns:a16="http://schemas.microsoft.com/office/drawing/2014/main" id="{14CA7C5F-C08B-4500-A113-853A399B1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第三、成为神的国度、</a:t>
            </a:r>
          </a:p>
          <a:p>
            <a:pPr marL="1371600" marR="0" lvl="3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神的家庭、神的圣殿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19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这样，你们不再作外人和客旅，是与圣徒同国，是神家里的人了；</a:t>
            </a: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并且被建造在使徒和先知的根基上，有基督耶稣自己为房角石，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讲题：在基督里合一">
            <a:extLst>
              <a:ext uri="{FF2B5EF4-FFF2-40B4-BE49-F238E27FC236}">
                <a16:creationId xmlns:a16="http://schemas.microsoft.com/office/drawing/2014/main" id="{37D7ED1E-36DA-452D-ADF9-64F8E34FA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56003" name="第三、成为神的国度、…">
            <a:extLst>
              <a:ext uri="{FF2B5EF4-FFF2-40B4-BE49-F238E27FC236}">
                <a16:creationId xmlns:a16="http://schemas.microsoft.com/office/drawing/2014/main" id="{D965ECFB-BE01-4854-9D16-D27200ABD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第三、成为神的国度、</a:t>
            </a:r>
          </a:p>
          <a:p>
            <a:pPr marL="1371600" marR="0" lvl="3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神的家庭、神的圣殿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各</a:t>
            </a:r>
            <a:r>
              <a:rPr kumimoji="0" lang="zh-CN" altLang="zh-CN" sz="3400" b="0" i="0" u="none" strike="noStrike" kern="1200" cap="none" spc="0" normalizeH="0" baseline="32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或译：全</a:t>
            </a:r>
            <a:r>
              <a:rPr kumimoji="0" lang="zh-CN" altLang="zh-CN" sz="3400" b="0" i="0" u="none" strike="noStrike" kern="1200" cap="none" spc="0" normalizeH="0" baseline="32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房靠他联络得合式，渐渐成为主的圣殿。</a:t>
            </a:r>
            <a:r>
              <a:rPr kumimoji="0" lang="zh-CN" altLang="zh-CN" sz="3400" b="1" i="0" u="none" strike="noStrike" kern="1200" cap="none" spc="0" normalizeH="0" baseline="32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22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你们也靠他同被建造，成为上帝借着圣灵居住的所在。</a:t>
            </a: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讲题：在基督里合一">
            <a:extLst>
              <a:ext uri="{FF2B5EF4-FFF2-40B4-BE49-F238E27FC236}">
                <a16:creationId xmlns:a16="http://schemas.microsoft.com/office/drawing/2014/main" id="{D9DA0A9B-552C-4C8C-BE18-7BDA0A230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58051" name="第三、成为神的国度、…">
            <a:extLst>
              <a:ext uri="{FF2B5EF4-FFF2-40B4-BE49-F238E27FC236}">
                <a16:creationId xmlns:a16="http://schemas.microsoft.com/office/drawing/2014/main" id="{308CED67-D783-4295-9698-33569DB3D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第三、成为神的国度、</a:t>
            </a:r>
          </a:p>
          <a:p>
            <a:pPr marL="1371600" marR="0" lvl="3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神的家庭、神的圣殿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借着耶稣基督，神构建一个新人类，或者说建立一个新的群体，去体现神如何在人间彰显。信仰不是个人的事，神的心意是建立一群人，成为教会，作为神在地上的延伸。</a:t>
            </a: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讲题：在基督里合一">
            <a:extLst>
              <a:ext uri="{FF2B5EF4-FFF2-40B4-BE49-F238E27FC236}">
                <a16:creationId xmlns:a16="http://schemas.microsoft.com/office/drawing/2014/main" id="{FEABF9FD-BDE3-4684-A39D-8078E7EF3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68" name="第三、成为神的国度、…">
            <a:extLst>
              <a:ext uri="{FF2B5EF4-FFF2-40B4-BE49-F238E27FC236}">
                <a16:creationId xmlns:a16="http://schemas.microsoft.com/office/drawing/2014/main" id="{7B5C5C74-76B8-43BA-9B1F-98A983A12C06}"/>
              </a:ext>
            </a:extLst>
          </p:cNvPr>
          <p:cNvSpPr txBox="1"/>
          <p:nvPr/>
        </p:nvSpPr>
        <p:spPr>
          <a:xfrm>
            <a:off x="427038" y="1295400"/>
            <a:ext cx="6994525" cy="540702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第三、成为神的国度、</a:t>
            </a:r>
          </a:p>
          <a:p>
            <a:pPr marL="1371600" marR="0" lvl="3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神的家庭、神的圣殿</a:t>
            </a: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这里用了三个比喻来说明神所建立的教会。</a:t>
            </a: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Helvetica Neue"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不再作外人和客旅，是与圣徒同国</a:t>
            </a: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Helvetica Neue"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是神家里的人了</a:t>
            </a: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Helvetica Neue"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成为主的圣殿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讲题：在基督里合一">
            <a:extLst>
              <a:ext uri="{FF2B5EF4-FFF2-40B4-BE49-F238E27FC236}">
                <a16:creationId xmlns:a16="http://schemas.microsoft.com/office/drawing/2014/main" id="{D898F74E-A065-41D0-B755-5D8D1C6D2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73" name="第三、成为神的国度、…">
            <a:extLst>
              <a:ext uri="{FF2B5EF4-FFF2-40B4-BE49-F238E27FC236}">
                <a16:creationId xmlns:a16="http://schemas.microsoft.com/office/drawing/2014/main" id="{68B1C3FE-86D9-4CDA-A272-60BD4863D1B4}"/>
              </a:ext>
            </a:extLst>
          </p:cNvPr>
          <p:cNvSpPr txBox="1"/>
          <p:nvPr/>
        </p:nvSpPr>
        <p:spPr>
          <a:xfrm>
            <a:off x="427038" y="1295400"/>
            <a:ext cx="6994525" cy="3094038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第三、成为神的国度、</a:t>
            </a:r>
          </a:p>
          <a:p>
            <a:pPr marL="1371600" marR="0" lvl="3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神的家庭、神的圣殿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Helvetica Neue"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不再作外人和客旅，是与圣徒同国</a:t>
            </a: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讲题：在基督里合一">
            <a:extLst>
              <a:ext uri="{FF2B5EF4-FFF2-40B4-BE49-F238E27FC236}">
                <a16:creationId xmlns:a16="http://schemas.microsoft.com/office/drawing/2014/main" id="{A728093F-F8B0-44BC-A526-7968A8B02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78" name="第三、成为神的国度、…">
            <a:extLst>
              <a:ext uri="{FF2B5EF4-FFF2-40B4-BE49-F238E27FC236}">
                <a16:creationId xmlns:a16="http://schemas.microsoft.com/office/drawing/2014/main" id="{D5CF8502-A539-49E6-A011-5C6CD5B6139B}"/>
              </a:ext>
            </a:extLst>
          </p:cNvPr>
          <p:cNvSpPr txBox="1"/>
          <p:nvPr/>
        </p:nvSpPr>
        <p:spPr>
          <a:xfrm>
            <a:off x="427038" y="1295400"/>
            <a:ext cx="6994525" cy="1925638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第三、成为神的国度、</a:t>
            </a:r>
          </a:p>
          <a:p>
            <a:pPr marL="1371600" marR="0" lvl="3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神的家庭、神的圣殿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Helvetica Neue"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是神家里的人了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讲题：在基督里合一">
            <a:extLst>
              <a:ext uri="{FF2B5EF4-FFF2-40B4-BE49-F238E27FC236}">
                <a16:creationId xmlns:a16="http://schemas.microsoft.com/office/drawing/2014/main" id="{D2D3F744-6D3C-4300-9878-3EEB8EA55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83" name="第三、成为神的国度、…">
            <a:extLst>
              <a:ext uri="{FF2B5EF4-FFF2-40B4-BE49-F238E27FC236}">
                <a16:creationId xmlns:a16="http://schemas.microsoft.com/office/drawing/2014/main" id="{0610BEF0-C514-46B7-912D-99758998A5EE}"/>
              </a:ext>
            </a:extLst>
          </p:cNvPr>
          <p:cNvSpPr txBox="1"/>
          <p:nvPr/>
        </p:nvSpPr>
        <p:spPr>
          <a:xfrm>
            <a:off x="427038" y="1295400"/>
            <a:ext cx="6994525" cy="1925638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第三、成为神的国度、</a:t>
            </a:r>
          </a:p>
          <a:p>
            <a:pPr marL="1371600" marR="0" lvl="3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神的家庭、神的圣殿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Helvetica Neue"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成为主的圣殿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讲题：在基督里合一">
            <a:extLst>
              <a:ext uri="{FF2B5EF4-FFF2-40B4-BE49-F238E27FC236}">
                <a16:creationId xmlns:a16="http://schemas.microsoft.com/office/drawing/2014/main" id="{5A010326-3E62-4129-ABA6-F0CC1030C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12995" name="引言：…">
            <a:extLst>
              <a:ext uri="{FF2B5EF4-FFF2-40B4-BE49-F238E27FC236}">
                <a16:creationId xmlns:a16="http://schemas.microsoft.com/office/drawing/2014/main" id="{C973906F-3B46-4C9A-B8E8-59FDB963F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引言：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	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现今是充满隔阂的社会！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433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因为疫情的原因，有些华人会害怕受到别人的“歧视”。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讲题：在基督里合一">
            <a:extLst>
              <a:ext uri="{FF2B5EF4-FFF2-40B4-BE49-F238E27FC236}">
                <a16:creationId xmlns:a16="http://schemas.microsoft.com/office/drawing/2014/main" id="{DD98CE7B-DC41-4E0E-A62B-02D321A0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88" name="第三、成为神的国度、…">
            <a:extLst>
              <a:ext uri="{FF2B5EF4-FFF2-40B4-BE49-F238E27FC236}">
                <a16:creationId xmlns:a16="http://schemas.microsoft.com/office/drawing/2014/main" id="{96A8C883-12BA-4A43-9369-68B91B36C31D}"/>
              </a:ext>
            </a:extLst>
          </p:cNvPr>
          <p:cNvSpPr txBox="1"/>
          <p:nvPr/>
        </p:nvSpPr>
        <p:spPr>
          <a:xfrm>
            <a:off x="427038" y="1295400"/>
            <a:ext cx="6994525" cy="3754438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第三、成为神的国度、</a:t>
            </a:r>
          </a:p>
          <a:p>
            <a:pPr marL="1371600" marR="0" lvl="3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神的家庭、神的圣殿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Helvetica Neue"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这当中是非常丰富的比喻，让人明白神所建立的是怎样的一个新人类，新群体。我们是这样来看我们今天的身分。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讲题：在基督里合一">
            <a:extLst>
              <a:ext uri="{FF2B5EF4-FFF2-40B4-BE49-F238E27FC236}">
                <a16:creationId xmlns:a16="http://schemas.microsoft.com/office/drawing/2014/main" id="{B4FBF25B-E9AA-42DA-AE97-3B155D2EE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1193" name="第三、成为神的国度、…">
            <a:extLst>
              <a:ext uri="{FF2B5EF4-FFF2-40B4-BE49-F238E27FC236}">
                <a16:creationId xmlns:a16="http://schemas.microsoft.com/office/drawing/2014/main" id="{0E37D514-EF41-442B-930A-FB6266E6BF06}"/>
              </a:ext>
            </a:extLst>
          </p:cNvPr>
          <p:cNvSpPr txBox="1"/>
          <p:nvPr/>
        </p:nvSpPr>
        <p:spPr>
          <a:xfrm>
            <a:off x="427038" y="1295400"/>
            <a:ext cx="6994525" cy="4364038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第三、成为神的国度、</a:t>
            </a:r>
          </a:p>
          <a:p>
            <a:pPr marL="1371600" marR="0" lvl="3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3F6E2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神的家庭、神的圣殿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Helvetica Neue"/>
              <a:buChar char="•"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教会就是这样去促成了世界的和平，他不是要建立另一股的政治势力，而是在这个群体中他体现了，不同文化、语言、阶层、的合一和普世性，从而影响世界。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讲题：在基督里合一">
            <a:extLst>
              <a:ext uri="{FF2B5EF4-FFF2-40B4-BE49-F238E27FC236}">
                <a16:creationId xmlns:a16="http://schemas.microsoft.com/office/drawing/2014/main" id="{B673DE03-9851-4C24-A74D-30F2581DC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72387" name="總結…">
            <a:extLst>
              <a:ext uri="{FF2B5EF4-FFF2-40B4-BE49-F238E27FC236}">
                <a16:creationId xmlns:a16="http://schemas.microsoft.com/office/drawing/2014/main" id="{8E7FF8D4-4532-496A-BEC6-ACFCA9FDE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總結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ingFang HK Regular"/>
                <a:ea typeface="PingFang HK Regular"/>
                <a:cs typeface="PingFang HK Regular"/>
                <a:sym typeface="PingFang HK Regular"/>
              </a:rPr>
              <a:t>面對不受欢迎的人物…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讲题：在基督里合一">
            <a:extLst>
              <a:ext uri="{FF2B5EF4-FFF2-40B4-BE49-F238E27FC236}">
                <a16:creationId xmlns:a16="http://schemas.microsoft.com/office/drawing/2014/main" id="{C6578093-AB33-4936-8FED-6E2287C33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15043" name="引言：…">
            <a:extLst>
              <a:ext uri="{FF2B5EF4-FFF2-40B4-BE49-F238E27FC236}">
                <a16:creationId xmlns:a16="http://schemas.microsoft.com/office/drawing/2014/main" id="{0959E6D2-754B-40FC-B298-4C6FBA66D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引言：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	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现今是充满隔阂的社会！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433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这其实不算是歧视，我们可以说这是疫情的防疫工作吧！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讲题：在基督里合一">
            <a:extLst>
              <a:ext uri="{FF2B5EF4-FFF2-40B4-BE49-F238E27FC236}">
                <a16:creationId xmlns:a16="http://schemas.microsoft.com/office/drawing/2014/main" id="{91E66E37-3F1F-43BE-8446-6B15FD426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17091" name="引言：…">
            <a:extLst>
              <a:ext uri="{FF2B5EF4-FFF2-40B4-BE49-F238E27FC236}">
                <a16:creationId xmlns:a16="http://schemas.microsoft.com/office/drawing/2014/main" id="{CB0486B0-10FA-4E89-A3F2-7E85DF87D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引言：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	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现今是充满隔阂的社会！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433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今天社会上隔阂，并不是刚才讲的，因为这都不过是暂时性的，真正的隔阂是指到因着种族、信仰、政治观点、阶级、男女、年龄的不同，而带来各相不互来的情况。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讲题：在基督里合一">
            <a:extLst>
              <a:ext uri="{FF2B5EF4-FFF2-40B4-BE49-F238E27FC236}">
                <a16:creationId xmlns:a16="http://schemas.microsoft.com/office/drawing/2014/main" id="{9830286B-10E7-4326-A1A3-7640F3139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19139" name="引言：…">
            <a:extLst>
              <a:ext uri="{FF2B5EF4-FFF2-40B4-BE49-F238E27FC236}">
                <a16:creationId xmlns:a16="http://schemas.microsoft.com/office/drawing/2014/main" id="{96A6C670-2CB6-42D5-B23F-CAA75B2F7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377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引言：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	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现今是充满隔阂的社会！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433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有一对夫妇，他们信仰不同，而葬在不同的坟场。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讲题：在基督里合一">
            <a:extLst>
              <a:ext uri="{FF2B5EF4-FFF2-40B4-BE49-F238E27FC236}">
                <a16:creationId xmlns:a16="http://schemas.microsoft.com/office/drawing/2014/main" id="{73500885-D946-4F95-B8C9-1B3770389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21187" name="引言：…">
            <a:extLst>
              <a:ext uri="{FF2B5EF4-FFF2-40B4-BE49-F238E27FC236}">
                <a16:creationId xmlns:a16="http://schemas.microsoft.com/office/drawing/2014/main" id="{4985B7A1-9D6F-4976-AE84-EBC55FC98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引言：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	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现今是充满隔阂的社会！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433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上星期有农民的示威、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也有反对欧盟难民政策的游行、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也有不明粉末寄到政党办公室作为恐吓的新闻。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讲题：在基督里合一">
            <a:extLst>
              <a:ext uri="{FF2B5EF4-FFF2-40B4-BE49-F238E27FC236}">
                <a16:creationId xmlns:a16="http://schemas.microsoft.com/office/drawing/2014/main" id="{F5F39EA7-5B73-4223-BBB1-D91F73125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23235" name="引言：…">
            <a:extLst>
              <a:ext uri="{FF2B5EF4-FFF2-40B4-BE49-F238E27FC236}">
                <a16:creationId xmlns:a16="http://schemas.microsoft.com/office/drawing/2014/main" id="{FC22D439-3DF6-44C4-A540-5BCBF141F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引言：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	</a:t>
            </a: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现今是充满隔阂的社会！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3400" b="0" i="0" u="none" strike="noStrike" kern="1200" cap="none" spc="0" normalizeH="0" baseline="0" noProof="0">
              <a:ln>
                <a:noFill/>
              </a:ln>
              <a:solidFill>
                <a:srgbClr val="0433FF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  <a:sym typeface="SimHei" panose="02010609060101010101" pitchFamily="49" charset="-122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但如今，我们却在基督里合一了！我们今天看的经文，谈到神怎样建立一个合一的群体。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教会谈合一，也不只谈个人或家庭，也在展望这种合一，可以是全人类都能够得到的。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讲题：在基督里合一">
            <a:extLst>
              <a:ext uri="{FF2B5EF4-FFF2-40B4-BE49-F238E27FC236}">
                <a16:creationId xmlns:a16="http://schemas.microsoft.com/office/drawing/2014/main" id="{36A3C666-0654-40B6-A76B-36F3550BA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339725"/>
            <a:ext cx="6461125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b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6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讲题：</a:t>
            </a:r>
            <a:r>
              <a:rPr kumimoji="0" lang="zh-CN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00008B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在基督里合一</a:t>
            </a:r>
          </a:p>
        </p:txBody>
      </p:sp>
      <p:sp>
        <p:nvSpPr>
          <p:cNvPr id="225283" name="第一、犹太人与外邦人…">
            <a:extLst>
              <a:ext uri="{FF2B5EF4-FFF2-40B4-BE49-F238E27FC236}">
                <a16:creationId xmlns:a16="http://schemas.microsoft.com/office/drawing/2014/main" id="{49CA1B6F-431F-4F7E-A630-BC9CD7EE9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1295400"/>
            <a:ext cx="6994525" cy="401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srgbClr val="0433FF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第一、犹太人与外邦人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我们先来看这段经文的结构：	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从前…（2:11）	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如今…（2:13）	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  <a:sym typeface="SimHei" panose="02010609060101010101" pitchFamily="49" charset="-122"/>
              </a:rPr>
              <a:t>这样…（2:19）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4450</Words>
  <Application>Microsoft Office PowerPoint</Application>
  <PresentationFormat>全屏显示(4:3)</PresentationFormat>
  <Paragraphs>301</Paragraphs>
  <Slides>32</Slides>
  <Notes>32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32</vt:i4>
      </vt:variant>
    </vt:vector>
  </HeadingPairs>
  <TitlesOfParts>
    <vt:vector size="43" baseType="lpstr">
      <vt:lpstr>等线</vt:lpstr>
      <vt:lpstr>SimHei</vt:lpstr>
      <vt:lpstr>SimSun</vt:lpstr>
      <vt:lpstr>Arial</vt:lpstr>
      <vt:lpstr>Calibri</vt:lpstr>
      <vt:lpstr>Calibri Light</vt:lpstr>
      <vt:lpstr>Helvetica Neue</vt:lpstr>
      <vt:lpstr>PingFang HK Regular</vt:lpstr>
      <vt:lpstr>PingFang SC Regular</vt:lpstr>
      <vt:lpstr>Office 主题​​</vt:lpstr>
      <vt:lpstr>6_Benutzerdefiniertes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Shihan Li</dc:creator>
  <cp:lastModifiedBy>Shihan Li</cp:lastModifiedBy>
  <cp:revision>1</cp:revision>
  <dcterms:created xsi:type="dcterms:W3CDTF">2020-03-08T11:55:55Z</dcterms:created>
  <dcterms:modified xsi:type="dcterms:W3CDTF">2020-03-08T11:56:49Z</dcterms:modified>
</cp:coreProperties>
</file>