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5" name="Shape 10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5" name="Shape 10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Shape 109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0" name="Shape 11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Shape 1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5" name="Shape 1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0" name="Shape 111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Shape 111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5" name="Shape 111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Shape 111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0" name="Shape 112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Shape 11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5" name="Shape 11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Shape 112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0" name="Shape 113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Shape 1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5" name="Shape 1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Shape 113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0" name="Shape 114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Shape 114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5" name="Shape 114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0" name="Shape 10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5" name="Shape 10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0" name="Shape 10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5" name="Shape 107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Shape 107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0" name="Shape 108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Shape 108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5" name="Shape 108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0" name="Shape 109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请尽量在周六</a:t>
            </a:r>
            <a:r>
              <a:t>14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牧师提供的讲道大纲是繁体字的，请尽量转换成简体字。推荐网站：</a:t>
            </a:r>
            <a: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</a:pPr>
            <a:r>
              <a:rPr>
                <a:latin typeface="SimSun"/>
                <a:ea typeface="SimSun"/>
                <a:cs typeface="SimSun"/>
                <a:sym typeface="SimSun"/>
              </a:rPr>
              <a:t>请保持正文对齐，标题为</a:t>
            </a:r>
            <a:r>
              <a:t>36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，字体</a:t>
            </a:r>
            <a:r>
              <a:t>34</a:t>
            </a:r>
            <a:r>
              <a:rPr>
                <a:latin typeface="SimSun"/>
                <a:ea typeface="SimSun"/>
                <a:cs typeface="SimSun"/>
                <a:sym typeface="SimSun"/>
              </a:rP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7" y="0"/>
            <a:ext cx="1871663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38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5" indent="-529695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5" indent="-529695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2999"/>
            <a:ext cx="6732588" cy="317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3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38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5" indent="-529695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5" indent="-529695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2999"/>
            <a:ext cx="6732588" cy="317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3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3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2999"/>
            <a:ext cx="6732588" cy="317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455612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912812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1370012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1827212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7" y="0"/>
            <a:ext cx="1871663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38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5" indent="-529695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5" indent="-529695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70"/>
            <a:ext cx="6400801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6" cy="333088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11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2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2" marR="0" indent="-341312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4730" marR="0" indent="-35313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1930" marR="0" indent="-35313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39130" marR="0" indent="-35313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6330" marR="0" indent="-35313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3530" marR="0" indent="-35313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0730" marR="0" indent="-35313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出死入生的信仰(弗2:1-10)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出死入生的信仰(弗2:1-10)</a:t>
            </a:r>
          </a:p>
        </p:txBody>
      </p:sp>
      <p:sp>
        <p:nvSpPr>
          <p:cNvPr id="1048" name="引言：我今天跟大家继续用以弗所书跟大家分享。在保罗提到在基督里的属灵福气，然后为门徒祷告，盼望信徒能真知道祂⋯"/>
          <p:cNvSpPr txBox="1"/>
          <p:nvPr/>
        </p:nvSpPr>
        <p:spPr>
          <a:xfrm>
            <a:off x="426719" y="1295399"/>
            <a:ext cx="6995161" cy="2346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引言：我今天跟大家继续用以弗所书跟大家分享。在保罗提到在基督里的属灵福气，然后为门徒祷告，盼望信徒能真知道祂⋯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4然而，神既有丰富的怜悯，因他爱我们的大爱，5当我们死在过犯中的时候，便叫我们与基督一同活过来。你们得救是本乎恩。6他又叫我们与基督耶稣一同复活，一同坐在天上，7要将他极丰富的恩典，就是他在基督耶稣里向我们所施的恩慈，显明给后来的世代看。"/>
          <p:cNvSpPr txBox="1"/>
          <p:nvPr/>
        </p:nvSpPr>
        <p:spPr>
          <a:xfrm>
            <a:off x="426719" y="1295399"/>
            <a:ext cx="8138162" cy="5175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sz="800" baseline="31999">
                <a:solidFill>
                  <a:srgbClr val="FF0000"/>
                </a:solidFill>
              </a:rPr>
              <a:t>4</a:t>
            </a:r>
            <a:r>
              <a:rPr>
                <a:solidFill>
                  <a:srgbClr val="FF0000"/>
                </a:solidFill>
              </a:rPr>
              <a:t>然而，神既有丰富的怜悯</a:t>
            </a:r>
            <a:r>
              <a:t>，因他爱我们的大爱，</a:t>
            </a:r>
            <a:r>
              <a:rPr sz="800" baseline="31999">
                <a:solidFill>
                  <a:srgbClr val="FF0000"/>
                </a:solidFill>
              </a:rPr>
              <a:t>5</a:t>
            </a:r>
            <a:r>
              <a:t>当我们死在过犯中的时候，便叫我们与基督一同活过来。你们</a:t>
            </a:r>
            <a:r>
              <a:rPr>
                <a:solidFill>
                  <a:srgbClr val="FF0000"/>
                </a:solidFill>
              </a:rPr>
              <a:t>得救是</a:t>
            </a:r>
            <a:r>
              <a:t>本乎恩。</a:t>
            </a:r>
            <a:r>
              <a:rPr sz="800" baseline="31999">
                <a:solidFill>
                  <a:srgbClr val="FF0000"/>
                </a:solidFill>
              </a:rPr>
              <a:t>6</a:t>
            </a:r>
            <a:r>
              <a:t>他又叫我们与基督耶稣一同复活，一同坐在天上，</a:t>
            </a:r>
            <a:r>
              <a:rPr sz="800" baseline="31999">
                <a:solidFill>
                  <a:srgbClr val="FF0000"/>
                </a:solidFill>
              </a:rPr>
              <a:t>7</a:t>
            </a:r>
            <a:r>
              <a:t>要将他极丰富的恩典，就是他在基督耶稣里向我们所施的恩慈，显明给后来的世代看。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  <p:sp>
        <p:nvSpPr>
          <p:cNvPr id="1093" name="2. 在神丰富怜悯下的信仰"/>
          <p:cNvSpPr txBox="1"/>
          <p:nvPr/>
        </p:nvSpPr>
        <p:spPr>
          <a:xfrm>
            <a:off x="426719" y="340359"/>
            <a:ext cx="6461762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在神丰富怜悯下的信仰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～ 爱我们的大爱…"/>
          <p:cNvSpPr txBox="1"/>
          <p:nvPr/>
        </p:nvSpPr>
        <p:spPr>
          <a:xfrm>
            <a:off x="426719" y="1295399"/>
            <a:ext cx="8138161" cy="2559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～ 爱我们的大爱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～ 与基督一同活过来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  <p:sp>
        <p:nvSpPr>
          <p:cNvPr id="1098" name="2. 在神丰富怜悯下的信仰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在神丰富怜悯下的信仰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神的爱是“大爱”，…"/>
          <p:cNvSpPr txBox="1"/>
          <p:nvPr/>
        </p:nvSpPr>
        <p:spPr>
          <a:xfrm>
            <a:off x="426719" y="1295399"/>
            <a:ext cx="8138161" cy="306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神的爱是“大爱”，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在神的眼中，我们其实没有差别，只是我们在人的眼中有差别，我们人会用一种眼光，看那人值不值得爱，是否可爱。</a:t>
            </a:r>
          </a:p>
        </p:txBody>
      </p:sp>
      <p:sp>
        <p:nvSpPr>
          <p:cNvPr id="1103" name="2. 在神丰富怜悯下的信仰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在神丰富怜悯下的信仰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我们从一种已死的状况，复回原初神所创造的人的状况，就是创世记里记载，原初神创造人的生命，他是有灵的活人，他能够与神结连，可以向神祷告，而神亦在他的生命中与他同行。他能够有神的形象，他成为荣耀神的生命。"/>
          <p:cNvSpPr txBox="1"/>
          <p:nvPr/>
        </p:nvSpPr>
        <p:spPr>
          <a:xfrm>
            <a:off x="426719" y="1295399"/>
            <a:ext cx="8138161" cy="344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我们从一种已死的状况，复回原初神所创造的人的状况，就是创世记里记载，原初神创造人的生命，他是有灵的活人，他能够与神结连，可以向神祷告，而神亦在他的生命中与他同行。他能够有神的形象，他成为荣耀神的生命。</a:t>
            </a:r>
          </a:p>
        </p:txBody>
      </p:sp>
      <p:sp>
        <p:nvSpPr>
          <p:cNvPr id="1108" name="2. 在神丰富怜悯下的信仰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在神丰富怜悯下的信仰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他不再受邪灵的控制，不再随从今世的风俗，不再在肉体的私欲中放纵。他自由了，他不再为效力于罪恶，而效力于使他得自由的神。"/>
          <p:cNvSpPr txBox="1"/>
          <p:nvPr/>
        </p:nvSpPr>
        <p:spPr>
          <a:xfrm>
            <a:off x="426719" y="1295399"/>
            <a:ext cx="8138161" cy="2346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他不再受邪灵的控制，不再随从今世的风俗，不再在肉体的私欲中放纵。他自由了，他不再为效力于罪恶，而效力于使他得自由的神。</a:t>
            </a:r>
          </a:p>
        </p:txBody>
      </p:sp>
      <p:sp>
        <p:nvSpPr>
          <p:cNvPr id="1113" name="2. 在神丰富怜悯下的信仰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在神丰富怜悯下的信仰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那到底基督徒的自由，…"/>
          <p:cNvSpPr txBox="1"/>
          <p:nvPr/>
        </p:nvSpPr>
        <p:spPr>
          <a:xfrm>
            <a:off x="426719" y="1295399"/>
            <a:ext cx="8138161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那到底基督徒的自由，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是怎样的一种自由呢？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基督徒的自由是不犯罪的自由，我们不再在罪里，但我们却可以成为在神引导下的自由人。</a:t>
            </a:r>
          </a:p>
        </p:txBody>
      </p:sp>
      <p:sp>
        <p:nvSpPr>
          <p:cNvPr id="1118" name="2. 在神丰富怜悯下的信仰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在神丰富怜悯下的信仰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8你们得救是本乎恩，也因着信；这并不是出于自己，乃是神所赐的；9也不是出于行为，免得有人自夸。10我们原是他的工作，在基督耶稣里造成的，为要叫我们行善，就是神所预备叫我们行的。"/>
          <p:cNvSpPr txBox="1"/>
          <p:nvPr/>
        </p:nvSpPr>
        <p:spPr>
          <a:xfrm>
            <a:off x="426719" y="1295399"/>
            <a:ext cx="8138162" cy="303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sz="800" baseline="31999">
                <a:solidFill>
                  <a:srgbClr val="FF0000"/>
                </a:solidFill>
              </a:rPr>
              <a:t>8</a:t>
            </a:r>
            <a:r>
              <a:t>你们得救是本乎恩，也因着信；这并不是出于自己，乃是神所赐的；</a:t>
            </a:r>
            <a:r>
              <a:rPr sz="800" baseline="31999">
                <a:solidFill>
                  <a:srgbClr val="FF0000"/>
                </a:solidFill>
              </a:rPr>
              <a:t>9</a:t>
            </a:r>
            <a:r>
              <a:t>也不是出于行为，免得有人自夸。</a:t>
            </a:r>
            <a:r>
              <a:rPr sz="800" baseline="31999">
                <a:solidFill>
                  <a:srgbClr val="FF0000"/>
                </a:solidFill>
              </a:rPr>
              <a:t>10</a:t>
            </a:r>
            <a:r>
              <a:t>我们原是他的工作，在基督耶稣里造成的，</a:t>
            </a:r>
            <a:r>
              <a:rPr>
                <a:solidFill>
                  <a:srgbClr val="FF0000"/>
                </a:solidFill>
              </a:rPr>
              <a:t>为要叫我们行善</a:t>
            </a:r>
            <a:r>
              <a:t>，就是神所预备叫我们行的。 </a:t>
            </a:r>
          </a:p>
        </p:txBody>
      </p:sp>
      <p:sp>
        <p:nvSpPr>
          <p:cNvPr id="1123" name="3. 因信称义的信仰"/>
          <p:cNvSpPr txBox="1"/>
          <p:nvPr/>
        </p:nvSpPr>
        <p:spPr>
          <a:xfrm>
            <a:off x="426719" y="340359"/>
            <a:ext cx="6461762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因信称义的信仰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～ 本乎恩…"/>
          <p:cNvSpPr txBox="1"/>
          <p:nvPr/>
        </p:nvSpPr>
        <p:spPr>
          <a:xfrm>
            <a:off x="426719" y="1295399"/>
            <a:ext cx="8138161" cy="4141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～ 本乎恩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～ 因着信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～ 不是出于自己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～ 不是出于行为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～ 原是他的工作，在基督耶稣里造成的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 </a:t>
            </a:r>
          </a:p>
        </p:txBody>
      </p:sp>
      <p:sp>
        <p:nvSpPr>
          <p:cNvPr id="1128" name="3. 因信称义的信仰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因信称义的信仰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人的工作，是有目共睹的，容易忘记背后其实是耶稣基督的工作，神的恩典。"/>
          <p:cNvSpPr txBox="1"/>
          <p:nvPr/>
        </p:nvSpPr>
        <p:spPr>
          <a:xfrm>
            <a:off x="426719" y="1295399"/>
            <a:ext cx="8138161" cy="1249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人的工作，是有目共睹的，容易忘记背后其实是耶稣基督的工作，神的恩典。</a:t>
            </a:r>
          </a:p>
        </p:txBody>
      </p:sp>
      <p:sp>
        <p:nvSpPr>
          <p:cNvPr id="1133" name="3. 因信称义的信仰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因信称义的信仰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这里不是用来评价别人，而是我们可以自己反省，知道自己内心。"/>
          <p:cNvSpPr txBox="1"/>
          <p:nvPr/>
        </p:nvSpPr>
        <p:spPr>
          <a:xfrm>
            <a:off x="426719" y="1295399"/>
            <a:ext cx="8138161" cy="1249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这里不是用来评价别人，而是我们可以自己反省，知道自己内心。</a:t>
            </a:r>
          </a:p>
        </p:txBody>
      </p:sp>
      <p:sp>
        <p:nvSpPr>
          <p:cNvPr id="1138" name="3. 因信称义的信仰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因信称义的信仰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出死入生的信仰(弗2:1-10)"/>
          <p:cNvSpPr txBox="1"/>
          <p:nvPr/>
        </p:nvSpPr>
        <p:spPr>
          <a:xfrm>
            <a:off x="426719" y="340359"/>
            <a:ext cx="6461762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出死入生的信仰(弗2:1-10)</a:t>
            </a:r>
          </a:p>
        </p:txBody>
      </p:sp>
      <p:sp>
        <p:nvSpPr>
          <p:cNvPr id="1053" name="引言：以后，保罗就论到他们从前的光境，保罗首先论到他们原来是怎样的生命，但神却怜悯我们，拯救我们，保罗更论到，这拯救不是靠着自己的努力，而是因着耶稣的拯救，"/>
          <p:cNvSpPr txBox="1"/>
          <p:nvPr/>
        </p:nvSpPr>
        <p:spPr>
          <a:xfrm>
            <a:off x="426719" y="1295399"/>
            <a:ext cx="6995162" cy="344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引言：以后，保罗就论到他们从前的光境，保罗首先论到他们原来是怎样的生命，但神却怜悯我们，拯救我们，保罗更论到，这拯救不是靠着自己的努力，而是因着耶稣的拯救，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“为要叫我们行善，就是神所预备叫我们行的。 ”…"/>
          <p:cNvSpPr txBox="1"/>
          <p:nvPr/>
        </p:nvSpPr>
        <p:spPr>
          <a:xfrm>
            <a:off x="426719" y="1295399"/>
            <a:ext cx="8138162" cy="42049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 “</a:t>
            </a:r>
            <a:r>
              <a:rPr>
                <a:solidFill>
                  <a:srgbClr val="FF0000"/>
                </a:solidFill>
              </a:rPr>
              <a:t>为要叫我们行善</a:t>
            </a:r>
            <a:r>
              <a:t>，就是神所预备叫我们行的。 ”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我们经历出死入生的生命，我们就成了向罪死，向主活的新生命，使我们过一个祂为我们预备的道路、生命。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  <p:sp>
        <p:nvSpPr>
          <p:cNvPr id="1143" name="总结：为要叫我们行善"/>
          <p:cNvSpPr txBox="1"/>
          <p:nvPr/>
        </p:nvSpPr>
        <p:spPr>
          <a:xfrm>
            <a:off x="426719" y="340359"/>
            <a:ext cx="6461762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总结：为要叫我们行善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1你们死在过犯罪恶之中，他叫你们活过来。2那时，你们在其中行事为人，随从今世的风俗，顺服空中掌权者的首领，就是现今在悖逆之子心中运行的邪灵。3我们从前也都在他们中间，放纵肉体的私欲，随着肉体和心中所喜好的去行，本为可怒之子，和别人一样。"/>
          <p:cNvSpPr txBox="1"/>
          <p:nvPr/>
        </p:nvSpPr>
        <p:spPr>
          <a:xfrm>
            <a:off x="426719" y="1295399"/>
            <a:ext cx="8138161" cy="457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sz="800" baseline="31999">
                <a:solidFill>
                  <a:srgbClr val="FF0000"/>
                </a:solidFill>
              </a:rPr>
              <a:t>1</a:t>
            </a:r>
            <a:r>
              <a:t>你们</a:t>
            </a:r>
            <a:r>
              <a:rPr>
                <a:solidFill>
                  <a:srgbClr val="FF0000"/>
                </a:solidFill>
              </a:rPr>
              <a:t>死在过犯罪恶之中</a:t>
            </a:r>
            <a:r>
              <a:t>，他叫你们活过来。</a:t>
            </a:r>
            <a:r>
              <a:rPr sz="800" baseline="31999">
                <a:solidFill>
                  <a:srgbClr val="FF0000"/>
                </a:solidFill>
              </a:rPr>
              <a:t>2</a:t>
            </a:r>
            <a:r>
              <a:t>那时，你们在其中行事为人，随从今世的风俗，顺服空中掌权者的首领，就是现今在悖逆之子心中运行的邪灵。</a:t>
            </a:r>
            <a:r>
              <a:rPr sz="800" baseline="31999">
                <a:solidFill>
                  <a:srgbClr val="FF0000"/>
                </a:solidFill>
              </a:rPr>
              <a:t>3</a:t>
            </a:r>
            <a:r>
              <a:t>我们从前也都在他们中间，放纵肉体的私欲，随着肉体和心中所喜好的去行，本为可怒之子，和别人一样。</a:t>
            </a:r>
          </a:p>
        </p:txBody>
      </p:sp>
      <p:sp>
        <p:nvSpPr>
          <p:cNvPr id="1058" name="1. 死在过犯罪恶之中的生命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死在过犯罪恶之中的生命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保罗说了四点：…"/>
          <p:cNvSpPr txBox="1"/>
          <p:nvPr/>
        </p:nvSpPr>
        <p:spPr>
          <a:xfrm>
            <a:off x="426719" y="1295399"/>
            <a:ext cx="8138161" cy="4818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保罗说了四点：</a:t>
            </a:r>
          </a:p>
          <a:p>
            <a:pPr defTabSz="457200">
              <a:lnSpc>
                <a:spcPct val="150000"/>
              </a:lnSpc>
              <a:defRPr sz="1200" b="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3400">
                <a:latin typeface="SimHei"/>
                <a:ea typeface="SimHei"/>
                <a:cs typeface="SimHei"/>
                <a:sym typeface="SimHei"/>
              </a:rPr>
              <a:t>～ 随从今世的风俗</a:t>
            </a:r>
          </a:p>
          <a:p>
            <a:pPr defTabSz="457200">
              <a:lnSpc>
                <a:spcPct val="150000"/>
              </a:lnSpc>
              <a:defRPr sz="1200" b="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3400">
                <a:latin typeface="SimHei"/>
                <a:ea typeface="SimHei"/>
                <a:cs typeface="SimHei"/>
                <a:sym typeface="SimHei"/>
              </a:rPr>
              <a:t>～ 顺服邪灵</a:t>
            </a:r>
          </a:p>
          <a:p>
            <a:pPr defTabSz="457200">
              <a:lnSpc>
                <a:spcPct val="150000"/>
              </a:lnSpc>
              <a:defRPr sz="1200" b="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3400">
                <a:latin typeface="SimHei"/>
                <a:ea typeface="SimHei"/>
                <a:cs typeface="SimHei"/>
                <a:sym typeface="SimHei"/>
              </a:rPr>
              <a:t>～ 放纵肉体的私欲</a:t>
            </a:r>
          </a:p>
          <a:p>
            <a:pPr defTabSz="457200">
              <a:lnSpc>
                <a:spcPct val="150000"/>
              </a:lnSpc>
              <a:defRPr sz="1200" b="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3400">
                <a:latin typeface="SimHei"/>
                <a:ea typeface="SimHei"/>
                <a:cs typeface="SimHei"/>
                <a:sym typeface="SimHei"/>
              </a:rPr>
              <a:t>～ 为可怒之子</a:t>
            </a:r>
          </a:p>
        </p:txBody>
      </p:sp>
      <p:sp>
        <p:nvSpPr>
          <p:cNvPr id="1063" name="1. 死在过犯罪恶之中的生命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死在过犯罪恶之中的生命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内我们知道以弗所的对像是外邦人，…"/>
          <p:cNvSpPr txBox="1"/>
          <p:nvPr/>
        </p:nvSpPr>
        <p:spPr>
          <a:xfrm>
            <a:off x="426719" y="1295399"/>
            <a:ext cx="8138161" cy="2512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内我们知道以弗所的对像是外邦人，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就是在异教文化底下的人，他们敬拜假神，在希腊文化下，罗马统治下生活。</a:t>
            </a:r>
          </a:p>
        </p:txBody>
      </p:sp>
      <p:sp>
        <p:nvSpPr>
          <p:cNvPr id="1068" name="1. 死在过犯罪恶之中的生命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死在过犯罪恶之中的生命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在离开真神的情况底下，…"/>
          <p:cNvSpPr txBox="1"/>
          <p:nvPr/>
        </p:nvSpPr>
        <p:spPr>
          <a:xfrm>
            <a:off x="426719" y="1295399"/>
            <a:ext cx="8138161" cy="4157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在离开真神的情况底下，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人就自各建立自己的偶像，这些偶像，其实是一种由人的欲望所建立的愿景，透过“偶像”的方式，呈现了一种团结的力量。团结了人有同一的目标，但这些目标却是走向败坏、灭亡的境况。</a:t>
            </a:r>
          </a:p>
        </p:txBody>
      </p:sp>
      <p:sp>
        <p:nvSpPr>
          <p:cNvPr id="1073" name="1. 死在过犯罪恶之中的生命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死在过犯罪恶之中的生命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在离开真神的情况底下，…"/>
          <p:cNvSpPr txBox="1"/>
          <p:nvPr/>
        </p:nvSpPr>
        <p:spPr>
          <a:xfrm>
            <a:off x="426719" y="1295399"/>
            <a:ext cx="8138161" cy="4157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在离开真神的情况底下，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不单是希罗文化，其实在每一个离开了神的人类文化中，他就自我建立一套文化，无形地去约束社会大众的生活，这套文化就是偶像，我们相信“它”，崇拜“它”，为“它”效力。</a:t>
            </a:r>
          </a:p>
        </p:txBody>
      </p:sp>
      <p:sp>
        <p:nvSpPr>
          <p:cNvPr id="1078" name="1. 死在过犯罪恶之中的生命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死在过犯罪恶之中的生命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保罗说，在人未认识神之前是过着“随从今世的风俗；顺服邪灵；放纵肉体的私欲；为可怒之子”的生活。人看来是很自由，随心所欲，但真正的情况是过着“拉线公仔”的生活，虽然我们看不到线，但其实是“没有自由意志”、“不分善恶”，过着由邪灵控制的生命。我们相信“它”，崇拜“它”，为“它”效力。"/>
          <p:cNvSpPr txBox="1"/>
          <p:nvPr/>
        </p:nvSpPr>
        <p:spPr>
          <a:xfrm>
            <a:off x="426719" y="1295399"/>
            <a:ext cx="8138161" cy="5723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保罗说，在人未认识神之前是过着“随从今世的风俗；顺服邪灵；放纵肉体的私欲；为可怒之子”的生活。人看来是很自由，随心所欲，但真正的情况是过着“拉线公仔”的生活，虽然我们看不到线，但其实是“没有自由意志”、“不分善恶”，过着由邪灵控制的生命。我们相信“它”，崇拜“它”，为“它”效力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  <p:sp>
        <p:nvSpPr>
          <p:cNvPr id="1083" name="1. 死在过犯罪恶之中的生命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死在过犯罪恶之中的生命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在神的眼中：“为可怒之子”，是已经离开了神叫人成为有灵的活人的生命，虽然他们肉体活着，却与神没有相干。"/>
          <p:cNvSpPr txBox="1"/>
          <p:nvPr/>
        </p:nvSpPr>
        <p:spPr>
          <a:xfrm>
            <a:off x="426719" y="1295399"/>
            <a:ext cx="8138161" cy="2385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在神的眼中：“为可怒之子”，是已经离开了神叫人成为有灵的活人的生命，虽然他们肉体活着，却与神没有相干。</a:t>
            </a:r>
          </a:p>
        </p:txBody>
      </p:sp>
      <p:sp>
        <p:nvSpPr>
          <p:cNvPr id="1088" name="1. 死在过犯罪恶之中的生命"/>
          <p:cNvSpPr txBox="1"/>
          <p:nvPr/>
        </p:nvSpPr>
        <p:spPr>
          <a:xfrm>
            <a:off x="426719" y="340360"/>
            <a:ext cx="64617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死在过犯罪恶之中的生命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1140</Words>
  <Application>Microsoft Office PowerPoint</Application>
  <PresentationFormat>全屏显示(4:3)</PresentationFormat>
  <Paragraphs>157</Paragraphs>
  <Slides>20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6" baseType="lpstr">
      <vt:lpstr>SimHei</vt:lpstr>
      <vt:lpstr>SimSun</vt:lpstr>
      <vt:lpstr>Calibri</vt:lpstr>
      <vt:lpstr>Calibri Light</vt:lpstr>
      <vt:lpstr>Helvetica</vt:lpstr>
      <vt:lpstr>Benutzerdefiniertes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Tianyi Wang</cp:lastModifiedBy>
  <cp:revision>2</cp:revision>
  <dcterms:modified xsi:type="dcterms:W3CDTF">2020-02-23T11:21:00Z</dcterms:modified>
</cp:coreProperties>
</file>