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1pPr>
    <a:lvl2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2pPr>
    <a:lvl3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3pPr>
    <a:lvl4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4pPr>
    <a:lvl5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5pPr>
    <a:lvl6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6pPr>
    <a:lvl7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7pPr>
    <a:lvl8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8pPr>
    <a:lvl9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FFF"/>
          </a:solidFill>
        </a:fill>
      </a:tcStyle>
    </a:wholeTbl>
    <a:band2H>
      <a:tcTxStyle b="def" i="def"/>
      <a:tcStyle>
        <a:tcBdr/>
        <a:fill>
          <a:solidFill>
            <a:srgbClr val="E6F0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1F0CC"/>
          </a:solidFill>
        </a:fill>
      </a:tcStyle>
    </a:wholeTbl>
    <a:band2H>
      <a:tcTxStyle b="def" i="def"/>
      <a:tcStyle>
        <a:tcBdr/>
        <a:fill>
          <a:solidFill>
            <a:srgbClr val="EAF8E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9D1E1"/>
          </a:solidFill>
        </a:fill>
      </a:tcStyle>
    </a:wholeTbl>
    <a:band2H>
      <a:tcTxStyle b="def" i="def"/>
      <a:tcStyle>
        <a:tcBdr/>
        <a:fill>
          <a:solidFill>
            <a:srgbClr val="FCE9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Body Level One…"/>
          <p:cNvSpPr txBox="1"/>
          <p:nvPr>
            <p:ph type="body" sz="quarter" idx="1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i="1" sz="2400"/>
            </a:lvl1pPr>
            <a:lvl2pPr marL="777875" indent="-333375" algn="ctr">
              <a:spcBef>
                <a:spcPts val="0"/>
              </a:spcBef>
              <a:defRPr i="1" sz="2400"/>
            </a:lvl2pPr>
            <a:lvl3pPr marL="1222375" indent="-333375" algn="ctr">
              <a:spcBef>
                <a:spcPts val="0"/>
              </a:spcBef>
              <a:defRPr i="1" sz="2400"/>
            </a:lvl3pPr>
            <a:lvl4pPr marL="1666875" indent="-333375" algn="ctr">
              <a:spcBef>
                <a:spcPts val="0"/>
              </a:spcBef>
              <a:defRPr i="1" sz="2400"/>
            </a:lvl4pPr>
            <a:lvl5pPr marL="2111375" indent="-333375" algn="ctr">
              <a:spcBef>
                <a:spcPts val="0"/>
              </a:spcBef>
              <a:defRPr i="1"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4" name="“Type a quote here.”"/>
          <p:cNvSpPr txBox="1"/>
          <p:nvPr>
            <p:ph type="body" sz="quarter" idx="13"/>
          </p:nvPr>
        </p:nvSpPr>
        <p:spPr>
          <a:xfrm>
            <a:off x="1270000" y="4267112"/>
            <a:ext cx="10464800" cy="60978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13"/>
          </p:nvPr>
        </p:nvSpPr>
        <p:spPr>
          <a:xfrm>
            <a:off x="-949853" y="0"/>
            <a:ext cx="14904506" cy="994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13"/>
          </p:nvPr>
        </p:nvSpPr>
        <p:spPr>
          <a:xfrm>
            <a:off x="1622088" y="289098"/>
            <a:ext cx="9753604" cy="650579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idx="13"/>
          </p:nvPr>
        </p:nvSpPr>
        <p:spPr>
          <a:xfrm>
            <a:off x="2263775" y="613832"/>
            <a:ext cx="12401550" cy="8267704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idx="13"/>
          </p:nvPr>
        </p:nvSpPr>
        <p:spPr>
          <a:xfrm>
            <a:off x="4086225" y="2586564"/>
            <a:ext cx="9429750" cy="6286506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13"/>
          </p:nvPr>
        </p:nvSpPr>
        <p:spPr>
          <a:xfrm>
            <a:off x="6680200" y="5029200"/>
            <a:ext cx="6054748" cy="4038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14"/>
          </p:nvPr>
        </p:nvSpPr>
        <p:spPr>
          <a:xfrm>
            <a:off x="6502400" y="889000"/>
            <a:ext cx="5867400" cy="3911602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idx="15"/>
          </p:nvPr>
        </p:nvSpPr>
        <p:spPr>
          <a:xfrm>
            <a:off x="-2374900" y="889000"/>
            <a:ext cx="11982450" cy="7988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讲题：真正的祷告"/>
          <p:cNvSpPr txBox="1"/>
          <p:nvPr>
            <p:ph type="ctrTitle"/>
          </p:nvPr>
        </p:nvSpPr>
        <p:spPr>
          <a:xfrm>
            <a:off x="669725" y="1638300"/>
            <a:ext cx="11421272" cy="3302000"/>
          </a:xfrm>
          <a:prstGeom prst="rect">
            <a:avLst/>
          </a:prstGeom>
        </p:spPr>
        <p:txBody>
          <a:bodyPr/>
          <a:lstStyle/>
          <a:p>
            <a:pPr>
              <a:defRPr>
                <a:latin typeface="Al Bayan"/>
                <a:ea typeface="Al Bayan"/>
                <a:cs typeface="Al Bayan"/>
                <a:sym typeface="Al Bayan"/>
              </a:defRPr>
            </a:pPr>
            <a:r>
              <a:t>讲题：</a:t>
            </a:r>
            <a:r>
              <a:rPr>
                <a:latin typeface="PingFang HK Regular"/>
                <a:ea typeface="PingFang HK Regular"/>
                <a:cs typeface="PingFang HK Regular"/>
                <a:sym typeface="PingFang HK Regular"/>
              </a:rPr>
              <a:t>真知道祂</a:t>
            </a:r>
          </a:p>
        </p:txBody>
      </p:sp>
      <p:sp>
        <p:nvSpPr>
          <p:cNvPr id="120" name="经文：路18:9-14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pPr/>
            <a:r>
              <a:t>经文：弗1:15-23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2. 要竭力防止成为宗教徒，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14780">
              <a:defRPr sz="5600">
                <a:solidFill>
                  <a:srgbClr val="0433FF"/>
                </a:solidFill>
              </a:defRPr>
            </a:lvl1pPr>
          </a:lstStyle>
          <a:p>
            <a:pPr/>
            <a:r>
              <a:t>2. 基督的大能</a:t>
            </a:r>
          </a:p>
        </p:txBody>
      </p:sp>
      <p:sp>
        <p:nvSpPr>
          <p:cNvPr id="147" name="法利赛人的问题是将祷告变成一种宗教活动。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438150" indent="-209550" defTabSz="457200">
              <a:lnSpc>
                <a:spcPct val="150000"/>
              </a:lnSpc>
              <a:spcBef>
                <a:spcPts val="0"/>
              </a:spcBef>
              <a:buClr>
                <a:srgbClr val="000000"/>
              </a:buClr>
              <a:buSzPct val="100000"/>
              <a:buFont typeface="Helvetica"/>
              <a:defRPr spc="236" sz="40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复活（败坏了死亡）</a:t>
            </a:r>
          </a:p>
          <a:p>
            <a:pPr marL="438150" indent="-209550" defTabSz="457200">
              <a:lnSpc>
                <a:spcPct val="150000"/>
              </a:lnSpc>
              <a:spcBef>
                <a:spcPts val="0"/>
              </a:spcBef>
              <a:buClr>
                <a:srgbClr val="000000"/>
              </a:buClr>
              <a:buSzPct val="100000"/>
              <a:buFont typeface="Helvetica"/>
              <a:defRPr spc="236" sz="40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坐在全能者右边（祂替我们求）</a:t>
            </a:r>
          </a:p>
          <a:p>
            <a:pPr marL="438150" indent="-209550" defTabSz="457200">
              <a:lnSpc>
                <a:spcPct val="150000"/>
              </a:lnSpc>
              <a:spcBef>
                <a:spcPts val="0"/>
              </a:spcBef>
              <a:buClr>
                <a:srgbClr val="000000"/>
              </a:buClr>
              <a:buSzPct val="100000"/>
              <a:buFont typeface="Helvetica"/>
              <a:defRPr spc="236" sz="40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超过一切、作万有之首、教会的头（建立天国子民）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2. 要竭力防止成为宗教徒，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414780">
              <a:defRPr sz="5600">
                <a:solidFill>
                  <a:srgbClr val="942192"/>
                </a:solidFill>
              </a:defRPr>
            </a:pPr>
            <a:r>
              <a:rPr>
                <a:solidFill>
                  <a:srgbClr val="FF2600"/>
                </a:solidFill>
              </a:rPr>
              <a:t>3. 荣耀神的教会</a:t>
            </a:r>
            <a:r>
              <a:rPr>
                <a:latin typeface="Arial Narrow"/>
                <a:ea typeface="Arial Narrow"/>
                <a:cs typeface="Arial Narrow"/>
                <a:sym typeface="Arial Narrow"/>
              </a:rPr>
              <a:t> </a:t>
            </a:r>
          </a:p>
        </p:txBody>
      </p:sp>
      <p:sp>
        <p:nvSpPr>
          <p:cNvPr id="150" name="法利赛人的问题是将祷告变成一种宗教活动。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438150" indent="-209550" defTabSz="457200">
              <a:lnSpc>
                <a:spcPct val="150000"/>
              </a:lnSpc>
              <a:spcBef>
                <a:spcPts val="0"/>
              </a:spcBef>
              <a:buClr>
                <a:srgbClr val="000000"/>
              </a:buClr>
              <a:buSzPct val="100000"/>
              <a:buFont typeface="Helvetica"/>
              <a:defRPr spc="236" sz="40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成为基督的身体（使命教会）</a:t>
            </a:r>
          </a:p>
          <a:p>
            <a:pPr marL="438150" indent="-209550" defTabSz="457200">
              <a:lnSpc>
                <a:spcPct val="150000"/>
              </a:lnSpc>
              <a:spcBef>
                <a:spcPts val="0"/>
              </a:spcBef>
              <a:buClr>
                <a:srgbClr val="000000"/>
              </a:buClr>
              <a:buSzPct val="100000"/>
              <a:buFont typeface="Helvetica"/>
              <a:defRPr spc="236" sz="40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教会充满了基督（荣耀神的教会）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总结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pPr/>
            <a:r>
              <a:t>总结</a:t>
            </a:r>
          </a:p>
        </p:txBody>
      </p:sp>
      <p:sp>
        <p:nvSpPr>
          <p:cNvPr id="153" name="现在如何结束祷告呢？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438150" indent="-209550" defTabSz="457200">
              <a:lnSpc>
                <a:spcPct val="150000"/>
              </a:lnSpc>
              <a:spcBef>
                <a:spcPts val="0"/>
              </a:spcBef>
              <a:buClr>
                <a:srgbClr val="000000"/>
              </a:buClr>
              <a:buSzPct val="100000"/>
              <a:buFont typeface="Helvetica"/>
              <a:defRPr spc="236" sz="40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作个跟随基督的教会～走十架路</a:t>
            </a:r>
          </a:p>
          <a:p>
            <a:pPr marL="438150" indent="-209550" defTabSz="457200">
              <a:lnSpc>
                <a:spcPct val="150000"/>
              </a:lnSpc>
              <a:spcBef>
                <a:spcPts val="0"/>
              </a:spcBef>
              <a:buClr>
                <a:srgbClr val="000000"/>
              </a:buClr>
              <a:buSzPct val="100000"/>
              <a:buFont typeface="Helvetica"/>
              <a:defRPr spc="236" sz="40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白白得来，白白舍去</a:t>
            </a:r>
          </a:p>
          <a:p>
            <a:pPr marL="438150" indent="-209550" defTabSz="457200">
              <a:lnSpc>
                <a:spcPct val="150000"/>
              </a:lnSpc>
              <a:spcBef>
                <a:spcPts val="0"/>
              </a:spcBef>
              <a:buClr>
                <a:srgbClr val="000000"/>
              </a:buClr>
              <a:buSzPct val="100000"/>
              <a:buFont typeface="Helvetica"/>
              <a:defRPr spc="236" sz="40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存心仰望神，或生或死都作主的人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引言：人人都会祷告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20623">
              <a:defRPr sz="5700"/>
            </a:lvl1pPr>
          </a:lstStyle>
          <a:p>
            <a:pPr/>
            <a:r>
              <a:t>引言：误解的信仰</a:t>
            </a:r>
          </a:p>
        </p:txBody>
      </p:sp>
      <p:sp>
        <p:nvSpPr>
          <p:cNvPr id="123" name="新春的时候，互相拜年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0" indent="228600" algn="ctr" defTabSz="304800">
              <a:lnSpc>
                <a:spcPct val="150000"/>
              </a:lnSpc>
              <a:spcBef>
                <a:spcPts val="500"/>
              </a:spcBef>
              <a:buSzTx/>
              <a:buNone/>
              <a:tabLst>
                <a:tab pos="762000" algn="l"/>
              </a:tabLst>
              <a:defRPr sz="4000">
                <a:ln w="12700" cap="flat">
                  <a:solidFill>
                    <a:srgbClr val="000000"/>
                  </a:solidFill>
                  <a:prstDash val="solid"/>
                  <a:miter lim="400000"/>
                </a:ln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狭窄的信仰</a:t>
            </a:r>
          </a:p>
          <a:p>
            <a:pPr marL="0" indent="228600" algn="ctr" defTabSz="304800">
              <a:lnSpc>
                <a:spcPct val="150000"/>
              </a:lnSpc>
              <a:spcBef>
                <a:spcPts val="500"/>
              </a:spcBef>
              <a:buSzTx/>
              <a:buNone/>
              <a:tabLst>
                <a:tab pos="762000" algn="l"/>
              </a:tabLst>
              <a:defRPr sz="4000">
                <a:ln w="12700" cap="flat">
                  <a:solidFill>
                    <a:srgbClr val="000000"/>
                  </a:solidFill>
                  <a:prstDash val="solid"/>
                  <a:miter lim="400000"/>
                </a:ln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信仰不是个人的事</a:t>
            </a:r>
          </a:p>
          <a:p>
            <a:pPr marL="0" indent="228600" algn="ctr" defTabSz="304800">
              <a:lnSpc>
                <a:spcPct val="150000"/>
              </a:lnSpc>
              <a:spcBef>
                <a:spcPts val="0"/>
              </a:spcBef>
              <a:buSzTx/>
              <a:buNone/>
              <a:tabLst>
                <a:tab pos="762000" algn="l"/>
              </a:tabLst>
              <a:defRPr sz="4000">
                <a:ln w="12700" cap="flat">
                  <a:solidFill>
                    <a:srgbClr val="000000"/>
                  </a:solidFill>
                  <a:prstDash val="solid"/>
                  <a:miter lim="400000"/>
                </a:ln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基督徒不是为了自己的荣耀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引言：人人都会祷告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20623">
              <a:defRPr sz="5700"/>
            </a:lvl1pPr>
          </a:lstStyle>
          <a:p>
            <a:pPr/>
            <a:r>
              <a:t>引言：误解的信仰</a:t>
            </a:r>
          </a:p>
        </p:txBody>
      </p:sp>
      <p:sp>
        <p:nvSpPr>
          <p:cNvPr id="126" name="新春的时候，互相拜年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lvl="1" marL="0" indent="228600" algn="ctr" defTabSz="304800">
              <a:lnSpc>
                <a:spcPct val="150000"/>
              </a:lnSpc>
              <a:spcBef>
                <a:spcPts val="500"/>
              </a:spcBef>
              <a:buSzTx/>
              <a:buNone/>
              <a:tabLst>
                <a:tab pos="762000" algn="l"/>
              </a:tabLst>
              <a:defRPr sz="4000">
                <a:latin typeface="PingFang HK Semibold"/>
                <a:ea typeface="PingFang HK Semibold"/>
                <a:cs typeface="PingFang HK Semibold"/>
                <a:sym typeface="PingFang HK Semibold"/>
              </a:defRPr>
            </a:pPr>
            <a:r>
              <a:t>令人跌倒的见证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引言：人人都会祷告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20623">
              <a:defRPr sz="5700"/>
            </a:lvl1pPr>
          </a:lstStyle>
          <a:p>
            <a:pPr/>
            <a:r>
              <a:t>引言：保罗为信徒祷告</a:t>
            </a:r>
          </a:p>
        </p:txBody>
      </p:sp>
      <p:sp>
        <p:nvSpPr>
          <p:cNvPr id="129" name="新春的时候，互相拜年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lvl="1" marL="782319" indent="-400684" defTabSz="457200">
              <a:lnSpc>
                <a:spcPct val="150000"/>
              </a:lnSpc>
              <a:spcBef>
                <a:spcPts val="0"/>
              </a:spcBef>
              <a:buClr>
                <a:srgbClr val="000000"/>
              </a:buClr>
              <a:buSzPct val="100000"/>
              <a:buFont typeface="PingFang HK Regular"/>
              <a:defRPr spc="234" sz="4000">
                <a:solidFill>
                  <a:srgbClr val="0433FF"/>
                </a:solid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保罗为信徒感谢神，并提到他们…</a:t>
            </a:r>
          </a:p>
          <a:p>
            <a:pPr lvl="1" marL="782319" indent="-400684" defTabSz="457200">
              <a:lnSpc>
                <a:spcPct val="150000"/>
              </a:lnSpc>
              <a:spcBef>
                <a:spcPts val="0"/>
              </a:spcBef>
              <a:buClr>
                <a:srgbClr val="000000"/>
              </a:buClr>
              <a:buSzPct val="100000"/>
              <a:buFont typeface="PingFang HK Regular"/>
              <a:defRPr spc="234" sz="4000">
                <a:solidFill>
                  <a:srgbClr val="555555"/>
                </a:solid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>
                <a:solidFill>
                  <a:srgbClr val="000000"/>
                </a:solidFill>
              </a:rPr>
              <a:t>　</a:t>
            </a:r>
            <a:r>
              <a:rPr baseline="31999" sz="2666">
                <a:solidFill>
                  <a:srgbClr val="FF0000"/>
                </a:solidFill>
                <a:latin typeface="PingFang HK Semibold"/>
                <a:ea typeface="PingFang HK Semibold"/>
                <a:cs typeface="PingFang HK Semibold"/>
                <a:sym typeface="PingFang HK Semibold"/>
              </a:rPr>
              <a:t>15</a:t>
            </a:r>
            <a:r>
              <a:rPr>
                <a:solidFill>
                  <a:srgbClr val="FF0000"/>
                </a:solidFill>
              </a:rPr>
              <a:t>因此</a:t>
            </a:r>
            <a:r>
              <a:t>，我既听见你们信从主耶稣，亲爱众圣徒，</a:t>
            </a:r>
            <a:r>
              <a:rPr baseline="31999" sz="2666">
                <a:solidFill>
                  <a:srgbClr val="FF0000"/>
                </a:solidFill>
                <a:latin typeface="PingFang HK Semibold"/>
                <a:ea typeface="PingFang HK Semibold"/>
                <a:cs typeface="PingFang HK Semibold"/>
                <a:sym typeface="PingFang HK Semibold"/>
              </a:rPr>
              <a:t>16</a:t>
            </a:r>
            <a:r>
              <a:t>就为你们不住地</a:t>
            </a:r>
            <a:r>
              <a:rPr>
                <a:solidFill>
                  <a:srgbClr val="FF0000"/>
                </a:solidFill>
              </a:rPr>
              <a:t>感谢</a:t>
            </a:r>
            <a:r>
              <a:t>神。祷告的时候，常</a:t>
            </a:r>
            <a:r>
              <a:rPr>
                <a:solidFill>
                  <a:srgbClr val="FF0000"/>
                </a:solidFill>
              </a:rPr>
              <a:t>提到你们</a:t>
            </a:r>
            <a:r>
              <a:t>，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引言：人人都会祷告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20623">
              <a:defRPr sz="5700"/>
            </a:lvl1pPr>
          </a:lstStyle>
          <a:p>
            <a:pPr/>
            <a:r>
              <a:t>引言：保罗为信徒祷告</a:t>
            </a:r>
          </a:p>
        </p:txBody>
      </p:sp>
      <p:sp>
        <p:nvSpPr>
          <p:cNvPr id="132" name="新春的时候，互相拜年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lvl="1" marL="743203" indent="-380650" defTabSz="434340">
              <a:lnSpc>
                <a:spcPct val="150000"/>
              </a:lnSpc>
              <a:spcBef>
                <a:spcPts val="0"/>
              </a:spcBef>
              <a:buClr>
                <a:srgbClr val="000000"/>
              </a:buClr>
              <a:buSzPct val="100000"/>
              <a:buFont typeface="PingFang HK Regular"/>
              <a:defRPr spc="223" sz="3800">
                <a:solidFill>
                  <a:srgbClr val="0433FF"/>
                </a:solid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为信徒“真知道祂”祷告</a:t>
            </a:r>
          </a:p>
          <a:p>
            <a:pPr lvl="1" marL="743203" indent="-380650" defTabSz="434340">
              <a:lnSpc>
                <a:spcPct val="150000"/>
              </a:lnSpc>
              <a:spcBef>
                <a:spcPts val="0"/>
              </a:spcBef>
              <a:buClr>
                <a:srgbClr val="000000"/>
              </a:buClr>
              <a:buSzPct val="100000"/>
              <a:buFont typeface="PingFang HK Regular"/>
              <a:defRPr spc="223" sz="38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层层递进的祷告，不是三点，而是一环扣一环</a:t>
            </a:r>
          </a:p>
          <a:p>
            <a:pPr lvl="3" marL="1467104" indent="-380650" defTabSz="434340">
              <a:lnSpc>
                <a:spcPct val="150000"/>
              </a:lnSpc>
              <a:spcBef>
                <a:spcPts val="0"/>
              </a:spcBef>
              <a:buClr>
                <a:srgbClr val="000000"/>
              </a:buClr>
              <a:buSzPct val="100000"/>
              <a:buFont typeface="PingFang HK Regular"/>
              <a:defRPr spc="223" sz="38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圣灵使人知道祂＞</a:t>
            </a:r>
          </a:p>
          <a:p>
            <a:pPr lvl="3" marL="1467104" indent="-380650" defTabSz="434340">
              <a:lnSpc>
                <a:spcPct val="150000"/>
              </a:lnSpc>
              <a:spcBef>
                <a:spcPts val="0"/>
              </a:spcBef>
              <a:buClr>
                <a:srgbClr val="000000"/>
              </a:buClr>
              <a:buSzPct val="100000"/>
              <a:buFont typeface="PingFang HK Regular"/>
              <a:defRPr spc="223" sz="38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基督的大能＞</a:t>
            </a:r>
          </a:p>
          <a:p>
            <a:pPr lvl="3" marL="1467104" indent="-380650" defTabSz="434340">
              <a:lnSpc>
                <a:spcPct val="150000"/>
              </a:lnSpc>
              <a:spcBef>
                <a:spcPts val="0"/>
              </a:spcBef>
              <a:buClr>
                <a:srgbClr val="000000"/>
              </a:buClr>
              <a:buSzPct val="100000"/>
              <a:buFont typeface="PingFang HK Regular"/>
              <a:defRPr spc="223" sz="38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荣耀神的教会！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引言：人人都会祷告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20623">
              <a:defRPr sz="5700"/>
            </a:lvl1pPr>
          </a:lstStyle>
          <a:p>
            <a:pPr/>
            <a:r>
              <a:t>引言：保罗为信徒祷告</a:t>
            </a:r>
          </a:p>
        </p:txBody>
      </p:sp>
      <p:sp>
        <p:nvSpPr>
          <p:cNvPr id="135" name="新春的时候，互相拜年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lvl="3" marL="1358766" indent="-352926" defTabSz="402336">
              <a:lnSpc>
                <a:spcPct val="150000"/>
              </a:lnSpc>
              <a:spcBef>
                <a:spcPts val="0"/>
              </a:spcBef>
              <a:buSzPct val="100000"/>
              <a:defRPr spc="208" sz="352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>
                <a:solidFill>
                  <a:srgbClr val="0433FF"/>
                </a:solidFill>
              </a:rPr>
              <a:t>圣灵使人真知道祂</a:t>
            </a:r>
            <a:r>
              <a:t>＞</a:t>
            </a:r>
            <a:r>
              <a:rPr baseline="31999" spc="206" sz="2346">
                <a:solidFill>
                  <a:srgbClr val="FF0000"/>
                </a:solidFill>
                <a:latin typeface="PingFang HK Semibold"/>
                <a:ea typeface="PingFang HK Semibold"/>
                <a:cs typeface="PingFang HK Semibold"/>
                <a:sym typeface="PingFang HK Semibold"/>
              </a:rPr>
              <a:t>17</a:t>
            </a:r>
            <a:r>
              <a:rPr>
                <a:solidFill>
                  <a:srgbClr val="FF0000"/>
                </a:solidFill>
              </a:rPr>
              <a:t>求</a:t>
            </a:r>
            <a:r>
              <a:t>我们主耶稣基督的上帝，荣耀的父，将那赐人智慧和</a:t>
            </a:r>
            <a:r>
              <a:rPr>
                <a:solidFill>
                  <a:srgbClr val="FF0000"/>
                </a:solidFill>
              </a:rPr>
              <a:t>启示的灵赏给你们</a:t>
            </a:r>
            <a:r>
              <a:t>，使你们真知道他，</a:t>
            </a:r>
            <a:r>
              <a:rPr baseline="31999" spc="206" sz="2346">
                <a:solidFill>
                  <a:srgbClr val="FF0000"/>
                </a:solidFill>
                <a:latin typeface="PingFang HK Semibold"/>
                <a:ea typeface="PingFang HK Semibold"/>
                <a:cs typeface="PingFang HK Semibold"/>
                <a:sym typeface="PingFang HK Semibold"/>
              </a:rPr>
              <a:t>18</a:t>
            </a:r>
            <a:r>
              <a:t>并且</a:t>
            </a:r>
            <a:r>
              <a:rPr>
                <a:solidFill>
                  <a:srgbClr val="008000"/>
                </a:solidFill>
              </a:rPr>
              <a:t>照明</a:t>
            </a:r>
            <a:r>
              <a:t>你们心中的眼睛，使你们</a:t>
            </a:r>
            <a:r>
              <a:rPr>
                <a:solidFill>
                  <a:srgbClr val="008000"/>
                </a:solidFill>
              </a:rPr>
              <a:t>知道</a:t>
            </a:r>
            <a:r>
              <a:t>他的恩召有何等指望，他在圣徒中得的基业有何等丰盛的荣耀；</a:t>
            </a:r>
            <a:r>
              <a:rPr baseline="31999" spc="206" sz="2346">
                <a:solidFill>
                  <a:srgbClr val="FF0000"/>
                </a:solidFill>
                <a:latin typeface="PingFang HK Semibold"/>
                <a:ea typeface="PingFang HK Semibold"/>
                <a:cs typeface="PingFang HK Semibold"/>
                <a:sym typeface="PingFang HK Semibold"/>
              </a:rPr>
              <a:t>19</a:t>
            </a:r>
            <a:r>
              <a:t>并</a:t>
            </a:r>
            <a:r>
              <a:rPr>
                <a:solidFill>
                  <a:srgbClr val="008000"/>
                </a:solidFill>
              </a:rPr>
              <a:t>知道</a:t>
            </a:r>
            <a:r>
              <a:t>他向我们这信的人所显的能力是何等浩大，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引言：人人都会祷告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20623">
              <a:defRPr sz="5700"/>
            </a:lvl1pPr>
          </a:lstStyle>
          <a:p>
            <a:pPr/>
            <a:r>
              <a:t>引言：保罗为信徒祷告</a:t>
            </a:r>
          </a:p>
        </p:txBody>
      </p:sp>
      <p:sp>
        <p:nvSpPr>
          <p:cNvPr id="138" name="新春的时候，互相拜年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lvl="3" marL="1389647" indent="-360947" defTabSz="411479">
              <a:lnSpc>
                <a:spcPct val="150000"/>
              </a:lnSpc>
              <a:spcBef>
                <a:spcPts val="0"/>
              </a:spcBef>
              <a:buSzPct val="100000"/>
              <a:defRPr spc="212" sz="36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>
                <a:solidFill>
                  <a:srgbClr val="0433FF"/>
                </a:solidFill>
              </a:rPr>
              <a:t>基督的大能</a:t>
            </a:r>
            <a:r>
              <a:t>＞</a:t>
            </a:r>
            <a:r>
              <a:rPr baseline="31999" spc="211" sz="2400">
                <a:solidFill>
                  <a:srgbClr val="FF0000"/>
                </a:solidFill>
                <a:latin typeface="PingFang HK Semibold"/>
                <a:ea typeface="PingFang HK Semibold"/>
                <a:cs typeface="PingFang HK Semibold"/>
                <a:sym typeface="PingFang HK Semibold"/>
              </a:rPr>
              <a:t>20</a:t>
            </a:r>
            <a:r>
              <a:t>就是照他在基督身上所运行的大能大力，使他从死里复活，叫他在天上坐在自己的右边，</a:t>
            </a:r>
            <a:r>
              <a:rPr baseline="31999" spc="211" sz="2400">
                <a:solidFill>
                  <a:srgbClr val="FF0000"/>
                </a:solidFill>
                <a:latin typeface="PingFang HK Semibold"/>
                <a:ea typeface="PingFang HK Semibold"/>
                <a:cs typeface="PingFang HK Semibold"/>
                <a:sym typeface="PingFang HK Semibold"/>
              </a:rPr>
              <a:t>21</a:t>
            </a:r>
            <a:r>
              <a:rPr>
                <a:latin typeface="PingFang SC Regular"/>
                <a:ea typeface="PingFang SC Regular"/>
                <a:cs typeface="PingFang SC Regular"/>
                <a:sym typeface="PingFang SC Regular"/>
              </a:rPr>
              <a:t>远</a:t>
            </a:r>
            <a:r>
              <a:t>超过一切执政的、掌权的、有能的、主治的，和一切有名的；不但是今世的，连来世的也都超过了。</a:t>
            </a:r>
            <a:r>
              <a:rPr baseline="31999" spc="211" sz="2400">
                <a:solidFill>
                  <a:srgbClr val="FF0000"/>
                </a:solidFill>
                <a:latin typeface="PingFang HK Semibold"/>
                <a:ea typeface="PingFang HK Semibold"/>
                <a:cs typeface="PingFang HK Semibold"/>
                <a:sym typeface="PingFang HK Semibold"/>
              </a:rPr>
              <a:t>22</a:t>
            </a:r>
            <a:r>
              <a:t>又将万有服在他的脚下，使他为教会作万有之首。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引言：人人都会祷告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20623">
              <a:defRPr sz="5700"/>
            </a:lvl1pPr>
          </a:lstStyle>
          <a:p>
            <a:pPr/>
            <a:r>
              <a:t>引言：保罗为信徒祷告</a:t>
            </a:r>
          </a:p>
        </p:txBody>
      </p:sp>
      <p:sp>
        <p:nvSpPr>
          <p:cNvPr id="141" name="新春的时候，互相拜年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lvl="3" marL="1544320" indent="-400685" defTabSz="457200">
              <a:lnSpc>
                <a:spcPct val="15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PingFang HK Regular"/>
              <a:defRPr spc="234" sz="40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>
                <a:solidFill>
                  <a:srgbClr val="0433FF"/>
                </a:solidFill>
              </a:rPr>
              <a:t>荣耀神的教会</a:t>
            </a:r>
            <a:r>
              <a:t>＞</a:t>
            </a:r>
            <a:r>
              <a:rPr baseline="31999">
                <a:solidFill>
                  <a:srgbClr val="FF0000"/>
                </a:solidFill>
                <a:latin typeface="PingFang HK Semibold"/>
                <a:ea typeface="PingFang HK Semibold"/>
                <a:cs typeface="PingFang HK Semibold"/>
                <a:sym typeface="PingFang HK Semibold"/>
              </a:rPr>
              <a:t>23</a:t>
            </a:r>
            <a:r>
              <a:t>教会是他的身体，是那充满万有者所充满的。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1. 什么是真正的祷告？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9044">
              <a:defRPr sz="6500">
                <a:solidFill>
                  <a:srgbClr val="268E2C"/>
                </a:solidFill>
              </a:defRPr>
            </a:lvl1pPr>
          </a:lstStyle>
          <a:p>
            <a:pPr/>
            <a:r>
              <a:t>1. 圣灵使人真知道神</a:t>
            </a:r>
          </a:p>
        </p:txBody>
      </p:sp>
      <p:sp>
        <p:nvSpPr>
          <p:cNvPr id="144" name="今天所读是耶稣所讲的比喻，有两个人物，一个是法利赛人，一个是税吏。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438150" indent="-209550" defTabSz="457200">
              <a:lnSpc>
                <a:spcPct val="150000"/>
              </a:lnSpc>
              <a:spcBef>
                <a:spcPts val="0"/>
              </a:spcBef>
              <a:buClr>
                <a:srgbClr val="000000"/>
              </a:buClr>
              <a:buSzPct val="100000"/>
              <a:buFont typeface="Helvetica"/>
              <a:defRPr spc="236" sz="40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患难中有指望（不怕死）</a:t>
            </a:r>
          </a:p>
          <a:p>
            <a:pPr marL="438150" indent="-209550" defTabSz="457200">
              <a:lnSpc>
                <a:spcPct val="150000"/>
              </a:lnSpc>
              <a:spcBef>
                <a:spcPts val="0"/>
              </a:spcBef>
              <a:buClr>
                <a:srgbClr val="000000"/>
              </a:buClr>
              <a:buSzPct val="100000"/>
              <a:buFont typeface="Helvetica"/>
              <a:defRPr spc="236" sz="40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圣徒荣耀的基业（积财在天）</a:t>
            </a:r>
          </a:p>
          <a:p>
            <a:pPr marL="438150" indent="-209550" defTabSz="457200">
              <a:lnSpc>
                <a:spcPct val="150000"/>
              </a:lnSpc>
              <a:spcBef>
                <a:spcPts val="0"/>
              </a:spcBef>
              <a:buClr>
                <a:srgbClr val="000000"/>
              </a:buClr>
              <a:buSzPct val="100000"/>
              <a:buFont typeface="Helvetica"/>
              <a:defRPr spc="236" sz="40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向信的人显出大能力（顺服神而不顺服人）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