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D672A-63A2-4F8D-B260-CCB57BDE8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980B1D-FCCA-47E4-9950-420A0B594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7D143D-1001-4F3B-B0B4-1FD04DAB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375EA1-EE20-4843-8710-833494FEA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661139-1576-483D-8D1D-B30130B4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00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54DFA7-34E2-4AE2-A8BE-1BC6E5FD8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E509FC-D9DC-412D-9290-94BDD9B82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C832B2-A35C-4F15-8447-5A9B81B25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9405C1-E3BE-43FD-A25F-60F2CA71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A7C23-57B3-4386-9850-3623E048C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38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D0C8B2D-FF9F-4003-A9F2-6DBDE665C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D57CF26-2F00-4820-B728-8E621630E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E56C20-C736-4783-9C6E-C11CFEB56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E0A291-59D5-403E-8871-810208AE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BFB408-E36D-4453-98E7-88F7E919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93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FCA7A3-CABF-478A-95EF-BB27E796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7B52E-D96D-4E11-B63E-3AF94BB9B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E8BE89-D21B-4155-99AF-8C7E7C527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47EE43-B3FF-490E-A42D-DFAB223A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370A2D-19C9-4FF9-822B-74A100DB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77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725D7-187D-4422-B08F-E27BAC591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0C1DF1-FB78-4355-9075-D83CA5B6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1EED0C-B480-4941-8599-95FE0ACDC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1A9519-6A94-42CB-BDBA-2A021C2D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B47D23-E6CA-4E49-A8EC-CBCFF11A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85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55BFF-CF73-4B54-A724-06D24C5B2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FD8600-7013-4EF2-81D9-8ED86C0BD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3C73AE6-1EA0-4894-8FF3-40DD6431A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CB1FF9-6108-4DB5-9403-2F15C603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137707-4473-489C-BD8F-C072355E8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AC75B6-25CC-4261-BFD2-4DEF78FA0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13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BB20A-F33E-4244-B10B-A0A3E1BA1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AFFBED-66E5-4E43-921A-7DAD8D60D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33C8E2-4A3E-4E1C-8B91-069B8C634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390E40-1CCB-4167-8945-25DF032770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97D574-4C62-4EDC-BB4C-7F7FDE619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351686E-EFC6-40CF-A38F-9BB6AABE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DB69BC-F2EE-41A3-BEBA-EF3F6098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7E97D4C-DFEC-41C5-9356-868916A7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27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A5914-F6F9-48F3-907F-93F2D09D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6598E0-03AE-427C-8DC7-B2F3E29B3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17004-8608-43F2-9B5E-6645B1A5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A245E2-5E2D-48F4-AC3D-585AD02B8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04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C3F4C93-4E2E-4219-A85B-CB793E99B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4F0C092-765C-4DBF-B5A7-A0EB6927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4B2C0D-2613-4157-958A-C28B8F5E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31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81409-1F6C-434E-A5B4-CC26ED955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1A58B4-1D56-4ED0-8A56-7DADBEF42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050BC2-B325-4155-8051-D0AF4AFDE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E8CC28-5D1E-4C7C-B2AA-D5262536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2703D5-E8D4-46EF-9B28-45F02F27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F5494C-A4B9-435E-B985-27DE5EBF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1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752D6-2FF3-4774-A13B-2054D6E9D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1A6332-763A-4652-BC49-C3B12A52F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293EB4-AFD4-4195-8E0B-B50A0C471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0EE998-6EF0-4E1C-A914-027C427B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87F17B-BCE9-45DA-BCAE-CBD3866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A18079-50BD-461E-A651-B7907873C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89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8765321-EC8B-4D5B-AE12-54E92912B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EA479A-AC01-4077-8365-D6574E5C1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E15856-62C8-46BF-8C6E-53D4F75C5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7D6FD-E9A2-4733-85B6-906AE9A59D7C}" type="datetimeFigureOut">
              <a:rPr lang="de-DE" smtClean="0"/>
              <a:t>17.01.2020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6F6C2E-F4C2-4187-8758-525BAB1E7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32E87-70C5-4015-9215-E5510B8E0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29309-F761-4697-B3D1-361B7DC7D5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86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8487D6-4AB1-4A43-89A7-F601912B7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de-DE" sz="5400" b="1" dirty="0"/>
              <a:t>客西马尼园的警醒</a:t>
            </a:r>
            <a:endParaRPr lang="de-DE" sz="54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F6A720-23FC-48D4-A6AC-0756963AEF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600" dirty="0"/>
              <a:t>                               马可福音</a:t>
            </a:r>
            <a:r>
              <a:rPr lang="de-DE" altLang="zh-CN" sz="3600" dirty="0"/>
              <a:t>14</a:t>
            </a:r>
            <a:r>
              <a:rPr lang="zh-CN" altLang="de-DE" sz="3600" dirty="0"/>
              <a:t>章</a:t>
            </a:r>
            <a:r>
              <a:rPr lang="de-DE" altLang="zh-CN" sz="3600" dirty="0"/>
              <a:t>32-42</a:t>
            </a:r>
            <a:r>
              <a:rPr lang="zh-CN" altLang="de-DE" sz="3600" dirty="0"/>
              <a:t>节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21230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733FB-4B61-4A9F-A331-9A04AEE7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A9D900C-AE06-4B97-8F99-BECF5AC68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1 </a:t>
            </a:r>
            <a:r>
              <a:rPr lang="zh-CN" altLang="de-DE" dirty="0"/>
              <a:t>人生有基本需要，需要被满足，内心的焦躁才能被平复和安抚，内在转为安然（参考马斯洛的需要层次论）</a:t>
            </a:r>
            <a:endParaRPr lang="de-DE" altLang="zh-CN" dirty="0"/>
          </a:p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C3CDD6F-BFE0-45A0-84C5-39E8BDCE1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209" y="2630185"/>
            <a:ext cx="4773582" cy="354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92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0A5EE-06EC-44E5-BADC-79B48168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CA85E1-4846-4DE0-BC1B-4FF30A859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2. </a:t>
            </a:r>
            <a:r>
              <a:rPr lang="zh-CN" altLang="de-DE" dirty="0"/>
              <a:t>人生某些特别时刻，对生命的基本需要的满足与责任、原则、使命坚持，成为选择中的两难考验，因不同的选择带来全不同的后果和结局。</a:t>
            </a:r>
          </a:p>
          <a:p>
            <a:r>
              <a:rPr lang="de-DE" altLang="zh-CN" dirty="0"/>
              <a:t>4. </a:t>
            </a:r>
            <a:r>
              <a:rPr lang="zh-CN" altLang="de-DE" dirty="0"/>
              <a:t>基督徒常在类似的选择中面对神对我们生命的考问。如何在具体情景中做出合神心意的选择？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5. </a:t>
            </a:r>
            <a:r>
              <a:rPr lang="zh-CN" altLang="de-DE" dirty="0"/>
              <a:t>耶稣和门徒在客西马尼园的情景带给我们的警醒。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474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D1908-E1C3-48B9-A236-4D136721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F28DA2-2D51-4CFA-9B3A-78A15AFEF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耶稣和门徒在客西马尼园的处境：非常时刻即将来临。</a:t>
            </a:r>
          </a:p>
          <a:p>
            <a:r>
              <a:rPr lang="de-DE" altLang="zh-CN" dirty="0"/>
              <a:t>2.	</a:t>
            </a:r>
            <a:r>
              <a:rPr lang="zh-CN" altLang="de-DE" dirty="0"/>
              <a:t>面对危机和苦难来临，需要清晰的属灵方向做选择。</a:t>
            </a:r>
            <a:endParaRPr lang="de-DE" altLang="zh-CN" dirty="0"/>
          </a:p>
          <a:p>
            <a:r>
              <a:rPr lang="de-DE" altLang="zh-CN" dirty="0"/>
              <a:t>3	</a:t>
            </a:r>
            <a:r>
              <a:rPr lang="zh-CN" altLang="de-DE" dirty="0"/>
              <a:t>耶稣祷告：看清内心的景况和挣扎，做正确的选择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  - a. </a:t>
            </a:r>
            <a:r>
              <a:rPr lang="zh-CN" altLang="de-DE" dirty="0"/>
              <a:t>内心忧伤：面临与神分离，被人类的罪压伤，被神击打。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  - b. </a:t>
            </a:r>
            <a:r>
              <a:rPr lang="zh-CN" altLang="de-DE" dirty="0"/>
              <a:t>苦杯的真实，是肉体所不愿的，若在肉体里不愿苦难临到。</a:t>
            </a:r>
            <a:r>
              <a:rPr lang="de-DE" altLang="zh-CN" dirty="0"/>
              <a:t>    </a:t>
            </a:r>
          </a:p>
          <a:p>
            <a:pPr marL="0" indent="0">
              <a:buNone/>
            </a:pPr>
            <a:r>
              <a:rPr lang="de-DE" altLang="zh-CN" dirty="0"/>
              <a:t>       -c.  </a:t>
            </a:r>
            <a:r>
              <a:rPr lang="zh-CN" altLang="de-DE" dirty="0"/>
              <a:t>祷告中看清灵与肉挣扎的强烈，但选择顺服神。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  -d. </a:t>
            </a:r>
            <a:r>
              <a:rPr lang="zh-CN" altLang="de-DE" dirty="0"/>
              <a:t>在祷告中属灵得胜：走向十字架，让神旨意在自己生命中被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     </a:t>
            </a:r>
            <a:r>
              <a:rPr lang="zh-CN" altLang="de-DE" dirty="0"/>
              <a:t>成就。</a:t>
            </a:r>
            <a:endParaRPr lang="de-DE" altLang="zh-CN" dirty="0"/>
          </a:p>
          <a:p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644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96153-CBFD-4FC4-9121-00C0DC2C2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8A6610-B99C-4D95-AB1D-861DE46B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4.	</a:t>
            </a:r>
            <a:r>
              <a:rPr lang="zh-CN" altLang="de-DE" dirty="0"/>
              <a:t>门徒在睡觉，昏睡中灵性迷失</a:t>
            </a:r>
            <a:endParaRPr lang="de-DE" altLang="zh-CN" dirty="0"/>
          </a:p>
          <a:p>
            <a:r>
              <a:rPr lang="de-DE" altLang="zh-CN" dirty="0"/>
              <a:t>       - a. </a:t>
            </a:r>
            <a:r>
              <a:rPr lang="zh-CN" altLang="de-DE" dirty="0"/>
              <a:t>特殊时刻的肉体的需要，身体疲累想睡</a:t>
            </a:r>
            <a:endParaRPr lang="de-DE" altLang="zh-CN" dirty="0"/>
          </a:p>
          <a:p>
            <a:r>
              <a:rPr lang="de-DE" altLang="zh-CN" dirty="0"/>
              <a:t>       - b.</a:t>
            </a:r>
            <a:r>
              <a:rPr lang="zh-CN" altLang="de-DE" dirty="0"/>
              <a:t>肉体需要争夺门徒的心和选择 </a:t>
            </a:r>
            <a:endParaRPr lang="de-DE" altLang="zh-CN" dirty="0"/>
          </a:p>
          <a:p>
            <a:r>
              <a:rPr lang="de-DE" altLang="zh-CN" dirty="0"/>
              <a:t>       -</a:t>
            </a:r>
            <a:r>
              <a:rPr lang="zh-CN" altLang="de-DE" dirty="0"/>
              <a:t> </a:t>
            </a:r>
            <a:r>
              <a:rPr lang="de-DE" altLang="zh-CN" dirty="0"/>
              <a:t>c. </a:t>
            </a:r>
            <a:r>
              <a:rPr lang="zh-CN" altLang="de-DE" dirty="0"/>
              <a:t>心灵想要配合耶稣，但肉体需要在选择中得胜</a:t>
            </a:r>
            <a:endParaRPr lang="de-DE" altLang="zh-CN" dirty="0"/>
          </a:p>
          <a:p>
            <a:r>
              <a:rPr lang="de-DE" altLang="zh-CN" dirty="0"/>
              <a:t>        -d. </a:t>
            </a:r>
            <a:r>
              <a:rPr lang="zh-CN" altLang="de-DE" dirty="0"/>
              <a:t>无法警醒祷告，灵性陷入盲目</a:t>
            </a:r>
            <a:endParaRPr lang="de-DE" altLang="zh-CN" dirty="0"/>
          </a:p>
          <a:p>
            <a:pPr marL="0" indent="0">
              <a:buNone/>
            </a:pPr>
            <a:endParaRPr lang="zh-CN" altLang="de-DE" dirty="0"/>
          </a:p>
          <a:p>
            <a:r>
              <a:rPr lang="de-DE" altLang="zh-CN" dirty="0"/>
              <a:t>5.</a:t>
            </a:r>
            <a:r>
              <a:rPr lang="zh-CN" altLang="de-DE" dirty="0"/>
              <a:t>     面对即来的苦难击打，在耶稣与门徒的选择中看到的不同生命特征和表现，提醒我们当效法基督。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308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B0A29-34A8-4F9F-BCC8-6826FCB84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A4D572-D329-48B7-8B8E-F71F6FAE1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6.	</a:t>
            </a:r>
            <a:r>
              <a:rPr lang="zh-CN" altLang="de-DE" dirty="0"/>
              <a:t>属灵失败成为成长教训，心灵愿意的门徒被基督扶起和坚固，成为神使用的精兵。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7.	</a:t>
            </a:r>
            <a:r>
              <a:rPr lang="zh-CN" altLang="de-DE" dirty="0"/>
              <a:t>基本需要的满足是生命存在的基础，但不是生命存在的意义和目的。</a:t>
            </a:r>
            <a:endParaRPr lang="de-DE" altLang="zh-CN" dirty="0"/>
          </a:p>
          <a:p>
            <a:pPr marL="0" indent="0">
              <a:buNone/>
            </a:pPr>
            <a:endParaRPr lang="zh-CN" altLang="de-DE" dirty="0"/>
          </a:p>
          <a:p>
            <a:r>
              <a:rPr lang="de-DE" altLang="zh-CN" dirty="0"/>
              <a:t>8.	</a:t>
            </a:r>
            <a:r>
              <a:rPr lang="zh-CN" altLang="de-DE" dirty="0"/>
              <a:t>基督徒人生中，需要始终警觉肉体需要对生命的影响力，理清灵与肉的顺序关系。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99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43196-BA31-49CA-92F4-5FAC3F6B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585E95-5717-4F21-B62B-046086135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在神的创造里，肉体需要有其存在的合</a:t>
            </a:r>
            <a:r>
              <a:rPr lang="zh-CN" altLang="de-DE"/>
              <a:t>理性和意</a:t>
            </a:r>
            <a:r>
              <a:rPr lang="zh-CN" altLang="de-DE" dirty="0"/>
              <a:t>义，但不是生命的中心目的，需要我们摆正它在人生中位置和顺序。</a:t>
            </a:r>
            <a:endParaRPr lang="de-DE" altLang="zh-CN" dirty="0"/>
          </a:p>
          <a:p>
            <a:r>
              <a:rPr lang="zh-CN" altLang="de-DE" dirty="0"/>
              <a:t>在特别的处境里，基督徒更需警醒，不使其引诱使我们偏离神的旨意，陷入灵性的迷失。警醒祷告，操练信心中的克己忍耐，使生命能成就神的美善旨意。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066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790</Words>
  <Application>Microsoft Office PowerPoint</Application>
  <PresentationFormat>Breitbild</PresentationFormat>
  <Paragraphs>36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客西马尼园的警醒</vt:lpstr>
      <vt:lpstr>引言</vt:lpstr>
      <vt:lpstr>引言</vt:lpstr>
      <vt:lpstr>经文的理解与应用</vt:lpstr>
      <vt:lpstr>经文的理解与应用</vt:lpstr>
      <vt:lpstr>经文的理解与应用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客西马尼园的警醒</dc:title>
  <dc:creator>HP</dc:creator>
  <cp:lastModifiedBy>HP</cp:lastModifiedBy>
  <cp:revision>10</cp:revision>
  <dcterms:created xsi:type="dcterms:W3CDTF">2020-01-17T11:04:52Z</dcterms:created>
  <dcterms:modified xsi:type="dcterms:W3CDTF">2020-01-17T12:20:45Z</dcterms:modified>
</cp:coreProperties>
</file>