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16197-395E-408A-BDCA-7A14538FA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ABB476-69AD-4C40-8DBA-5972ADA81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9D09C3-B9B9-4996-9776-40C89A914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FC113A-77C0-423E-855A-FA2464ED0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9E58B1-3A8B-4B64-B9B7-1F7C0EC97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21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8AB992-DD6E-49D0-A613-101907B3D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537BAA-B1C2-4466-9E2F-D1EE638C3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E6CC15-9BB9-4262-B919-9FAB4B125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0D35FD-A269-460D-8D5E-E2C8285C6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A81E93-D818-4EC9-BFCC-FB11886F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84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F43923C-0113-4D97-92F9-D244EC294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A782E71-7EEC-4E1F-8D1D-34279F322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B009E6-28B1-456D-B8D1-26DEAEC17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EA5E5D-B753-462F-BAD5-33EFA4A2C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EE78F6-76DE-4D4C-8745-400F78477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30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647072-958E-4C8D-BB4F-F159B379E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3400A6-1FFB-46DD-84A3-6C6DB00AD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C7B757-2984-4962-B63D-98EF381A3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5591D2-6F5D-4DAC-953A-1C17D2AAB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FE2C58-E7EA-48B2-A8F3-311EB542C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09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44DB4-8298-4856-8B87-D9313E472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A79507-688D-4325-A863-1DA55ECE2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21D762-59AA-4874-9392-C6013F01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D84B5A-0EC2-4F27-A5A5-6DDB1AE7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419040-5EB6-4F8D-A9E2-DDFE8E63D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35A47D-88A9-42DE-8134-D5A3C02F7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42989E-349D-4C04-93D4-2BEF24439D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22A8F8-6407-46DE-BAA5-0AF69E73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8724D97-FCA6-4DC2-9986-7B68F838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A68816-D2D6-4A1E-97FA-483FE6352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F4AFF9-8874-4553-A89A-DD147377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95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7A4341-6C00-4CD5-934B-A8277054C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9DF1C79-3ED6-401D-9FA6-E821EEBFC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AC087CF-2C8E-4872-9DA9-7CCD28A99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BEFD419-BB07-4B7C-A209-F5B5E945C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74CA6C6-8590-4B62-88C3-3FB57ECBB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0EF36E-5E6C-4264-8884-35870703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28FD2D4-68E2-423A-9E6A-570E63D6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A699AA-0B7F-4C54-9A6A-D3B6CDB42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86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95BBD0-F402-4DD9-BF5A-2FE403959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95625F-A19A-486D-B3E3-DEE9A35D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49D5F0-9459-4AF6-ADCC-745AB2748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8736A7-904F-426B-85CE-15ABA108A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660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5F26B99-2B02-4D2D-9429-EAF3E4505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71ADD7F-4AB6-4F07-BC53-71DA8F43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8AEFACB-4D9D-4851-9F50-F3E59B526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64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7DBCC-193E-420E-93CC-F56984566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C15856-E1F9-4C79-896C-13401EF18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1012D7-B100-43A0-8437-E4D1A0BF1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754710-B0CF-4CF9-99D1-94DB9BC2B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B405B6-EE00-4BE4-834E-6A14246D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5F6BF0-31F9-4439-9DE9-0A37400F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53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64F7A-4DFD-48CB-909C-9D5EA5DC7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74E4B53-76A4-42EC-B0BB-DC5B007616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F73818-A9D2-4B8A-A22C-C233A2061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D73A52A-F7E7-4A3B-BDD9-0A4D730D9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5D41F3-51DE-4DFD-9C02-75334D81A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1CD3A1-A12A-41D4-A18F-C0E52D07D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57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8D370B4-0E53-4850-B7F8-45623280F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0CF8DA-A337-4940-AA60-519EEE763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6F4C8A-0692-4E2F-B699-E9A65F6F6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54FE0-D4D7-4197-B695-A35257E8659A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B37621-0487-428F-8DC3-EF8D2D420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F05CB9-5295-4750-8F41-30E7527F2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858DA-5FE5-4443-88CE-211C7C1018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310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6A6B22-B3CF-47C6-9E9E-ACD5EB7FA0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de-DE" dirty="0"/>
              <a:t>经历神，认识神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32C12A-0E60-4C95-AAF3-6C2CD596A1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sz="3600" dirty="0"/>
              <a:t>诗篇</a:t>
            </a:r>
            <a:r>
              <a:rPr lang="de-DE" altLang="zh-CN" sz="3600" dirty="0"/>
              <a:t>139</a:t>
            </a:r>
            <a:r>
              <a:rPr lang="zh-CN" altLang="de-DE" sz="3600" dirty="0"/>
              <a:t>篇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4770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BAEE6-8BED-41CB-857A-38F8973B1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63D75A-8482-4586-B80F-10CC9D306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altLang="zh-CN" dirty="0"/>
              <a:t>1.	</a:t>
            </a:r>
            <a:r>
              <a:rPr lang="zh-CN" altLang="de-DE" dirty="0"/>
              <a:t>每个人都有自己的人生经历和生命故事，在自己的生命故事中经历神，从而选择跟随基督。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2.	</a:t>
            </a:r>
            <a:r>
              <a:rPr lang="zh-CN" altLang="de-DE" dirty="0"/>
              <a:t>生活在不公平、不公正的社会环境中，各种黑暗势力的挤压和伤害也常会激活我们内心血气和黑暗，左右我们的选择和回应方式。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3.	</a:t>
            </a:r>
            <a:r>
              <a:rPr lang="zh-CN" altLang="de-DE" dirty="0"/>
              <a:t>同时，对神本质的认识程度也影响我们的选择和决定，造就我们成为什么样的人。</a:t>
            </a:r>
            <a:endParaRPr lang="de-DE" altLang="zh-CN" dirty="0"/>
          </a:p>
          <a:p>
            <a:endParaRPr lang="de-DE" altLang="zh-CN" dirty="0"/>
          </a:p>
          <a:p>
            <a:r>
              <a:rPr lang="de-DE" altLang="zh-CN" dirty="0"/>
              <a:t>4.	</a:t>
            </a:r>
            <a:r>
              <a:rPr lang="zh-CN" altLang="de-DE" dirty="0"/>
              <a:t>大卫的人生经历，和他对神的认知及选择。</a:t>
            </a:r>
          </a:p>
        </p:txBody>
      </p:sp>
    </p:spTree>
    <p:extLst>
      <p:ext uri="{BB962C8B-B14F-4D97-AF65-F5344CB8AC3E}">
        <p14:creationId xmlns:p14="http://schemas.microsoft.com/office/powerpoint/2010/main" val="298823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C0A85-BB2B-4EFB-859E-2DBFB30E1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4778CA-7361-4456-8B91-2DBFB61FB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zh-CN" dirty="0"/>
              <a:t>1.	</a:t>
            </a:r>
            <a:r>
              <a:rPr lang="zh-CN" altLang="de-DE" dirty="0"/>
              <a:t>被了解和理解是人生困境中心灵最深的需求，带来安慰和力量来源。然而，谁最了解和 理解你呢？</a:t>
            </a:r>
            <a:endParaRPr lang="de-DE" altLang="zh-CN" dirty="0"/>
          </a:p>
          <a:p>
            <a:endParaRPr lang="de-DE" altLang="zh-CN" dirty="0"/>
          </a:p>
          <a:p>
            <a:r>
              <a:rPr lang="de-DE" altLang="zh-CN" dirty="0"/>
              <a:t>2.      </a:t>
            </a:r>
            <a:r>
              <a:rPr lang="zh-CN" altLang="de-DE" dirty="0"/>
              <a:t>神与“我“的关系：从生命经验中认识和感知神对”我”的全知、全在和完全的掌管。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3.	</a:t>
            </a:r>
            <a:r>
              <a:rPr lang="zh-CN" altLang="de-DE" dirty="0"/>
              <a:t>人在神面前全然敞开。神对人的了解、与人关系的密切程度超过人的理解和认知范围，也超过人对自己的认识和了解。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4.	</a:t>
            </a:r>
            <a:r>
              <a:rPr lang="zh-CN" altLang="de-DE" dirty="0"/>
              <a:t>人无法单方面躲避和逃避与神的关系。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5912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1CC80F-B595-4732-9E13-ABB842DD3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5754AA-ED3E-49FB-B627-023F9275B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5.	</a:t>
            </a:r>
            <a:r>
              <a:rPr lang="zh-CN" altLang="de-DE" dirty="0"/>
              <a:t>神与人关系的不可分离性对人有双面意义：活在神心意里，被扶持引导，生命有保障；背离神，活在黑暗里，无法逃避审判。</a:t>
            </a:r>
          </a:p>
          <a:p>
            <a:r>
              <a:rPr lang="de-DE" altLang="zh-CN" dirty="0"/>
              <a:t>6.  </a:t>
            </a:r>
            <a:r>
              <a:rPr lang="zh-CN" altLang="de-DE" dirty="0"/>
              <a:t>神是人生命的设计和创造者，掌管人生和未来。</a:t>
            </a:r>
          </a:p>
          <a:p>
            <a:r>
              <a:rPr lang="de-DE" altLang="zh-CN" dirty="0"/>
              <a:t>7.	</a:t>
            </a:r>
            <a:r>
              <a:rPr lang="zh-CN" altLang="de-DE" dirty="0"/>
              <a:t>神对人所倾注的心意丰富，也必对人的遭遇和处境负责到底。</a:t>
            </a:r>
            <a:endParaRPr lang="de-DE" altLang="zh-CN" dirty="0"/>
          </a:p>
          <a:p>
            <a:r>
              <a:rPr lang="de-DE" altLang="zh-CN" dirty="0"/>
              <a:t>8.  </a:t>
            </a:r>
            <a:r>
              <a:rPr lang="zh-CN" altLang="de-DE" dirty="0"/>
              <a:t>因对神有深刻认识和经历，而在主里面得安慰、安息和力量，在险恶景况中有力量选择与神同行 ，不受黑暗邪恶的辖制。</a:t>
            </a:r>
          </a:p>
          <a:p>
            <a:r>
              <a:rPr lang="de-DE" altLang="zh-CN" dirty="0"/>
              <a:t>9. </a:t>
            </a:r>
            <a:r>
              <a:rPr lang="zh-CN" altLang="de-DE" dirty="0"/>
              <a:t>因认识神的本质和祂对“我”的心意而醒察自我，并将心思意念放在神的鉴察和保守中，与祂同行走永生路。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936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5E298C-FB8D-4FD6-95C7-93D11F92E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352FA5-6AA4-4CC5-8741-4F333E951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de-DE" dirty="0"/>
              <a:t>神的全知 、全在和全然看顾是我们生命得以稳妥坚实，内心坚定跟从的把握所在。而对神本质和属性的认识和经历，却需要我们不断亲近靠近神，只有在祂里面与祂联合才有力量胜过黑暗和罪恶。因为“使我们胜了世界的，就是我们的信心”（约壹</a:t>
            </a:r>
            <a:r>
              <a:rPr lang="de-DE" altLang="zh-CN" dirty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4</a:t>
            </a:r>
            <a:r>
              <a:rPr lang="zh-CN" altLang="de-DE" dirty="0"/>
              <a:t>）。</a:t>
            </a:r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133001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686</Words>
  <Application>Microsoft Office PowerPoint</Application>
  <PresentationFormat>Breitbild</PresentationFormat>
  <Paragraphs>27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经历神，认识神</vt:lpstr>
      <vt:lpstr>引言</vt:lpstr>
      <vt:lpstr>经文的理解与应用</vt:lpstr>
      <vt:lpstr>经文的理解和应用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经历神，认识神</dc:title>
  <dc:creator>HP</dc:creator>
  <cp:lastModifiedBy>HP</cp:lastModifiedBy>
  <cp:revision>19</cp:revision>
  <dcterms:created xsi:type="dcterms:W3CDTF">2019-12-09T08:49:14Z</dcterms:created>
  <dcterms:modified xsi:type="dcterms:W3CDTF">2019-12-13T09:36:58Z</dcterms:modified>
</cp:coreProperties>
</file>