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讲题：真正的祷告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pPr/>
            <a:r>
              <a:t>讲题：圣诞节的预备</a:t>
            </a:r>
          </a:p>
        </p:txBody>
      </p:sp>
      <p:sp>
        <p:nvSpPr>
          <p:cNvPr id="120" name="经文：路18:9-14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经文：太3:1-12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3. </a:t>
            </a:r>
            <a:r>
              <a:t>判辨悔改的标准</a:t>
            </a:r>
          </a:p>
        </p:txBody>
      </p:sp>
      <p:sp>
        <p:nvSpPr>
          <p:cNvPr id="149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我们是否真心悔改的人呢？我想举些例子来说明悔改的行动。我想大家帮我去分办一下以下的例子算不算是悔改呢？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有一个人，他每天吃一包烟伤害自己的身体，他现在还每天吃三数口烟。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有一个人，他以前常常无理发脾气，现在他只在别人伤害他时才发脾气。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有一个人，他以前不信有神，不愿返教会，现在他开始返教会了。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3. </a:t>
            </a:r>
            <a:r>
              <a:t>判辨悔改的标准</a:t>
            </a:r>
          </a:p>
        </p:txBody>
      </p:sp>
      <p:sp>
        <p:nvSpPr>
          <p:cNvPr id="152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悔改其实是一个过程，一个不断进步，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不断改变的过程。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我们个人有什么地方要悔改？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在教会群体中，有什么地方要悔改？我们要查考启示录第二至第三章，有基督对众教会所说的话。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3. </a:t>
            </a:r>
            <a:r>
              <a:t>判辨悔改的标准</a:t>
            </a:r>
          </a:p>
        </p:txBody>
      </p:sp>
      <p:sp>
        <p:nvSpPr>
          <p:cNvPr id="155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悔改其实是一个过程，一个不断进步，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不断改变的过程。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让我们不断悔改。悔改，即是我们还有时间，还有机会，这是福音所在。我们现在就回转吧。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4. </a:t>
            </a:r>
            <a:r>
              <a:t>真正的审判者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58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那些才是真心悔改的人，不是由我们去判定。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昔日约翰也没有判定谁是真正悔改的人。约翰说那真正去审判谁有悔改，谁没有悔改的是耶稣。耶稣他曾经在历史上降生，他完成了救赎的工作，又教导我们上帝的旨意。现在祂已回到天父的身边。但祂有一天会再来。但祂第二次再来时，祂是以一个审判者的角色出现。他会判断出那些是真正悔改的人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4. </a:t>
            </a:r>
            <a:r>
              <a:t>真正的审判者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61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约翰用了一个比喻说那审判。就好似在农夫的收成中，有些是麦子，有些是糠粃，就是麦子外衣。农夫会把糠烧掉，把麦子收在仓中。审判是上帝亲自去分辨那些是真正悔改，是属祂的人；那些不是属祂的人。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悔改，即是我们还有时间，还有机会，这是福音所在。我们现在就回转吧。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总结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230C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64" name="现在如何结束祷告呢？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个人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609600" defTabSz="3048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每日醒察；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离罪恶；活出爱心就是不单顾自己的事。向致亲问问自己有什么要改。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教会</a:t>
            </a:r>
          </a:p>
          <a:p>
            <a:pPr marL="0" indent="609600" defTabSz="3048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年终，在计划明年事工的同时，亦是可以好好检视的时候。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引言：人人都会祷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>
                <a:solidFill>
                  <a:srgbClr val="EE230C"/>
                </a:solidFill>
              </a:defRPr>
            </a:lvl1pPr>
          </a:lstStyle>
          <a:p>
            <a:pPr/>
            <a:r>
              <a:t>引言：圣诞节节布置，介绍将临期</a:t>
            </a:r>
          </a:p>
        </p:txBody>
      </p:sp>
      <p:sp>
        <p:nvSpPr>
          <p:cNvPr id="123" name="任何宗教都有祷告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圣诞气氛浓厚</a:t>
            </a:r>
          </a:p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圣尼古拉节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Saint Nikolaustag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圣诞节之前的四星期，开始圣诞的倒数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引言：人人都会祷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>
                <a:solidFill>
                  <a:srgbClr val="EE230C"/>
                </a:solidFill>
              </a:defRPr>
            </a:lvl1pPr>
          </a:lstStyle>
          <a:p>
            <a:pPr/>
            <a:r>
              <a:t>引言：圣诞节节布置，介绍将临期</a:t>
            </a:r>
          </a:p>
        </p:txBody>
      </p:sp>
      <p:sp>
        <p:nvSpPr>
          <p:cNvPr id="126" name="任何宗教都有祷告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“将临圈”是用常青树枝编织而成的圆圈或花冠（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Advent Wreath</a:t>
            </a:r>
            <a:r>
              <a:t>，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Adventkranz </a:t>
            </a:r>
            <a:r>
              <a:t>）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3740046"/>
            <a:ext cx="3886278" cy="518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1820201" y="3414051"/>
            <a:ext cx="4731771" cy="6309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引言：人人都会祷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>
                <a:solidFill>
                  <a:srgbClr val="EE230C"/>
                </a:solidFill>
              </a:defRPr>
            </a:lvl1pPr>
          </a:lstStyle>
          <a:p>
            <a:pPr/>
            <a:r>
              <a:t>引言：圣诞节节布置，介绍将临期</a:t>
            </a:r>
          </a:p>
        </p:txBody>
      </p:sp>
      <p:sp>
        <p:nvSpPr>
          <p:cNvPr id="131" name="任何宗教都有祷告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象征基督真光来照耀那“坐在黑暗与死亡荫影下的人群”（路；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一，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79</a:t>
            </a:r>
            <a:r>
              <a:t>）。</a:t>
            </a:r>
          </a:p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花圈本身象征“时期已满”时基督就来到了人间，也象征天父的永恒存在与无始无终</a:t>
            </a:r>
          </a:p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常青树象征永生与天父的不变性。</a:t>
            </a:r>
          </a:p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四支蜡烛代表将临期四周，每一周点燃一支蜡烛。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引言：人人都会祷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>
                <a:solidFill>
                  <a:srgbClr val="EE230C"/>
                </a:solidFill>
              </a:defRPr>
            </a:lvl1pPr>
          </a:lstStyle>
          <a:p>
            <a:pPr/>
            <a:r>
              <a:t>引言：圣诞节节布置，介绍将临期</a:t>
            </a:r>
          </a:p>
        </p:txBody>
      </p:sp>
      <p:sp>
        <p:nvSpPr>
          <p:cNvPr id="134" name="任何宗教都有祷告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这些布置是一种象征，提醒我们圣诞快到了，圣诞节不单让我们我们记得耶稣第一次降生，为世人带来救恩，也提醒我们耶稣也会再次来到。</a:t>
            </a:r>
          </a:p>
          <a:p>
            <a:pPr marL="3007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因此，圣诞节来临之前的“将临期”，提醒我们要预备好，迎接救主的降临，这不单是昔日的，也是将来的，这是我们今日所要预备的。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. 什么是真正的祷告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6560">
                <a:solidFill>
                  <a:srgbClr val="0076BA"/>
                </a:solidFill>
              </a:defRPr>
            </a:pPr>
            <a:r>
              <a:t>1. </a:t>
            </a:r>
            <a:r>
              <a:t>马太福音中的施洗约翰信息</a:t>
            </a:r>
          </a:p>
        </p:txBody>
      </p:sp>
      <p:sp>
        <p:nvSpPr>
          <p:cNvPr id="137" name="今天所读是耶稣所讲的比喻，有两个人物，一个是法利赛人，一个是税吏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今日的经文是施洗约翰在旷野传悔改的洗。他要讲的信息很简单：“天国近了，你们应当悔改！”</a:t>
            </a:r>
          </a:p>
          <a:p>
            <a:pPr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在四卷福音书都有提到施洗约翰在旷野传道的事。但四卷福音书，则重点不同，带出的信息就有不同。我们知道马太福音的对象是以犹太人为主的，于是，他强调要悔改的对象，是犹太人的领袖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——</a:t>
            </a:r>
            <a:r>
              <a:t>法利赛人和撒都该人。</a:t>
            </a:r>
          </a:p>
          <a:p>
            <a:pPr marL="0" indent="0" defTabSz="304800">
              <a:lnSpc>
                <a:spcPct val="150000"/>
              </a:lnSpc>
              <a:spcBef>
                <a:spcPts val="0"/>
              </a:spcBef>
              <a:buSzTx/>
              <a:buNone/>
              <a:defRPr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. 什么是真正的祷告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6560">
                <a:solidFill>
                  <a:srgbClr val="0076BA"/>
                </a:solidFill>
              </a:defRPr>
            </a:pPr>
            <a:r>
              <a:t>1. </a:t>
            </a:r>
            <a:r>
              <a:t>马太福音中的施洗约翰信息</a:t>
            </a:r>
          </a:p>
        </p:txBody>
      </p:sp>
      <p:sp>
        <p:nvSpPr>
          <p:cNvPr id="140" name="今天所读是耶稣所讲的比喻，有两个人物，一个是法利赛人，一个是税吏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若果一个不认罪法律的人，他无心犯了错，和一个专业人士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t>会计、律师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t>，在他熟识的范畴做错，在这方便知识愈多的责任愈大。</a:t>
            </a:r>
          </a:p>
          <a:p>
            <a:pPr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法利赛人和撒都该人愈是说自己的认识律法，更教导人如何行律法，但结果他只是知而不行，说而不做，他要受更大的审判。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 defTabSz="304800">
              <a:lnSpc>
                <a:spcPct val="150000"/>
              </a:lnSpc>
              <a:spcBef>
                <a:spcPts val="0"/>
              </a:spcBef>
              <a:buSzTx/>
              <a:buNone/>
              <a:defRPr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027001"/>
                </a:solidFill>
              </a:defRPr>
            </a:pPr>
            <a:r>
              <a:t>2. </a:t>
            </a:r>
            <a:r>
              <a:rPr>
                <a:latin typeface="PingFang HK Regular"/>
                <a:ea typeface="PingFang HK Regular"/>
                <a:cs typeface="PingFang HK Regular"/>
                <a:sym typeface="PingFang HK Regular"/>
              </a:rPr>
              <a:t>应当悔改</a:t>
            </a:r>
          </a:p>
        </p:txBody>
      </p:sp>
      <p:sp>
        <p:nvSpPr>
          <p:cNvPr id="143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悔改，对一些人来说看来是与自己无关的。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悔改，对另一些人来说，是过去式的。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悔改，还有一些人认为是将来式。</a:t>
            </a:r>
          </a:p>
          <a:p>
            <a:pPr lvl="1" marL="910389" indent="-300789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悔改其实是现在进行式。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501315" indent="-120315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501315" indent="-120315" defTabSz="304800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3. </a:t>
            </a:r>
            <a:r>
              <a:t>判辨悔改的标准</a:t>
            </a:r>
          </a:p>
        </p:txBody>
      </p:sp>
      <p:sp>
        <p:nvSpPr>
          <p:cNvPr id="146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855766" indent="-282742" defTabSz="28651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282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施洗约翰说：“你们要结出果子来，与悔改的心相称。”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t>三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8)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855766" indent="-282742" defTabSz="28651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282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“悔改”这词很特别，意思很丰富，是一个包含“知、情、意”的字。</a:t>
            </a:r>
          </a:p>
          <a:p>
            <a:pPr lvl="1" marL="855766" indent="-282742" defTabSz="28651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282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一个悔改的人，一定知道自己错在那里？知道应当如何改过。这是“知”。</a:t>
            </a:r>
          </a:p>
          <a:p>
            <a:pPr lvl="1" marL="855766" indent="-282742" defTabSz="28651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282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一个悔改的人，一定有懊悔的情绪，有自责的心情，为自己的错而不安，有一种后悔的情绪出来，甚至不能原谅自己。这是“情”。</a:t>
            </a:r>
          </a:p>
          <a:p>
            <a:pPr lvl="1" marL="855766" indent="-282742" defTabSz="28651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2"/>
              </a:buBlip>
              <a:defRPr sz="282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一个悔改的人，一定有行动去改变，不再犯之前的错。他持定心志，不会再重蹈覆彻。这是悔改的“意志”。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