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F8CFA-54AA-4D04-81C0-459E2758AE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6ACDA7-9FC8-4AC4-8560-B400B5F1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F94357-B630-4521-BBEB-90C42A84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C86645-B658-4045-8418-935557B16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C81C35-6890-42E1-97AF-F095A2FEF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23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4453D-040A-4F36-B352-BF044639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291ACA9-6D8D-4C94-8A79-A673BA837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048ECF-ACF2-46E4-BA8B-D20FDD287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9E6226-9C7D-4C48-8A4F-70A95B080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92C96D6-FF04-4974-80FF-10D4072C5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63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DA6B282-D44F-44F0-813F-AD28C37D2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9CCCCC-7C1E-4969-8AD9-76018DF3CB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DDF070-DE3E-439E-B85F-6B3B1F32F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91C898-AFB3-4596-A817-880D6A77F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7CA510-290A-4E41-A6EA-D7CB736D8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823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60878E-A959-4B49-A46A-D2A2B2B2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C99D8C-FAF1-4639-90D8-7A891BA1A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42E8F3-D6D6-41AD-92D3-E70C271E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BA4E7E-663F-4D05-AA0D-F9B9C72A8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2A468F-F8B9-403A-A517-2FCFC634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97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D3387B-0E62-48C8-BBAF-0B9756EA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5FD6F0D-5F51-4730-8177-5C46A1871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658900-AA79-4978-9B66-B3A70FB1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3A4B1A-62CA-4553-8CEA-DF03C505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02EB0A-1A89-4CBF-AACC-A40E289FA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45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A509B-5570-4259-9187-E1D898F95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1A0541F-1BF8-4AD8-BEFE-70D7F5819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62221A-5C71-4D20-86EA-B4E9A2A67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7A28AF-0D4F-4D10-ADD3-D27CBBEB2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59E466B-DF59-4859-A92B-8EFA571CA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989AF9F-1690-4483-845A-81F4823A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295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AA1BA4-1B3A-4AA3-8F6B-7245774A4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4F333E-E7F2-4EE6-A228-CBB9AA1BF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120CAF-205E-4668-82EC-2737A7149B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99BB48-7DFC-4F4F-BBCC-FB49E4DB1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20D98A-8BB5-48D9-BCDE-E20855F44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30A52AD-5B61-4814-A109-98951E51D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943FDAA-E569-434B-B6AB-4B8761FCA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C29C194-3B89-4F98-9BE5-831C8DAAF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73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ECE717-D594-41F4-802B-3BB81946D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F27EA3-D581-4A9E-B036-D50B8D583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684E904-79B5-449E-AE40-E08F7F531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5F5C42-A920-4BE2-B5B9-B0D9FAC4B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3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A5BE406-1F85-4B00-BACE-6F1B87D6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E59B650-C54E-422A-BE7C-30F14C8BB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5834D8D-AE8B-4430-8D1D-7C991B67C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476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B820F6-77C5-45BC-A49D-C6F8345BA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5F5474-ECD5-45F9-ABCC-8D3CCC3E5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6A2CD20-DE3A-461D-93D2-0D107E6D1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94604B4-C289-414C-9882-475297EA8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1D5D1E-17EA-46DD-8F61-D28D9DF9D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A45084-BDE0-435C-B741-E44552DA8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76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619C75-54E1-4377-B1DC-0325049A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74353FD-C26A-4B68-A7BC-877D23FD14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B58C6E-FD6B-4CD6-AC36-2C25E7ADF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1AD236-8E42-46F3-91F6-890B01C7A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2CDD11A-09A5-4A54-BBEC-93F789FF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5071CE8-C954-407C-9371-B1AE249BE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48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87BD1C-820B-4756-9822-DB8E1FFCF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69D357-4453-4667-99DD-5783E5929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D59F03-5A3F-4147-993E-42A2F157EA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51315-1CB1-4103-9AB5-59044F2FE69C}" type="datetimeFigureOut">
              <a:rPr lang="de-DE" smtClean="0"/>
              <a:t>28.11.2019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E31BFB-853E-43BF-BE8C-C5956448C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CB7701-9C5E-4EC1-A58E-9FD6E54F9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BE64-F7DF-4CBD-A246-8D8C1B2DB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60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C5134C-DA21-4AF0-A349-B56E67F78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7"/>
          </a:xfrm>
        </p:spPr>
        <p:txBody>
          <a:bodyPr>
            <a:normAutofit/>
          </a:bodyPr>
          <a:lstStyle/>
          <a:p>
            <a:r>
              <a:rPr lang="zh-CN" altLang="de-DE" sz="6600" b="1" dirty="0"/>
              <a:t>彼此相爱</a:t>
            </a:r>
            <a:endParaRPr lang="de-DE" sz="66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DE8C10-21C6-4C75-BD82-641A40995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zh-CN" altLang="de-DE" sz="3600" b="1" dirty="0"/>
              <a:t>                  约翰福音</a:t>
            </a:r>
            <a:r>
              <a:rPr lang="de-DE" altLang="zh-CN" sz="3600" b="1" dirty="0"/>
              <a:t>15</a:t>
            </a:r>
            <a:r>
              <a:rPr lang="zh-CN" altLang="de-DE" sz="3600" b="1" dirty="0"/>
              <a:t>章</a:t>
            </a:r>
            <a:r>
              <a:rPr lang="de-DE" altLang="zh-CN" sz="3600" b="1" dirty="0"/>
              <a:t>1-17</a:t>
            </a:r>
            <a:r>
              <a:rPr lang="zh-CN" altLang="de-DE" sz="3600" b="1" dirty="0"/>
              <a:t>节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3730239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7B014F-AA0B-4095-8314-B6D059BB5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引言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3EC8EE-ABEB-4FEA-B5BE-94D307B25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1.	</a:t>
            </a:r>
            <a:r>
              <a:rPr lang="zh-CN" altLang="de-DE" dirty="0"/>
              <a:t>人人渴望爱，经历被爱被关怀，充满爱的团体有吸引力。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爱是基督信仰的核心主题，是神的本质，但为什么我们在团契和教会生活中还会常常经历对“爱”的失望？经历人际间的摩擦和挫伤？</a:t>
            </a:r>
          </a:p>
          <a:p>
            <a:r>
              <a:rPr lang="de-DE" altLang="zh-CN" dirty="0"/>
              <a:t>3.	</a:t>
            </a:r>
            <a:r>
              <a:rPr lang="zh-CN" altLang="de-DE" dirty="0"/>
              <a:t>什么阻隔在人与人之间，使我们在活出爱、经历爱的历程中倍感不易和艰辛？</a:t>
            </a:r>
          </a:p>
          <a:p>
            <a:r>
              <a:rPr lang="de-DE" altLang="zh-CN" dirty="0"/>
              <a:t>4.	</a:t>
            </a:r>
            <a:r>
              <a:rPr lang="zh-CN" altLang="de-DE" dirty="0"/>
              <a:t>怎样才能拆去阻隔，让爱成为团契和教会的灵魂，也成为人与人之间彼此的祝福？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0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62001F-536A-4822-B414-EB680A2B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经文的理解与应用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261BD8-F3C7-4354-A8B8-98D5CCC42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zh-CN" dirty="0"/>
              <a:t>1.	</a:t>
            </a:r>
            <a:r>
              <a:rPr lang="zh-CN" altLang="de-DE" dirty="0"/>
              <a:t>爱是主耶稣受难离世前的重要命令，为什么是命令？</a:t>
            </a:r>
          </a:p>
          <a:p>
            <a:r>
              <a:rPr lang="de-DE" altLang="zh-CN" dirty="0"/>
              <a:t>2.	</a:t>
            </a:r>
            <a:r>
              <a:rPr lang="zh-CN" altLang="de-DE" dirty="0"/>
              <a:t>堕落后的人性特征是自我中心，失去神的形象，失去爱的能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     </a:t>
            </a:r>
            <a:r>
              <a:rPr lang="zh-CN" altLang="de-DE" dirty="0"/>
              <a:t>力：</a:t>
            </a:r>
          </a:p>
          <a:p>
            <a:pPr marL="0" indent="0">
              <a:buNone/>
            </a:pPr>
            <a:r>
              <a:rPr lang="de-DE" altLang="zh-CN" dirty="0"/>
              <a:t>         -	</a:t>
            </a:r>
            <a:r>
              <a:rPr lang="zh-CN" altLang="de-DE" dirty="0"/>
              <a:t>自己更重要，爱自己比爱他人更多</a:t>
            </a:r>
          </a:p>
          <a:p>
            <a:pPr marL="0" indent="0">
              <a:buNone/>
            </a:pPr>
            <a:r>
              <a:rPr lang="de-DE" altLang="zh-CN" dirty="0"/>
              <a:t>         -	</a:t>
            </a:r>
            <a:r>
              <a:rPr lang="zh-CN" altLang="de-DE" dirty="0"/>
              <a:t>更重视自己的利益和得失</a:t>
            </a:r>
          </a:p>
          <a:p>
            <a:pPr marL="0" indent="0">
              <a:buNone/>
            </a:pPr>
            <a:r>
              <a:rPr lang="de-DE" altLang="zh-CN" dirty="0"/>
              <a:t>         -	</a:t>
            </a:r>
            <a:r>
              <a:rPr lang="zh-CN" altLang="de-DE" dirty="0"/>
              <a:t>考虑问题从自己的立场和角度出发</a:t>
            </a:r>
          </a:p>
          <a:p>
            <a:pPr marL="0" indent="0">
              <a:buNone/>
            </a:pPr>
            <a:r>
              <a:rPr lang="de-DE" altLang="zh-CN" dirty="0"/>
              <a:t>         -	</a:t>
            </a:r>
            <a:r>
              <a:rPr lang="zh-CN" altLang="de-DE" dirty="0"/>
              <a:t>希望别人附和、配合自己</a:t>
            </a:r>
          </a:p>
          <a:p>
            <a:pPr marL="0" indent="0">
              <a:buNone/>
            </a:pPr>
            <a:r>
              <a:rPr lang="de-DE" altLang="zh-CN" dirty="0"/>
              <a:t>         -	</a:t>
            </a:r>
            <a:r>
              <a:rPr lang="zh-CN" altLang="de-DE" dirty="0"/>
              <a:t>看见别人眼中的刺，看不见自己眼中的梁木 </a:t>
            </a:r>
            <a:r>
              <a:rPr lang="de-DE" altLang="zh-CN" dirty="0"/>
              <a:t>…</a:t>
            </a:r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342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3C9BAF-D946-4655-8502-060FDC51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经文的理解和应用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4C85F6-26E9-4317-8BAA-DDEE2C50B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altLang="zh-CN" dirty="0"/>
              <a:t>3.	</a:t>
            </a:r>
            <a:r>
              <a:rPr lang="zh-CN" altLang="de-DE" dirty="0"/>
              <a:t>门徒（信徒）仍活在肉体与世界中，人性的不完全、老我生命与</a:t>
            </a: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             世界价值观仍会影响门徒（信徒）。</a:t>
            </a:r>
            <a:endParaRPr lang="de-DE" altLang="zh-CN" dirty="0"/>
          </a:p>
          <a:p>
            <a:r>
              <a:rPr lang="de-DE" altLang="zh-CN" dirty="0"/>
              <a:t>4.	</a:t>
            </a:r>
            <a:r>
              <a:rPr lang="zh-CN" altLang="de-DE" dirty="0"/>
              <a:t>活出彼此相爱的生命必须要住在主里面，与基督的生命本体</a:t>
            </a: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             相连接。</a:t>
            </a:r>
          </a:p>
          <a:p>
            <a:r>
              <a:rPr lang="de-DE" altLang="zh-CN" dirty="0"/>
              <a:t>5.	</a:t>
            </a:r>
            <a:r>
              <a:rPr lang="zh-CN" altLang="de-DE" dirty="0"/>
              <a:t>基督生命的本质是爱、是舍己的爱，唯有舍己的生命特质进入信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       </a:t>
            </a:r>
            <a:r>
              <a:rPr lang="zh-CN" altLang="de-DE" dirty="0"/>
              <a:t>徒里面，生命被更新，才有爱的能力。</a:t>
            </a:r>
          </a:p>
          <a:p>
            <a:r>
              <a:rPr lang="de-DE" altLang="zh-CN" dirty="0"/>
              <a:t>6.	</a:t>
            </a:r>
            <a:r>
              <a:rPr lang="zh-CN" altLang="de-DE" dirty="0"/>
              <a:t>彼此相爱是与主连接的新生命必然要结出的果子。</a:t>
            </a:r>
          </a:p>
          <a:p>
            <a:r>
              <a:rPr lang="de-DE" altLang="zh-CN" dirty="0"/>
              <a:t>7.	</a:t>
            </a:r>
            <a:r>
              <a:rPr lang="zh-CN" altLang="de-DE" dirty="0"/>
              <a:t>信徒结果子、活出爱的历程中要靠主保守坚固，主必保守成就</a:t>
            </a:r>
            <a:endParaRPr lang="de-DE" altLang="zh-CN" dirty="0"/>
          </a:p>
          <a:p>
            <a:pPr marL="0" indent="0">
              <a:buNone/>
            </a:pPr>
            <a:r>
              <a:rPr lang="zh-CN" altLang="de-DE" dirty="0"/>
              <a:t>             到底。</a:t>
            </a:r>
            <a:endParaRPr lang="de-DE" altLang="zh-CN" dirty="0"/>
          </a:p>
          <a:p>
            <a:pPr marL="0" indent="0">
              <a:buNone/>
            </a:pPr>
            <a:r>
              <a:rPr lang="de-DE" altLang="zh-CN" dirty="0"/>
              <a:t>      </a:t>
            </a:r>
            <a:endParaRPr lang="zh-CN" alt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863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ADCDF4-C343-40A9-932E-28242CE10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总结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D08104-8F71-4A94-8BE1-EC985DF43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altLang="zh-CN" dirty="0"/>
          </a:p>
          <a:p>
            <a:r>
              <a:rPr lang="zh-CN" altLang="de-DE" dirty="0"/>
              <a:t>彼此相爱是人生的</a:t>
            </a:r>
            <a:r>
              <a:rPr lang="zh-CN" altLang="de-DE"/>
              <a:t>祝福、是</a:t>
            </a:r>
            <a:r>
              <a:rPr lang="zh-CN" altLang="de-DE" dirty="0"/>
              <a:t>神的本质和主的命令。彼此相爱的关系只有经历主舍己之爱的救赎和浇灌，活在与主的连接和主爱的保守中，才能得以维系和坚守。</a:t>
            </a:r>
          </a:p>
          <a:p>
            <a:pPr marL="0" indent="0">
              <a:buNone/>
            </a:pPr>
            <a:r>
              <a:rPr lang="zh-CN" altLang="de-DE" dirty="0"/>
              <a:t>              “我这样吩咐你们，是要叫你们彼此相爱 </a:t>
            </a:r>
            <a:r>
              <a:rPr lang="de-DE" altLang="zh-CN" dirty="0"/>
              <a:t>!!</a:t>
            </a:r>
          </a:p>
        </p:txBody>
      </p:sp>
    </p:spTree>
    <p:extLst>
      <p:ext uri="{BB962C8B-B14F-4D97-AF65-F5344CB8AC3E}">
        <p14:creationId xmlns:p14="http://schemas.microsoft.com/office/powerpoint/2010/main" val="63873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Office PowerPoint</Application>
  <PresentationFormat>Breitbild</PresentationFormat>
  <Paragraphs>32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彼此相爱</vt:lpstr>
      <vt:lpstr>引言</vt:lpstr>
      <vt:lpstr>经文的理解与应用</vt:lpstr>
      <vt:lpstr>经文的理解和应用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彼此相爱</dc:title>
  <dc:creator>HP</dc:creator>
  <cp:lastModifiedBy>HP</cp:lastModifiedBy>
  <cp:revision>10</cp:revision>
  <dcterms:created xsi:type="dcterms:W3CDTF">2019-11-27T08:34:21Z</dcterms:created>
  <dcterms:modified xsi:type="dcterms:W3CDTF">2019-11-28T13:20:48Z</dcterms:modified>
</cp:coreProperties>
</file>