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7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2"/>
            <a:ext cx="12401550" cy="826770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4"/>
            <a:ext cx="9429750" cy="62865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讲题：真正的祷告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l Bayan"/>
                <a:ea typeface="Al Bayan"/>
                <a:cs typeface="Al Bayan"/>
                <a:sym typeface="Al Bayan"/>
              </a:defRPr>
            </a:lvl1pPr>
          </a:lstStyle>
          <a:p>
            <a:pPr/>
            <a:r>
              <a:t>讲题：和平的君王</a:t>
            </a:r>
          </a:p>
        </p:txBody>
      </p:sp>
      <p:sp>
        <p:nvSpPr>
          <p:cNvPr id="120" name="经文：路18:9-14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经文：路23:33-43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47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期望是</a:t>
            </a:r>
            <a:r>
              <a:rPr>
                <a:latin typeface="PingFang HK Semibold"/>
                <a:ea typeface="PingFang HK Semibold"/>
                <a:cs typeface="PingFang HK Semibold"/>
                <a:sym typeface="PingFang HK Semibold"/>
              </a:rPr>
              <a:t>祭司</a:t>
            </a:r>
            <a:r>
              <a:t>：由于有些君王十分邪恶，有些人逐希望弥赛亚会是一位祭司，带领上帝的子民回去过纯然敬拜的生活。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50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初期基督徒见证了耶稣的伟大事迹、和传道经过，重阅旧约，发现耶稣基督就是上帝伟大应许的实现。他是完美的先知、祭司和君王。祂带来上帝的拯救。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027001"/>
                </a:solidFill>
              </a:defRPr>
            </a:pPr>
            <a:r>
              <a:t>2. </a:t>
            </a:r>
            <a:r>
              <a:t>耶稣作为君王</a:t>
            </a:r>
          </a:p>
        </p:txBody>
      </p:sp>
      <p:sp>
        <p:nvSpPr>
          <p:cNvPr id="153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4027" defTabSz="298704">
              <a:lnSpc>
                <a:spcPct val="150000"/>
              </a:lnSpc>
              <a:spcBef>
                <a:spcPts val="0"/>
              </a:spcBef>
              <a:buSzTx/>
              <a:buNone/>
              <a:defRPr sz="294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但耶稣作为王，完全与一般人心中所想像的不同。</a:t>
            </a:r>
          </a:p>
          <a:p>
            <a:pPr lvl="1" marL="0" indent="224027" defTabSz="298704">
              <a:lnSpc>
                <a:spcPct val="150000"/>
              </a:lnSpc>
              <a:spcBef>
                <a:spcPts val="0"/>
              </a:spcBef>
              <a:buSzTx/>
              <a:buNone/>
              <a:defRPr sz="294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路23:“</a:t>
            </a:r>
            <a:r>
              <a:rPr>
                <a:solidFill>
                  <a:srgbClr val="AAAAAA"/>
                </a:solidFill>
              </a:rPr>
              <a:t>35</a:t>
            </a:r>
            <a:r>
              <a:t>百姓站在那里观看。官府也嗤笑他，说：“他救了别人；他若是基督，上帝所拣选的，可以救自己吧！”</a:t>
            </a:r>
            <a:r>
              <a:rPr>
                <a:solidFill>
                  <a:srgbClr val="AAAAAA"/>
                </a:solidFill>
              </a:rPr>
              <a:t>36</a:t>
            </a:r>
            <a:r>
              <a:t>兵丁也戏弄他，上前拿醋送给他喝，</a:t>
            </a:r>
            <a:r>
              <a:rPr>
                <a:solidFill>
                  <a:srgbClr val="AAAAAA"/>
                </a:solidFill>
              </a:rPr>
              <a:t>37</a:t>
            </a:r>
            <a:r>
              <a:t>说：“你若是犹太人的王，可以救自己吧！”若果是王，怎样连自己的性命也救不了？不单那些有权力的人，不认为耶稣是王，连在旁一起被钉在十字架上的一个犯人，也是这样认为，在第39节，他说：“你不是基督吗？可以救自己和我们吧！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027001"/>
                </a:solidFill>
              </a:defRPr>
            </a:pPr>
            <a:r>
              <a:t>2. </a:t>
            </a:r>
            <a:r>
              <a:t>耶稣作为君王</a:t>
            </a:r>
          </a:p>
        </p:txBody>
      </p:sp>
      <p:sp>
        <p:nvSpPr>
          <p:cNvPr id="156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03454" defTabSz="271272">
              <a:lnSpc>
                <a:spcPct val="150000"/>
              </a:lnSpc>
              <a:spcBef>
                <a:spcPts val="0"/>
              </a:spcBef>
              <a:buSzTx/>
              <a:buNone/>
              <a:defRPr sz="267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世上的君王，应该是大有能力的，他不应该是软弱的，他该是是掌权的。他们看到耶稣，不过是又一个革命的失败者，他们不知道，耶稣所要建立的国，不是一个某时某地的君王。若果再来一个摩西，再来一个大卫，再一个以利亚，他们可以带来的，也只是某时某地的一种复兴。但耶稣要带来的，却是成就上帝永恒的计划，祂要成就的，是建立一个永恒的国度，这个国度超越民族、国土和历史，而这国度的建立却是在十架上所成就的。</a:t>
            </a:r>
          </a:p>
          <a:p>
            <a:pPr lvl="1" marL="0" indent="203454" defTabSz="271272">
              <a:lnSpc>
                <a:spcPct val="150000"/>
              </a:lnSpc>
              <a:spcBef>
                <a:spcPts val="0"/>
              </a:spcBef>
              <a:buSzTx/>
              <a:buNone/>
              <a:defRPr sz="267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027001"/>
                </a:solidFill>
              </a:defRPr>
            </a:pPr>
            <a:r>
              <a:t>2. </a:t>
            </a:r>
            <a:r>
              <a:t>耶稣作为君王</a:t>
            </a:r>
          </a:p>
        </p:txBody>
      </p:sp>
      <p:sp>
        <p:nvSpPr>
          <p:cNvPr id="159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但另一个受刑的犯人，却醒悟到生命的尽头，看到永恒的重要，在40-42节，“</a:t>
            </a:r>
            <a:r>
              <a:rPr>
                <a:solidFill>
                  <a:srgbClr val="AAAAAA"/>
                </a:solidFill>
              </a:rPr>
              <a:t>40</a:t>
            </a:r>
            <a:r>
              <a:t>那一个就应声责备他，说：“你既是一样受刑的，还不怕上帝吗？</a:t>
            </a:r>
            <a:r>
              <a:rPr>
                <a:solidFill>
                  <a:srgbClr val="AAAAAA"/>
                </a:solidFill>
              </a:rPr>
              <a:t>41</a:t>
            </a:r>
            <a:r>
              <a:t>我们是应该的，因我们所受的与我们所做的相称，但这个人没有做过一件不好的事。”</a:t>
            </a:r>
            <a:r>
              <a:rPr>
                <a:solidFill>
                  <a:srgbClr val="AAAAAA"/>
                </a:solidFill>
              </a:rPr>
              <a:t>42</a:t>
            </a:r>
            <a:r>
              <a:t>就说：“耶稣啊，你得国降临的时候，求你记念我！””</a:t>
            </a: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027001"/>
                </a:solidFill>
              </a:defRPr>
            </a:pPr>
            <a:r>
              <a:t>2. </a:t>
            </a:r>
            <a:r>
              <a:t>耶稣作为君王</a:t>
            </a:r>
          </a:p>
        </p:txBody>
      </p:sp>
      <p:sp>
        <p:nvSpPr>
          <p:cNvPr id="162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生命是短暂的，但许多人察觉不到，但这个犯人在死亡已成定局的情况下，他关心在永恒里的结局，他看到过去自己作自己生命的王，结局都不过是死亡，他更关心到上帝会否让他在永恒里受苦，而他从耶稣身上，他认定耶稣可以为他带来拯救。虽然耶稣的身躯，看来和他们是一样的软弱，但从耶稣的意志力量，精神面貌里，他看到耶稣在十架上的神圣。</a:t>
            </a: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027001"/>
                </a:solidFill>
              </a:defRPr>
            </a:pPr>
            <a:r>
              <a:t>2. </a:t>
            </a:r>
            <a:r>
              <a:t>耶稣作为君王</a:t>
            </a:r>
          </a:p>
        </p:txBody>
      </p:sp>
      <p:sp>
        <p:nvSpPr>
          <p:cNvPr id="165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面对不公的审判，众人的嗤笑羞辱，却在祷告，求父赦免他们。耶稣仍在罪人身上，看到他们的无知，耶稣没有对他们感到愤恨，耶稣仍然爱世上每一个人。我们说耶稣是“和平的君王”，因为他不是靠着刀剑来管辖我们，他不是流着别人的血来维持自己的管治，相反他是流着自己的血，来成就和平，吸引万民来归向上帝，使上帝与人和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chemeClr val="accent6">
                    <a:satOff val="-34371"/>
                    <a:lumOff val="-13098"/>
                  </a:schemeClr>
                </a:solidFill>
              </a:defRPr>
            </a:pPr>
            <a:r>
              <a:t>3. </a:t>
            </a:r>
            <a:r>
              <a:t>作为上帝的子民</a:t>
            </a:r>
          </a:p>
        </p:txBody>
      </p:sp>
      <p:sp>
        <p:nvSpPr>
          <p:cNvPr id="168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我们是否愿意成为祂的国民呢？</a:t>
            </a: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这里用一个比喻帮助大家去思考。只是一个思考，并没有叫大家作一个什么的决定！我们用地上的国来思考一下。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chemeClr val="accent6">
                    <a:satOff val="-34371"/>
                    <a:lumOff val="-13098"/>
                  </a:schemeClr>
                </a:solidFill>
              </a:defRPr>
            </a:pPr>
            <a:r>
              <a:t>3. </a:t>
            </a:r>
            <a:r>
              <a:t>作为上帝的子民</a:t>
            </a:r>
          </a:p>
        </p:txBody>
      </p:sp>
      <p:sp>
        <p:nvSpPr>
          <p:cNvPr id="171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成为天国的子民好吗？为什么？有什么好处吗？有什么坏处吗？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上星期讲道后，有位姐妹问我，为什么上帝只拣选某些人，而不拣选某些人？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chemeClr val="accent6">
                    <a:satOff val="-34371"/>
                    <a:lumOff val="-13098"/>
                  </a:schemeClr>
                </a:solidFill>
              </a:defRPr>
            </a:pPr>
            <a:r>
              <a:t>3. </a:t>
            </a:r>
            <a:r>
              <a:t>作为上帝的子民</a:t>
            </a:r>
          </a:p>
        </p:txBody>
      </p:sp>
      <p:sp>
        <p:nvSpPr>
          <p:cNvPr id="174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在引言时，我用“孩子三王”来说生命作王的意思，但成年以后，谁是我们的王呢？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在香港的一处商业区中，大街上有一个餐店，他名称就是“谁是老板？”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>
                <a:solidFill>
                  <a:srgbClr val="EE230C"/>
                </a:solidFill>
              </a:defRPr>
            </a:pPr>
            <a:r>
              <a:t>引言：</a:t>
            </a:r>
            <a:r>
              <a:t>谁是我们生命中的王？</a:t>
            </a:r>
          </a:p>
        </p:txBody>
      </p:sp>
      <p:sp>
        <p:nvSpPr>
          <p:cNvPr id="123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今天的讲题是“和平的君王”。我曾经看过一篇短文，叫作“孩子三王”，说一个儿童，在成长过程中，有三个王。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第一个是母亲。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chemeClr val="accent6">
                    <a:satOff val="-34371"/>
                    <a:lumOff val="-13098"/>
                  </a:schemeClr>
                </a:solidFill>
              </a:defRPr>
            </a:pPr>
            <a:r>
              <a:t>3. </a:t>
            </a:r>
            <a:r>
              <a:t>作为上帝的子民</a:t>
            </a:r>
          </a:p>
        </p:txBody>
      </p:sp>
      <p:sp>
        <p:nvSpPr>
          <p:cNvPr id="177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我们知道唯有耶稣是王，但我们却又在世上兴起不同的王，我们宁愿以他们作王，而不愿以耶稣为王。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chemeClr val="accent6">
                    <a:satOff val="-34371"/>
                    <a:lumOff val="-13098"/>
                  </a:schemeClr>
                </a:solidFill>
              </a:defRPr>
            </a:pPr>
            <a:r>
              <a:t>3. </a:t>
            </a:r>
            <a:r>
              <a:t>作为上帝的子民</a:t>
            </a:r>
          </a:p>
        </p:txBody>
      </p:sp>
      <p:sp>
        <p:nvSpPr>
          <p:cNvPr id="180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十架旁有两个犯人，一个临到死亡，都仍然没有意识到要惧怕上帝，而另一个，却寻求上帝的怜悯，耶稣的拯救。我们来看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42-43</a:t>
            </a:r>
            <a:r>
              <a:t>：“</a:t>
            </a:r>
            <a:r>
              <a:rPr>
                <a:solidFill>
                  <a:srgbClr val="AAAAAA"/>
                </a:solidFill>
              </a:rPr>
              <a:t>42</a:t>
            </a:r>
            <a:r>
              <a:t>就说：“耶稣啊，你得国降临的时候，求你记念我！”</a:t>
            </a:r>
            <a:r>
              <a:rPr>
                <a:solidFill>
                  <a:srgbClr val="AAAAAA"/>
                </a:solidFill>
              </a:rPr>
              <a:t>43</a:t>
            </a:r>
            <a:r>
              <a:t>耶稣对他说：“我实在告诉你，今日你要同我在乐园里了。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总结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230C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总结</a:t>
            </a:r>
          </a:p>
        </p:txBody>
      </p:sp>
      <p:sp>
        <p:nvSpPr>
          <p:cNvPr id="183" name="现在如何结束祷告呢？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思想，在那些地方，仍是自己作王，不是由上帝作王的。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祷告，求上帝掌管生命中仍然黑暗的角落，求主在这些地方作王。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>
                <a:solidFill>
                  <a:srgbClr val="EE230C"/>
                </a:solidFill>
              </a:defRPr>
            </a:pPr>
            <a:r>
              <a:t>引言：</a:t>
            </a:r>
            <a:r>
              <a:t>谁是我们生命中的王？</a:t>
            </a:r>
          </a:p>
        </p:txBody>
      </p:sp>
      <p:sp>
        <p:nvSpPr>
          <p:cNvPr id="126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今天的讲题是“和平的君王”。我曾经看过一篇短文，叫作“孩子三王”，说一个儿童，在成长过程中，有三个王。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当小孩进入小学，老师就成了他们的王。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>
                <a:solidFill>
                  <a:srgbClr val="EE230C"/>
                </a:solidFill>
              </a:defRPr>
            </a:pPr>
            <a:r>
              <a:t>引言：</a:t>
            </a:r>
            <a:r>
              <a:t>谁是我们生命中的王？</a:t>
            </a:r>
          </a:p>
        </p:txBody>
      </p:sp>
      <p:sp>
        <p:nvSpPr>
          <p:cNvPr id="129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今天的讲题是“和平的君王”。我曾经看过一篇短文，叫作“孩子三王”，说一个儿童，在成长过程中，有三个王。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当小孩上了中学，谁是他的王呢？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>
                <a:solidFill>
                  <a:srgbClr val="EE230C"/>
                </a:solidFill>
              </a:defRPr>
            </a:pPr>
            <a:r>
              <a:t>引言：</a:t>
            </a:r>
            <a:r>
              <a:t>谁是我们生命中的王？</a:t>
            </a:r>
          </a:p>
        </p:txBody>
      </p:sp>
      <p:sp>
        <p:nvSpPr>
          <p:cNvPr id="132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我们都经过这些阶段，今天我们已经是长大成人了，现在又是谁作我们的王呢？耶稣基督真的作了我们的王吗？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祷告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35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今天我们读的圣经，是耶稣钉十字架的一个片段</a:t>
            </a:r>
            <a:r>
              <a:t>。</a:t>
            </a: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38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犹太人一直期待弥赛亚的来临，“弥赛亚”是希伯来文，若译作希腊文就是“基督”，意思是“受膏者”。是上帝所应许的拯救者；是以色人的盼望。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41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期望是</a:t>
            </a:r>
            <a:r>
              <a:rPr>
                <a:latin typeface="PingFang HK Semibold"/>
                <a:ea typeface="PingFang HK Semibold"/>
                <a:cs typeface="PingFang HK Semibold"/>
                <a:sym typeface="PingFang HK Semibold"/>
              </a:rPr>
              <a:t>先知</a:t>
            </a:r>
            <a:r>
              <a:t>：有认为耶稣是以利亚(玛拉基书四5)，摩西(申命记十八15；马太福音十六14；约翰福音一21)。耶稣确曾自称先知(路加福音四18-21)。</a:t>
            </a: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76BA"/>
                </a:solidFill>
              </a:defRPr>
            </a:pPr>
            <a:r>
              <a:t>1. </a:t>
            </a:r>
            <a:r>
              <a:t>基督三重职事</a:t>
            </a:r>
          </a:p>
        </p:txBody>
      </p:sp>
      <p:sp>
        <p:nvSpPr>
          <p:cNvPr id="144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期望是</a:t>
            </a:r>
            <a:r>
              <a:rPr>
                <a:latin typeface="PingFang HK Semibold"/>
                <a:ea typeface="PingFang HK Semibold"/>
                <a:cs typeface="PingFang HK Semibold"/>
                <a:sym typeface="PingFang HK Semibold"/>
              </a:rPr>
              <a:t>君王</a:t>
            </a:r>
            <a:r>
              <a:t>：众人最希望弥赛亚是个政治领袖，是大卫的子孙，将犹太人从罗马统治下拯救出来。五饼二鱼神迹后，众人曾逼他作王(约翰福音六15)；耶稣入耶路撒冷时也被期望为王(马太福音二十5)。但耶稣却向彼拉多指出他的国度并不在这个世界(约翰福音十八36)。他没有用武力战胜上帝的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。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