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3" r:id="rId4"/>
    <p:sldMasterId id="2147483695" r:id="rId5"/>
  </p:sldMasterIdLst>
  <p:notesMasterIdLst>
    <p:notesMasterId r:id="rId15"/>
  </p:notesMasterIdLst>
  <p:sldIdLst>
    <p:sldId id="2091" r:id="rId6"/>
    <p:sldId id="1780" r:id="rId7"/>
    <p:sldId id="1781" r:id="rId8"/>
    <p:sldId id="2534" r:id="rId9"/>
    <p:sldId id="1782" r:id="rId10"/>
    <p:sldId id="2517" r:id="rId11"/>
    <p:sldId id="2535" r:id="rId12"/>
    <p:sldId id="2518" r:id="rId13"/>
    <p:sldId id="2536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7" d="100"/>
          <a:sy n="157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8ADF9-6B3C-4033-AE2C-D287D6BAEB89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F0BA2-6D56-412B-BC29-0E1A94410881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9481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幻灯片图像占位符 1">
            <a:extLst>
              <a:ext uri="{FF2B5EF4-FFF2-40B4-BE49-F238E27FC236}">
                <a16:creationId xmlns:a16="http://schemas.microsoft.com/office/drawing/2014/main" xmlns="" id="{42E061E5-FFDE-4222-910C-5D7E867259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9619" name="备注占位符 2">
            <a:extLst>
              <a:ext uri="{FF2B5EF4-FFF2-40B4-BE49-F238E27FC236}">
                <a16:creationId xmlns:a16="http://schemas.microsoft.com/office/drawing/2014/main" xmlns="" id="{CAB7D3F5-78E6-49FC-A294-8DE4A8E946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39620" name="灯片编号占位符 3">
            <a:extLst>
              <a:ext uri="{FF2B5EF4-FFF2-40B4-BE49-F238E27FC236}">
                <a16:creationId xmlns:a16="http://schemas.microsoft.com/office/drawing/2014/main" xmlns="" id="{18DBEFA3-CEDE-48AC-9B09-243C86153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AAFF0A-AC6B-440A-92C6-E0685898A7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幻灯片图像占位符 1">
            <a:extLst>
              <a:ext uri="{FF2B5EF4-FFF2-40B4-BE49-F238E27FC236}">
                <a16:creationId xmlns:a16="http://schemas.microsoft.com/office/drawing/2014/main" xmlns="" id="{9817AFEE-2C41-45E9-AE0B-13C902E4F7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1667" name="备注占位符 2">
            <a:extLst>
              <a:ext uri="{FF2B5EF4-FFF2-40B4-BE49-F238E27FC236}">
                <a16:creationId xmlns:a16="http://schemas.microsoft.com/office/drawing/2014/main" xmlns="" id="{8A532578-3FCE-4B94-9488-B8B9CCD9CE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41668" name="灯片编号占位符 3">
            <a:extLst>
              <a:ext uri="{FF2B5EF4-FFF2-40B4-BE49-F238E27FC236}">
                <a16:creationId xmlns:a16="http://schemas.microsoft.com/office/drawing/2014/main" xmlns="" id="{35FC1898-0F44-418A-944E-DF5753180C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8213BC-354C-4CA4-9010-47C90FC3659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幻灯片图像占位符 1">
            <a:extLst>
              <a:ext uri="{FF2B5EF4-FFF2-40B4-BE49-F238E27FC236}">
                <a16:creationId xmlns:a16="http://schemas.microsoft.com/office/drawing/2014/main" xmlns="" id="{B067B18A-720D-47FA-AA5B-92BEF9D43D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3715" name="备注占位符 2">
            <a:extLst>
              <a:ext uri="{FF2B5EF4-FFF2-40B4-BE49-F238E27FC236}">
                <a16:creationId xmlns:a16="http://schemas.microsoft.com/office/drawing/2014/main" xmlns="" id="{B34AF1FC-12C3-43FB-A6C5-B6718A24CB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43716" name="灯片编号占位符 3">
            <a:extLst>
              <a:ext uri="{FF2B5EF4-FFF2-40B4-BE49-F238E27FC236}">
                <a16:creationId xmlns:a16="http://schemas.microsoft.com/office/drawing/2014/main" xmlns="" id="{F6E6E826-8266-4C7A-9665-6264C99E0B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9EE57B-20BF-4D7F-A217-BBA8833EEE8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幻灯片图像占位符 1">
            <a:extLst>
              <a:ext uri="{FF2B5EF4-FFF2-40B4-BE49-F238E27FC236}">
                <a16:creationId xmlns:a16="http://schemas.microsoft.com/office/drawing/2014/main" xmlns="" id="{3D2F284B-56D6-45D0-83FA-080BAF4BDC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63" name="备注占位符 2">
            <a:extLst>
              <a:ext uri="{FF2B5EF4-FFF2-40B4-BE49-F238E27FC236}">
                <a16:creationId xmlns:a16="http://schemas.microsoft.com/office/drawing/2014/main" xmlns="" id="{4C112DBE-8D6F-4BC8-9D40-E5B0B778F1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45764" name="灯片编号占位符 3">
            <a:extLst>
              <a:ext uri="{FF2B5EF4-FFF2-40B4-BE49-F238E27FC236}">
                <a16:creationId xmlns:a16="http://schemas.microsoft.com/office/drawing/2014/main" xmlns="" id="{6E6F730A-FA1B-46D6-970B-38EF10AFFA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A0D5A4-B572-448C-945D-617105BAF3C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幻灯片图像占位符 1">
            <a:extLst>
              <a:ext uri="{FF2B5EF4-FFF2-40B4-BE49-F238E27FC236}">
                <a16:creationId xmlns:a16="http://schemas.microsoft.com/office/drawing/2014/main" xmlns="" id="{783AE925-886E-4D1B-9FD8-AE7BFCDEEA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7811" name="备注占位符 2">
            <a:extLst>
              <a:ext uri="{FF2B5EF4-FFF2-40B4-BE49-F238E27FC236}">
                <a16:creationId xmlns:a16="http://schemas.microsoft.com/office/drawing/2014/main" xmlns="" id="{FE6EDF6A-75EF-414C-8B28-9B6BD6764A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47812" name="灯片编号占位符 3">
            <a:extLst>
              <a:ext uri="{FF2B5EF4-FFF2-40B4-BE49-F238E27FC236}">
                <a16:creationId xmlns:a16="http://schemas.microsoft.com/office/drawing/2014/main" xmlns="" id="{37C90013-AA07-41FD-9926-67E641A60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41857-0FC8-45B7-B69E-74DBA17AB0F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幻灯片图像占位符 1">
            <a:extLst>
              <a:ext uri="{FF2B5EF4-FFF2-40B4-BE49-F238E27FC236}">
                <a16:creationId xmlns:a16="http://schemas.microsoft.com/office/drawing/2014/main" xmlns="" id="{49B639E4-B798-459D-B4E3-D35AA6E6EC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1363" name="备注占位符 2">
            <a:extLst>
              <a:ext uri="{FF2B5EF4-FFF2-40B4-BE49-F238E27FC236}">
                <a16:creationId xmlns:a16="http://schemas.microsoft.com/office/drawing/2014/main" xmlns="" id="{6AB2D200-5A78-463A-B3DB-9FAD635DB1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kumimoji="0" lang="zh-CN" altLang="en-US"/>
              <a:t>此页不需修改。</a:t>
            </a:r>
            <a:endParaRPr kumimoji="0" lang="en-US" altLang="zh-CN"/>
          </a:p>
          <a:p>
            <a:pPr marL="228600" indent="-228600">
              <a:buFontTx/>
              <a:buAutoNum type="arabicPeriod"/>
            </a:pPr>
            <a:r>
              <a:rPr kumimoji="0" lang="zh-CN" altLang="en-US"/>
              <a:t>请在崇拜当天在教会的电脑中为此页加上音乐</a:t>
            </a:r>
            <a:r>
              <a:rPr kumimoji="0" lang="en-US" altLang="zh-CN"/>
              <a:t>《</a:t>
            </a:r>
            <a:r>
              <a:rPr kumimoji="0" lang="zh-CN" altLang="en-US"/>
              <a:t>感谢神（伴奏）</a:t>
            </a:r>
            <a:r>
              <a:rPr kumimoji="0" lang="en-US" altLang="zh-CN"/>
              <a:t>》</a:t>
            </a:r>
            <a:r>
              <a:rPr kumimoji="0" lang="zh-CN" altLang="en-US"/>
              <a:t>， 并设置为单击播放。</a:t>
            </a:r>
          </a:p>
        </p:txBody>
      </p:sp>
      <p:sp>
        <p:nvSpPr>
          <p:cNvPr id="271364" name="灯片编号占位符 3">
            <a:extLst>
              <a:ext uri="{FF2B5EF4-FFF2-40B4-BE49-F238E27FC236}">
                <a16:creationId xmlns:a16="http://schemas.microsoft.com/office/drawing/2014/main" xmlns="" id="{D2D5FD1C-BC7C-4B64-82BA-1CE3E658A1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D71DB9-3AB5-4DE1-8622-E3E7E0068F5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幻灯片图像占位符 1">
            <a:extLst>
              <a:ext uri="{FF2B5EF4-FFF2-40B4-BE49-F238E27FC236}">
                <a16:creationId xmlns:a16="http://schemas.microsoft.com/office/drawing/2014/main" xmlns="" id="{6BC1F30D-4A0D-4AE6-807E-825A8F29EF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3411" name="备注占位符 2">
            <a:extLst>
              <a:ext uri="{FF2B5EF4-FFF2-40B4-BE49-F238E27FC236}">
                <a16:creationId xmlns:a16="http://schemas.microsoft.com/office/drawing/2014/main" xmlns="" id="{4E7A7E9E-6BB3-4B65-BF22-BE50B81EDD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73412" name="灯片编号占位符 3">
            <a:extLst>
              <a:ext uri="{FF2B5EF4-FFF2-40B4-BE49-F238E27FC236}">
                <a16:creationId xmlns:a16="http://schemas.microsoft.com/office/drawing/2014/main" xmlns="" id="{0BB82D15-39BC-4BC9-BA49-3B23653BF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873214-DA73-4494-B28D-3131B4198E8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227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幻灯片图像占位符 1">
            <a:extLst>
              <a:ext uri="{FF2B5EF4-FFF2-40B4-BE49-F238E27FC236}">
                <a16:creationId xmlns:a16="http://schemas.microsoft.com/office/drawing/2014/main" xmlns="" id="{6BC1F30D-4A0D-4AE6-807E-825A8F29EF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3411" name="备注占位符 2">
            <a:extLst>
              <a:ext uri="{FF2B5EF4-FFF2-40B4-BE49-F238E27FC236}">
                <a16:creationId xmlns:a16="http://schemas.microsoft.com/office/drawing/2014/main" xmlns="" id="{4E7A7E9E-6BB3-4B65-BF22-BE50B81EDD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73412" name="灯片编号占位符 3">
            <a:extLst>
              <a:ext uri="{FF2B5EF4-FFF2-40B4-BE49-F238E27FC236}">
                <a16:creationId xmlns:a16="http://schemas.microsoft.com/office/drawing/2014/main" xmlns="" id="{0BB82D15-39BC-4BC9-BA49-3B23653BF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873214-DA73-4494-B28D-3131B4198E8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幻灯片图像占位符 1">
            <a:extLst>
              <a:ext uri="{FF2B5EF4-FFF2-40B4-BE49-F238E27FC236}">
                <a16:creationId xmlns:a16="http://schemas.microsoft.com/office/drawing/2014/main" xmlns="" id="{6BC1F30D-4A0D-4AE6-807E-825A8F29EF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3411" name="备注占位符 2">
            <a:extLst>
              <a:ext uri="{FF2B5EF4-FFF2-40B4-BE49-F238E27FC236}">
                <a16:creationId xmlns:a16="http://schemas.microsoft.com/office/drawing/2014/main" xmlns="" id="{4E7A7E9E-6BB3-4B65-BF22-BE50B81EDD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73412" name="灯片编号占位符 3">
            <a:extLst>
              <a:ext uri="{FF2B5EF4-FFF2-40B4-BE49-F238E27FC236}">
                <a16:creationId xmlns:a16="http://schemas.microsoft.com/office/drawing/2014/main" xmlns="" id="{0BB82D15-39BC-4BC9-BA49-3B23653BF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873214-DA73-4494-B28D-3131B4198E8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37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67594F-E1CB-421C-BFEA-5D9BEB148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14363ECA-41B7-4C75-B816-0EBB50314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AC99932-4C5E-446D-8046-F83940E1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751A692-814A-4AA8-97C6-FF661921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BD0DCAF-5AC0-4D95-9176-40E59CCF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655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1EDD281-6520-4B78-A365-F0B9D099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9D076D4E-07CB-496D-B9C8-9412AA659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54E14AD-740B-4C3A-BACE-64FA3B7C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F6C8185-7605-4517-9B1E-3CF0076C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45612CE-4896-434A-AEEE-1D4420A9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2005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25288743-1AC5-40C1-8942-E4CCDAB49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3892489-C86F-4173-85CD-5087A0DCA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09D4EE5-89F6-4A01-AF67-0105A16DD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D450E67-5063-4BFA-BCDD-DF6FEA11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D701D6-AC76-4BB6-BF72-BFE65A85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0157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BF9A076-9618-4441-A79E-4BAD3F7C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658C1-5E96-4839-A9E0-640C2055BF27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18BB3B6-0436-4F44-8682-C4860C79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681E22-0693-4D50-8BCF-CB84C4C8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5801D-CDA0-4FEF-8FA5-BDD19088FC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0329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755AB1E-7989-45DE-8670-F9A8C378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DB3D0-739B-47D0-B3A8-099FEA04E665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D813A6-A626-4732-AC9E-F7B61B2B9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61AF7A6-0972-4D0F-B568-888067B2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B27B-8930-48E6-BB8B-7533E53A02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72744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9771B6-6796-4C2A-8E6A-5007A312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74A60-41B6-45BD-B17D-37EB88268CF4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A6DF159-57A2-4D8F-9C73-8EB0C29B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8D8575B-89AF-4AE9-AEE0-704CA3AD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C56FC-1E48-4736-B436-20A3003C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9886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0A520F8-DCB6-40D0-B086-44D98439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2AE4-E23B-4F51-99C3-05D608AF222E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0842623-D208-49C5-AF59-B3569603B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234C8FA-9463-42F9-9B7F-BF9EF7DE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F952-9E2F-4CA6-9A14-76EE31A4F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54502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484BE60A-819C-4CD3-AE10-962DD317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F20A-6BEF-437B-A59C-DD9D26EC4F69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6673FAE9-1E79-4B4E-92BB-1F403D4B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74BF5A4-8F57-470C-9076-22D5D617A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5777-8E2E-4311-BEBF-C46F7B32FD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79536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DE5344F-57E3-4E7A-B5BF-4F03699D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4BB6-1CC9-4BE9-BBE2-E2C68D86B035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4180103-F5EC-40D6-9B04-21C39A40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54B11441-D177-4180-9D78-ACF661D3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D6AF7-B58C-441D-9891-63613D47C83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04111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1F91347-A3E1-4FA3-B9A1-0E51FCCB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159C7-2F59-44C0-8954-6FF249175927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5F35335-C016-4880-A364-3340E7914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B7D3939-8702-48EA-8FFC-762FC1AF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2A40-3ADE-4D4B-B129-2557E6BE2A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93755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42825A4-4E3C-461D-B42C-51FE5BA7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F3D2-0606-421D-A5CB-4835143434B6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394DF10-701A-4DE9-935A-F4835A2E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AF7BA0F-4EC7-411E-916E-73A2D2BF0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05AED-D23A-4CF2-93D3-5EC32D4837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2661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7AA108-B65E-4ECF-B8AA-7BE74E572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13D4550-6D46-41B0-9C9E-63C261DFD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8EF22F6-925E-41B2-963A-1F9F49B0D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F7463B0-AB6A-4BA0-ADDC-D474FADD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687BC97-B63D-4770-81A0-EA3A773E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82307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2813469-4CC0-4B35-8169-799E3D35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1C9B9-8A5C-4F57-8710-7EE6983228E8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2C49EB4-BFD6-451A-B1EF-940CB9F6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B1B21B4-5054-47E1-B459-CD192D14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11220-8E78-4DAA-A9FF-108840E392E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00044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D45B91-0247-4C5B-8146-6AC5BCC6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163F8-432E-4154-A4CF-8D1B3C394095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430931C-7A12-4385-82CD-C2A91744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8CAF3D-EA77-4633-B3C6-8F33FAA8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B90F9-5986-449D-9E99-60B11A0C0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1776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CA87A1-38DD-4AF6-BABD-818E8EE46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16E0-85BC-47A1-BC5C-0EAE48546468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978B3FE-84F0-4F4F-9772-A1B84038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50605CC-8DB0-41C5-ADFF-1B927E18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6A44-19B4-4128-9948-1643C58A69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2997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679737-6D6B-470F-851F-022A1D7C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C823C-C29D-436F-81B6-BEECE4B807DF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550A18-6A98-404B-BE59-5086B3CA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79AC51-6484-4033-9977-D7DC1CBD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C818-D04B-4955-B7F1-0A9D5E9A467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24887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B76D1A-357D-4011-B449-3B8C8C0F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274A0-B346-431C-B234-51CAAC0A1852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F6C03E-D5FF-4CA4-9050-33619CE2B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4AF0E6-A271-4BAC-B41A-EE7F15721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928FE-F7B9-427D-9309-ED29A6836E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29437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43982AF-E2EA-4C71-BA93-94C605BE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D4142-3E81-47BC-9ADF-0F7185147C6C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0C21A8E-9BDB-42A4-9ABF-D8EBF4F2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53F961B-96AB-4BF8-8C80-EE0D093E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CBEFB-E5CF-417D-B3EF-62B94F2866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64055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F4741A6-D845-46FF-849C-B75A9F92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842C2-F870-474D-AE2C-7E6F53DE35A9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E9555020-4D8A-44E8-9B55-43F3AD485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37EB740-98BE-4318-B606-31DE6A50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34B96-0ACF-43C6-BFA9-F66F509951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878385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FD5A122-3C9F-439D-B9E8-08DA8C37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52B3-3001-4344-B3CC-86A8E4A1A7DC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EDDB21A3-E90D-4598-A5A0-334949A27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D96D598-03CA-4FE6-BED8-BA25940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F6930-5E1C-4AEB-A3A4-4F6FDCBDED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807868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39742D0-D72D-4544-B19F-365FDD30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1822-0227-4CC2-8905-BD072054ECDA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EF1BFD2-ADAE-41E6-9F13-E8EC94CC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8C0719D-553C-4FCF-9A26-4D0F687D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8133F-7F4B-4D23-A5A2-6EC548FE7C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010009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85A94B8-1CE7-4FBE-9869-ACBB60A1F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DCEC1-E10F-41A7-AEF1-B01325E78AD8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59A5C9B-CBE6-49B0-B62B-18DA47E27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CC3C8D5-A4A4-4AEE-98BF-BE6DC668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BA6FE-61A1-4330-9B75-692898B11B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385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735F17D-0427-4D3F-8E77-6122AA1F2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06FD10A-86AB-4287-BA13-28F474914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96B9F4-44AD-4B86-8FF2-E0BAB6D23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A9D2BF0-CD4A-4FB6-BCCC-B43F7BE5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F5BBA1C-CA80-40C1-AA2F-DA746C0DC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824520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7198D9E-A692-48D3-88D7-20970609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97A9-2672-4E7A-A37B-42D47B781BC0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CEBD5A2-7E70-4BAE-8E5E-C0AEE685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2F24E18-6F7C-48B0-9944-79EE9A0F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BF0FF-F19E-4D43-ACCF-8F24FFFAF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360146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3DE79A-5D7F-4564-9115-DDF456AE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4569-B88B-42F4-9DDC-8033818BB319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16F1D9-EFDE-4FCE-8CBB-DED64C075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5DFFC8-93FD-4F1F-A12B-4C00D8E0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41ABD-B31E-4374-ADEE-EB152EECC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51995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E1EF9C-D2AE-4F31-927D-C03AB9D1F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422A-C4A6-4DCD-A6CF-0784F1FB4BA4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E90064-CF71-483E-AC72-E4D037E6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F5B98A-01A9-433A-AF50-BB8D93D2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0B98A-AD63-46B7-944B-1524BFFFA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62266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7D7F023-28C0-4D39-AFF8-C636F003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F55E-B5E0-46E3-BF05-C0B95EE1EA07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70B7B0-1580-4935-A56E-B914CEC27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F969311-2210-4390-BCFF-5F69948AC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45C5-EABF-4DEA-9174-BB8CCE5709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92297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83FD1D8-7331-45A6-A094-F7C54526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262B-6071-4B29-8BD0-EA3A5CD2123D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77B31D0-3887-400A-A600-55958503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AF4A650-0247-4FC5-B26C-3A0D106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15FBA-4813-4416-BA57-AA9112085A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36947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D27AC89-A810-4526-A287-2A25835A2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E150A-89FF-4DFF-B860-2F6BAD2DB635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0D28F7-E7AB-40F5-A8E6-45E40DCC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3AEF118-56B4-4E82-9CB3-DC646CDB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E2B4-EC00-4BA1-9008-8A37E247AC3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573632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0E1F5E9-814D-4595-85AB-003628C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17269-0EFA-4055-B4C4-049076DA1CE9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EC464C-EE25-433A-A50C-D268DF3F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BF8E6E3-D2ED-408A-9874-D376B523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653B-64C6-4D0E-8DC3-CF6EDF0A01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49694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802D0F1-CAEA-4E33-BA0F-4FE92228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3EADF-C4A2-453B-B5C3-86CF60545AF6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6BB02983-8CDD-4A16-A734-B74E66FD3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0DDA386-2E23-4689-AEB2-882E5F15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E1B8-1F06-426E-95F7-1EF3AC6E53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849328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2C5BA59-EB2B-4719-A877-3CD51AA2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A43D4-420B-4296-ADC4-1B1C59133DD9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FBC1CB2-7EE1-4815-B4DE-A12E67D3D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D2FA1180-FAB2-4858-B9FE-7769B090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F9981-48B3-4B80-9E58-882FA326ED5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601530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811E538-17A7-4500-91A2-BBBEBA40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BBCB0-2336-4824-8D00-763B505F65ED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2E1B6B5-F6CA-49DF-87F2-06296B1A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D70910F9-BB4C-4AB9-A4A2-248130B2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A9E6-9DE0-47C4-AA2E-833C8E2E79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1930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FF4BF0-2CEE-4969-9856-B1622EC1C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928D99B-8C8B-43F1-8263-D61B6A49BD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EAD6353-5146-45A4-99D7-A5A9363C7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3BC78E2-9C58-49F5-ABA9-B27D727A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17D4F8B-2B6B-4EAB-ABE5-D9633E2DA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645A1BF1-D6B5-494F-BEC3-1A94EAFB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484995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E5D0851-C338-4F9E-8834-4A2C7370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891E0-E8BC-472B-B630-472510DA115E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82D60EF-C126-4F97-9E79-6A130871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E01BEA4-3D3E-462F-901F-C11360DA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665F8-1399-4892-851E-5040537F62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611482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B40019F-D365-49B0-8952-DEC51313E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768C-455A-4A9F-81F1-2A799E5FE078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CC8F43F-7DDB-4E26-A0B5-F92CA625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6912C4D-452A-407E-BC2E-7D070987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E58F-44DE-44B0-9C4A-ED5855484E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03021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89A09B6-BCB3-4745-8DFB-250E6C7D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3A55A-8EC0-40D4-8700-EAB3EC3BD2CE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9F0875-F111-42DB-85B6-D99EC370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392D4C7-917E-4A3A-BE95-380F590B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CE65-EFD3-486E-9032-9B0E977151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664287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10A4BF3-9601-40ED-A979-F03F8BFE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36C5-C1FB-4BB1-9B4E-2A4FA70B70C3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F57CBC8-8E1F-47E0-8D28-02F2019D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FD3F70-C1E4-4F29-892C-64E77691E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62EB0-213C-4189-B790-21EACD1C23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61251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F27C656-1CBE-4910-98D5-48595F5D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70D17-1AF7-406F-A192-23927143E45F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344CBCE-6577-474A-8D4C-B3D7D4EB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94D0E12-92CD-4919-8B86-9B823580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EF10-DA42-402D-AB20-D01086C56E0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155013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E5BCDD-5C30-4F7D-BE19-D43EA2E62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E78F-E18A-424E-89E0-86A1BB532F60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0068D3F-65DD-41F8-B083-637341E5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01584D9-23CD-46A1-A536-575AF0A3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E9093-6CCF-42AF-81C0-30D98B506A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248659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FDAEBC-E081-49CD-916E-8D29155E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47998-C1D1-4CE1-9FF1-87365B2FED14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4C38BA-3178-4D3D-9313-7A9FDB26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58F0AC-D708-4F06-9B25-1A34D65E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32344-AECF-4373-B7BF-3B1A95590C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152331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C719525-AD8A-4C68-A260-BFEEFD99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3FB23-C4D1-445A-911E-09DC385A523A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6D3CFA8-4109-4584-9142-39F5405F8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C8848CE-0F49-4C01-9A78-EB389C61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544FE-D1DC-4D97-B0CB-4BF942B692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94875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86EE2E36-AC52-452A-85F4-3C01EE01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44DA-0B4E-463E-A7F3-A938C5CA87F8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E3DC906-4D57-4174-B6D1-48288AAF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B0D8AB5-6976-4401-88FF-1A256A2B7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D3CA-C729-4544-94F2-1D72D9F9DE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65591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6A902A5-1A3B-44C2-AE1B-2B5B16EDC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D4511-2EF2-4DB5-9972-7F0FDC1D0AB3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FBDFE83-58D5-4BC2-85A0-523DEC3B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A3D31B5-1DFA-4AEE-A975-AA2A5BB9D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995E-52CD-456F-9F09-AFC5A89C5F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2573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2FA31A8-9ADD-42F0-8473-C183349C3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4778A7B-A669-42EE-87C5-A56B11703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EC4C3B5-F52E-413A-8680-E92D5A51E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C9AA1BE9-49B6-4092-BC81-91E611B08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F6CFC48-4A24-4CAB-BF76-F18DCE05C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8496596F-F4F2-4E21-BA8B-77E4B002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7B34B0B2-3F40-4EF3-B8DA-1D4268A6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674D4012-7491-4F06-B311-9D63F78BF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49970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1E9D437-8687-4C1D-9E24-9A8487385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60117-BD41-45AC-A610-A120DE3C0775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0178325D-7B7D-4F2B-A343-7FCA9068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D4775260-285E-496E-A9D0-74598B5D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AD24-41ED-4E3D-A382-493F428ED0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264340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3AF9AC3-C257-4B88-BE13-B6AC0ED4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B553-0D71-4F32-B081-60685FD00C0D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F74DB77-C370-4887-9B19-19C36583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225A51A-F357-429D-988D-24D00B1F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18DC2-2785-43AD-B522-C9C51869F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395366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7B7B7CA-FB2F-4EB5-8331-1C29C6B6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7E15B-3026-45F9-AD26-8157932A4E46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194605D-25A8-4855-AD32-FB1BD6A0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618E900-37FA-4E10-8673-FE913FB1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27F3A-2E77-4D69-A005-9DE7F3BEAD9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828142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10B3EE-4F4B-4A5D-9A93-8861CD42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3C84-DED8-4634-9249-68B06B1B913F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5B8E98-50DB-42FD-BE4E-9DD2C511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ADD032D-86D3-4CCE-978B-35B69A37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537-23A2-4166-99FA-E36BBAA19F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812808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91B30FF-8272-4555-85C8-D392993C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7E97B-FEA6-4F2E-8EDB-B45623B16978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6280D1-6797-4ED3-B083-D3DC9D3C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DF546BF-685C-46F9-84A0-5846804F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B7F2E-7E01-42C0-922E-48430450133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4601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4C9639-5796-4380-B5D7-344A04DD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672B7D27-C3B6-4412-869D-07AB5602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3FC3E0BB-6B27-440D-BAB0-25852D734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1C4B0E4-6AB6-4AF8-A3E3-FC4FBC03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0183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51751A20-06CE-43A7-A7E6-9311F619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35D077CE-60CC-4BE8-A294-36244557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D463F30-29BC-4990-974A-A8DD6763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4493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D0A21E3-87F3-49BC-882A-26B7AF72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903AE56-53D1-45F8-8C9B-0B1AE8DF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80C6216D-256C-4C2E-AAFB-D44556C0D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B54564A-F34A-4EC8-B52D-C92E2A5C4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FCB93EE7-2DFB-4027-8584-8E43AF5C2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CF739C8B-BA1F-48CB-982E-160668F0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0028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8BDF319-4728-442D-9518-E82AF0C2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59FCD464-F62F-4F00-B9AF-E05AC6949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9034BDE-0D69-408C-B0F6-1F16ED216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77EF9C0-991A-4FAC-90EC-33746C41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53FF695-645B-49BB-B1EB-83221ECE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F7CD5802-50BC-44A5-8F52-9F9F07AD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6530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46AADFB6-4503-4A0D-BEE1-39ED30DA3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AA283A8-6AD3-4BB6-A2AE-F40DAA31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07B32AF-7F09-403D-A3D8-A5969AD84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BDED-C0BF-460A-A554-19A569FF9344}" type="datetimeFigureOut">
              <a:rPr lang="zh-CN" altLang="en-US" smtClean="0"/>
              <a:pPr/>
              <a:t>2019/11/13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8B187E8-D55B-4DF5-BC7F-2C6845E56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4744867-A547-479F-927E-CEF43C9AA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6FEF2-B46D-4196-BDD0-67B49F197822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992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9534B914-E0B4-40A5-AFC7-FF65E2FDA7E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xmlns="" id="{DEC4CD9F-548C-4218-8ABA-B73177CC964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xmlns="" id="{35141451-4F6B-408A-A469-B305125C56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xmlns="" id="{6B3C271D-6B36-4FC3-8F1C-6FE1F04671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2BC78E1-8A4A-4026-8847-0B6BDB338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0E62F39-EC8B-4655-81CD-60618F2EE7E0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E71F832-F0D1-4038-845B-019EADFF2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EF70AFE-FC60-49B4-8C48-F70039486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F67627-D002-40CF-B9C2-B8E9C7D0D6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4136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xmlns="" id="{68A6BED4-5E01-4672-9435-C0FD7156DAD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xmlns="" id="{0E08534F-3C18-4723-A466-326F1B73B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xmlns="" id="{FF87DCDD-E3AA-45CB-8026-C266A851B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68B295-AF1C-4B1D-8C06-720ADEB3F1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8B7E67-4A74-48FD-B510-D5FBBE1D4955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DEFD27-899A-4231-8EE7-C9A321312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4FED6A-D018-41F1-935C-8B68A52E0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332AC8-BC54-4091-8BF3-68A38CF3B3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0EB52D94-2289-4C6A-8276-5A2F4854B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08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8DACD085-892B-49E0-A30B-B00FFA2106F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3555" name="Grafik 11">
            <a:extLst>
              <a:ext uri="{FF2B5EF4-FFF2-40B4-BE49-F238E27FC236}">
                <a16:creationId xmlns:a16="http://schemas.microsoft.com/office/drawing/2014/main" xmlns="" id="{390C51B1-C5E2-49D2-908F-623FC070368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itelplatzhalter 1">
            <a:extLst>
              <a:ext uri="{FF2B5EF4-FFF2-40B4-BE49-F238E27FC236}">
                <a16:creationId xmlns:a16="http://schemas.microsoft.com/office/drawing/2014/main" xmlns="" id="{A4892565-8248-452A-AED3-08CFDC70712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3557" name="Textplatzhalter 2">
            <a:extLst>
              <a:ext uri="{FF2B5EF4-FFF2-40B4-BE49-F238E27FC236}">
                <a16:creationId xmlns:a16="http://schemas.microsoft.com/office/drawing/2014/main" xmlns="" id="{2E9607B6-A06F-4835-97BA-9D6A2804F6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C3D82BD-EC65-4569-A64E-A9172D1AB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D950FB-84E8-4987-8806-B568F49B801F}" type="datetimeFigureOut">
              <a:rPr lang="de-DE" altLang="de-DE"/>
              <a:pPr>
                <a:defRPr/>
              </a:pPr>
              <a:t>13.11.2019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3590222-55AD-418E-8B4F-EEF66AE25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66E761-3C04-488E-A775-8D40033CD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792590-4A5D-495F-B186-B1CE0EE4DE0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3404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Grafik 5">
            <a:extLst>
              <a:ext uri="{FF2B5EF4-FFF2-40B4-BE49-F238E27FC236}">
                <a16:creationId xmlns:a16="http://schemas.microsoft.com/office/drawing/2014/main" xmlns="" id="{F13C0411-EE87-498E-A91D-8BFAEAFBEE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11B95059-9852-40F2-91DE-3F8A7F213E1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4580" name="Titelplatzhalter 1">
            <a:extLst>
              <a:ext uri="{FF2B5EF4-FFF2-40B4-BE49-F238E27FC236}">
                <a16:creationId xmlns:a16="http://schemas.microsoft.com/office/drawing/2014/main" xmlns="" id="{C2E5A552-376B-4AFF-A046-4A368C611F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4581" name="Textplatzhalter 2">
            <a:extLst>
              <a:ext uri="{FF2B5EF4-FFF2-40B4-BE49-F238E27FC236}">
                <a16:creationId xmlns:a16="http://schemas.microsoft.com/office/drawing/2014/main" xmlns="" id="{4CA7E35A-1363-489F-A23A-487012576B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225485D-25D7-4F0C-A7BD-80D2DCB8D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AFDE9A-04A8-4A76-AEF9-8E8623FEB736}" type="datetimeFigureOut">
              <a:rPr lang="de-DE" altLang="zh-CN"/>
              <a:pPr>
                <a:defRPr/>
              </a:pPr>
              <a:t>13.11.2019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6CEA0CB-93CA-4149-B930-C5C3AC1CD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1AE91B7-24D1-460D-BA10-CB3D68984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ABE926-CFA9-4F51-9BEF-611E76CEB8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6130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itel 1">
            <a:extLst>
              <a:ext uri="{FF2B5EF4-FFF2-40B4-BE49-F238E27FC236}">
                <a16:creationId xmlns:a16="http://schemas.microsoft.com/office/drawing/2014/main" xmlns="" id="{071906D9-53CE-4D5F-A666-881FCB8C069B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38595" name="Inhaltsplatzhalter 2">
            <a:extLst>
              <a:ext uri="{FF2B5EF4-FFF2-40B4-BE49-F238E27FC236}">
                <a16:creationId xmlns:a16="http://schemas.microsoft.com/office/drawing/2014/main" xmlns="" id="{3DB1BB52-A810-4CB2-A003-7076F63BFA32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接受水礼</a:t>
            </a:r>
            <a:endParaRPr kumimoji="0" lang="en-US" altLang="zh-CN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相信耶稣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Titel 1">
            <a:extLst>
              <a:ext uri="{FF2B5EF4-FFF2-40B4-BE49-F238E27FC236}">
                <a16:creationId xmlns:a16="http://schemas.microsoft.com/office/drawing/2014/main" xmlns="" id="{85060704-18DB-4068-BBC8-DF573775B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接受水礼，相信耶稣</a:t>
            </a:r>
            <a:endParaRPr kumimoji="0" lang="en-US" altLang="zh-CN" sz="36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57027" name="Inhaltsplatzhalter 2">
            <a:extLst>
              <a:ext uri="{FF2B5EF4-FFF2-40B4-BE49-F238E27FC236}">
                <a16:creationId xmlns:a16="http://schemas.microsoft.com/office/drawing/2014/main" xmlns="" id="{2A14BB2F-358A-4394-8D17-7FB4A255F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3520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）从不信到信到受洗，你经历过什么的事和什么人的帮助？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）你能回想当年接受水礼时的心情吗？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）你理解水礼的神圣意义吗？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）水礼的焦点关乎什么事和什么人？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Inhaltsplatzhalter 2">
            <a:extLst>
              <a:ext uri="{FF2B5EF4-FFF2-40B4-BE49-F238E27FC236}">
                <a16:creationId xmlns:a16="http://schemas.microsoft.com/office/drawing/2014/main" xmlns="" id="{0804C52F-AC4A-4F08-8635-97814C0E4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）「这事以后」的主题仍然是「重生」的问题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）人常常讨论和比较一些不重要的事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）施洗约翰明白自己的限制、工作和身份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）施洗约翰的说明和预言 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: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「他必兴旺，我必衰微」</a:t>
            </a: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42691" name="Titel 1">
            <a:extLst>
              <a:ext uri="{FF2B5EF4-FFF2-40B4-BE49-F238E27FC236}">
                <a16:creationId xmlns:a16="http://schemas.microsoft.com/office/drawing/2014/main" xmlns="" id="{57BFF82A-F049-42C6-8050-DB0FCF7D5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8153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接受水礼，相信耶稣</a:t>
            </a:r>
            <a:endParaRPr kumimoji="0" lang="en-US" altLang="zh-CN" sz="36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Inhaltsplatzhalter 2">
            <a:extLst>
              <a:ext uri="{FF2B5EF4-FFF2-40B4-BE49-F238E27FC236}">
                <a16:creationId xmlns:a16="http://schemas.microsoft.com/office/drawing/2014/main" xmlns="" id="{ABAF90A2-06B2-4D0F-9CE3-1A5A85361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5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）主耶稣是从天上来的，是在万有之上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）圣父差遣圣子，又赐下圣灵，圣子完成拯救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）信子的人有永生</a:t>
            </a:r>
          </a:p>
        </p:txBody>
      </p:sp>
      <p:sp>
        <p:nvSpPr>
          <p:cNvPr id="244739" name="Titel 1">
            <a:extLst>
              <a:ext uri="{FF2B5EF4-FFF2-40B4-BE49-F238E27FC236}">
                <a16:creationId xmlns:a16="http://schemas.microsoft.com/office/drawing/2014/main" xmlns="" id="{92A89269-76C2-4150-9FF1-029FA8787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8153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接受水礼，相信耶稣</a:t>
            </a:r>
            <a:endParaRPr kumimoji="0" lang="en-US" altLang="zh-CN" sz="36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Inhaltsplatzhalter 2">
            <a:extLst>
              <a:ext uri="{FF2B5EF4-FFF2-40B4-BE49-F238E27FC236}">
                <a16:creationId xmlns:a16="http://schemas.microsoft.com/office/drawing/2014/main" xmlns="" id="{0DB882CF-704F-4ED4-8D30-A602CB909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总结：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只有人子有天上的权柄，完全以神的身份去使信他的人得永生。 今天的水礼是要印证这个救恩临到相信主的人。</a:t>
            </a:r>
            <a:endParaRPr kumimoji="0" lang="de-DE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46787" name="Titel 1">
            <a:extLst>
              <a:ext uri="{FF2B5EF4-FFF2-40B4-BE49-F238E27FC236}">
                <a16:creationId xmlns:a16="http://schemas.microsoft.com/office/drawing/2014/main" xmlns="" id="{A178F41D-75F2-4FF3-8418-BC9C5E555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接受水礼，相信耶稣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itel 1">
            <a:extLst>
              <a:ext uri="{FF2B5EF4-FFF2-40B4-BE49-F238E27FC236}">
                <a16:creationId xmlns:a16="http://schemas.microsoft.com/office/drawing/2014/main" xmlns="" id="{F685E596-CDA7-4DD7-AC87-1D3361CD110C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牧师短讲</a:t>
            </a:r>
            <a:endParaRPr kumimoji="0" lang="de-DE" altLang="zh-CN" sz="42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70339" name="Inhaltsplatzhalter 2">
            <a:extLst>
              <a:ext uri="{FF2B5EF4-FFF2-40B4-BE49-F238E27FC236}">
                <a16:creationId xmlns:a16="http://schemas.microsoft.com/office/drawing/2014/main" xmlns="" id="{764A6BCF-587F-434F-B501-9206467C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52538"/>
            <a:ext cx="69342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altLang="zh-CN" sz="6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洗礼的意义</a:t>
            </a:r>
            <a:endParaRPr kumimoji="0" lang="de-DE" altLang="zh-CN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el 1">
            <a:extLst>
              <a:ext uri="{FF2B5EF4-FFF2-40B4-BE49-F238E27FC236}">
                <a16:creationId xmlns:a16="http://schemas.microsoft.com/office/drawing/2014/main" xmlns="" id="{2B098465-3BF7-422B-B9A0-884F959B042F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洗礼的意义（罗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：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1-11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72387" name="Inhaltsplatzhalter 2">
            <a:extLst>
              <a:ext uri="{FF2B5EF4-FFF2-40B4-BE49-F238E27FC236}">
                <a16:creationId xmlns:a16="http://schemas.microsoft.com/office/drawing/2014/main" xmlns="" id="{EDB78CA2-F371-404E-BB6A-19ADECB8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24909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这样，怎么说呢？我们可以仍在罪中、叫恩典显多吗？  </a:t>
            </a: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断乎不可！我们在罪上死了的人岂可仍在罪中活着呢？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岂不知我们这受洗归入基督耶稣的人是受洗归入他的死吗？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所以，我们借着洗礼归入死，和他一同埋葬，原是叫我们一举一动有新生的样式，像基督借着父的荣耀从死里复活一样。</a:t>
            </a:r>
          </a:p>
        </p:txBody>
      </p:sp>
    </p:spTree>
    <p:extLst>
      <p:ext uri="{BB962C8B-B14F-4D97-AF65-F5344CB8AC3E}">
        <p14:creationId xmlns:p14="http://schemas.microsoft.com/office/powerpoint/2010/main" xmlns="" val="1342908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el 1">
            <a:extLst>
              <a:ext uri="{FF2B5EF4-FFF2-40B4-BE49-F238E27FC236}">
                <a16:creationId xmlns:a16="http://schemas.microsoft.com/office/drawing/2014/main" xmlns="" id="{2B098465-3BF7-422B-B9A0-884F959B042F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洗礼的意义（罗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：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1-11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72387" name="Inhaltsplatzhalter 2">
            <a:extLst>
              <a:ext uri="{FF2B5EF4-FFF2-40B4-BE49-F238E27FC236}">
                <a16:creationId xmlns:a16="http://schemas.microsoft.com/office/drawing/2014/main" xmlns="" id="{EDB78CA2-F371-404E-BB6A-19ADECB8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67818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我们若在他死的形状上与他联合，也要在他复活的形状上与他联合；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 startAt="5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因为知道我们的旧人和他同钉十字架，使罪身灭绝，叫我们不再作罪的奴仆；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Calibri Light" panose="020F0302020204030204" pitchFamily="34" charset="0"/>
              <a:buAutoNum type="arabicPeriod" startAt="5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因为已死的人是脱离了罪。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el 1">
            <a:extLst>
              <a:ext uri="{FF2B5EF4-FFF2-40B4-BE49-F238E27FC236}">
                <a16:creationId xmlns:a16="http://schemas.microsoft.com/office/drawing/2014/main" xmlns="" id="{2B098465-3BF7-422B-B9A0-884F959B042F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洗礼的意义（罗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：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1-11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</a:t>
            </a:r>
            <a:endParaRPr kumimoji="0" lang="de-DE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72387" name="Inhaltsplatzhalter 2">
            <a:extLst>
              <a:ext uri="{FF2B5EF4-FFF2-40B4-BE49-F238E27FC236}">
                <a16:creationId xmlns:a16="http://schemas.microsoft.com/office/drawing/2014/main" xmlns="" id="{EDB78CA2-F371-404E-BB6A-19ADECB8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67818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我们若是与基督同死，就信必与他同活。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因为知道基督既从死里复活，就不再死，死也不再作他的主了。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他死是向罪死了，只有一次；他活是向　神活着。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622300" marR="0" lvl="0" indent="-6223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这样，你们向罪也当看自己是死的；向　神在基督耶稣里，却当看自己是活的。</a:t>
            </a:r>
          </a:p>
        </p:txBody>
      </p:sp>
    </p:spTree>
    <p:extLst>
      <p:ext uri="{BB962C8B-B14F-4D97-AF65-F5344CB8AC3E}">
        <p14:creationId xmlns:p14="http://schemas.microsoft.com/office/powerpoint/2010/main" xmlns="" val="157648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1385</Words>
  <Application>Microsoft Office PowerPoint</Application>
  <PresentationFormat>Bildschirmpräsentation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Office 主题​​</vt:lpstr>
      <vt:lpstr>6_Benutzerdefiniertes Design</vt:lpstr>
      <vt:lpstr>1_Muster (1)</vt:lpstr>
      <vt:lpstr>9_Benutzerdefiniertes Design</vt:lpstr>
      <vt:lpstr>10_Benutzerdefiniertes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Shihan Li</dc:creator>
  <cp:lastModifiedBy>Dongdong</cp:lastModifiedBy>
  <cp:revision>2</cp:revision>
  <dcterms:created xsi:type="dcterms:W3CDTF">2019-11-10T18:10:35Z</dcterms:created>
  <dcterms:modified xsi:type="dcterms:W3CDTF">2019-11-12T23:09:03Z</dcterms:modified>
</cp:coreProperties>
</file>