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6" d="100"/>
          <a:sy n="166" d="100"/>
        </p:scale>
        <p:origin x="-19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C30C4FF-F87E-4C14-8EAA-FDCB3E3AF2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E4BF321D-895F-4646-9080-A2C605368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48ACB10-A102-464F-AD79-323892F08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E329-E998-4DAF-99E8-C04602C4E03E}" type="datetimeFigureOut">
              <a:rPr lang="de-DE" smtClean="0"/>
              <a:pPr/>
              <a:t>02.11.2019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FC56874-1796-4769-B201-6B0E24F93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E009159-35E3-4A37-ADA4-53947EEEB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147-4DB0-4502-978C-F06986F1F87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816843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594B7E5-31E4-4A2D-8A23-F2A4706B5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56C9123E-75E8-4547-9B7F-B0028BFE1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08CBAB0-8FBD-4FE7-A680-3AF82539B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E329-E998-4DAF-99E8-C04602C4E03E}" type="datetimeFigureOut">
              <a:rPr lang="de-DE" smtClean="0"/>
              <a:pPr/>
              <a:t>02.11.2019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D8CB21D-6A9F-4416-8BE1-01F1AF8D7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C7CDE5C-0F34-49CE-A201-30DAB3F7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147-4DB0-4502-978C-F06986F1F87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79431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01066A14-8724-41EF-AD2C-DB74404472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1620FD5B-CA63-4541-A7DD-6E5F79836D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6D08401-472C-4FE9-95A1-2FE816B81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E329-E998-4DAF-99E8-C04602C4E03E}" type="datetimeFigureOut">
              <a:rPr lang="de-DE" smtClean="0"/>
              <a:pPr/>
              <a:t>02.11.2019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70F0A5A-2BB3-4B6A-B39E-D557ED717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172DCFD-95E9-4264-B53E-963F1B874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147-4DB0-4502-978C-F06986F1F87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5775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58E6416-E080-4A27-95E4-014C65FF0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99646A4E-163A-4ADD-AC81-1E71322DA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D80CD92-6892-41D1-B561-3B9249FD2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E329-E998-4DAF-99E8-C04602C4E03E}" type="datetimeFigureOut">
              <a:rPr lang="de-DE" smtClean="0"/>
              <a:pPr/>
              <a:t>02.11.2019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44E85A4-E502-4CE4-B3C9-82290B6A9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00027AD-ADD9-4738-A77D-4FF3E294E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147-4DB0-4502-978C-F06986F1F87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46026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C50ABB4-E6BE-49CD-9C36-1E383BE45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41CBB2D1-5DB2-4B91-91EA-0FB874F7F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8756B03-4F6A-4427-AF2E-44CFE5A31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E329-E998-4DAF-99E8-C04602C4E03E}" type="datetimeFigureOut">
              <a:rPr lang="de-DE" smtClean="0"/>
              <a:pPr/>
              <a:t>02.11.2019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344E6A9-99FD-40E3-B336-B0727EC2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079FED3-D38D-48DC-AD29-BD72E5E5A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147-4DB0-4502-978C-F06986F1F87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20661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AB840AE-1A61-45EA-8B24-BC7C837DB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0C3609BD-A8D1-49D9-B2FE-2DDAADA9F7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B59A050E-6AC1-48A1-82DD-CF1D1517C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F2B798C6-3DE2-4C93-829C-A83395610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E329-E998-4DAF-99E8-C04602C4E03E}" type="datetimeFigureOut">
              <a:rPr lang="de-DE" smtClean="0"/>
              <a:pPr/>
              <a:t>02.11.2019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575136F6-1AC9-44DF-8702-1D218A462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10CD60AE-99CD-4DAE-A597-23BC9652F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147-4DB0-4502-978C-F06986F1F87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4122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2C5DA66-1ABB-401D-8CE6-29A0F7178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71192235-9051-4E72-A9F1-06AEB4B2D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B5A6081C-548F-43C1-AC33-F56726C6A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9EFC1DD1-19B7-4C91-A0D6-93A8A6E216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D22DA29A-9CF2-4B39-AE7C-68533465E9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7FB65E1C-668D-4611-A5F3-83EB6602B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E329-E998-4DAF-99E8-C04602C4E03E}" type="datetimeFigureOut">
              <a:rPr lang="de-DE" smtClean="0"/>
              <a:pPr/>
              <a:t>02.11.2019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74DE8D25-2298-4242-AF74-45BE7660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06F30179-F600-489D-8D46-528358385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147-4DB0-4502-978C-F06986F1F87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020586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C4669E1-D5B0-42E4-98FD-5266D7C30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50E3D0BC-ADEC-4B74-84B2-D4E3151FB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E329-E998-4DAF-99E8-C04602C4E03E}" type="datetimeFigureOut">
              <a:rPr lang="de-DE" smtClean="0"/>
              <a:pPr/>
              <a:t>02.11.2019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893E7019-9083-405B-91D4-E08E02971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1E6AE64D-6145-430B-846D-A06C33A97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147-4DB0-4502-978C-F06986F1F87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080309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DF05550D-301B-4505-9B1D-625C03BE3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E329-E998-4DAF-99E8-C04602C4E03E}" type="datetimeFigureOut">
              <a:rPr lang="de-DE" smtClean="0"/>
              <a:pPr/>
              <a:t>02.11.2019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72A5E967-C39F-4BA9-B61C-1E2DE7E7E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C0A36945-49EF-4F80-86E7-72A948069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147-4DB0-4502-978C-F06986F1F87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184966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DD6ABDC-9E8A-42C0-B715-7B6C3D4C6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FA9BC125-85FF-4C3C-A0C3-1DCB5045E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6F7DDE1C-0083-45E8-A834-8D43D4088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5CA5C4CA-4CAE-46AB-A437-43F1141CD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E329-E998-4DAF-99E8-C04602C4E03E}" type="datetimeFigureOut">
              <a:rPr lang="de-DE" smtClean="0"/>
              <a:pPr/>
              <a:t>02.11.2019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A9169DCD-EA5D-4568-8FA3-7633D33D7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66EFCE9F-B38B-47DA-B35B-F493475A3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147-4DB0-4502-978C-F06986F1F87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162050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5AD0983-E185-43EB-A3D3-6FC2E0332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71F698EB-3516-4B73-9D24-FCEDC3A22B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63594C0B-BD4E-4B50-BFA7-60B24AA0B2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0F91F0A6-A9E0-437B-9F62-D14AB83E3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E329-E998-4DAF-99E8-C04602C4E03E}" type="datetimeFigureOut">
              <a:rPr lang="de-DE" smtClean="0"/>
              <a:pPr/>
              <a:t>02.11.2019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9FB40CBB-AAC3-4545-936B-E5F0A5F2F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C832F254-C4DA-439E-B899-3ABDB6641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147-4DB0-4502-978C-F06986F1F87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6681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8B427A28-9BF1-410F-9F8D-40E164C46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1363A5EE-CB84-4CAA-8AA0-16D935053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2FC6B3D-62D9-4BB5-8E3F-AD03E2F496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3E329-E998-4DAF-99E8-C04602C4E03E}" type="datetimeFigureOut">
              <a:rPr lang="de-DE" smtClean="0"/>
              <a:pPr/>
              <a:t>02.11.2019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2AA0434-AF3E-4258-B432-5BEF23F6F9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9BB5468-2C2D-4B1F-A481-C4049B1687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7D147-4DB0-4502-978C-F06986F1F87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8214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04DF8CB-C98D-42B3-9964-6F4128C155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de-DE" dirty="0"/>
              <a:t>黑夜星光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14B284CF-378F-45D9-9A90-7081C7FDF5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altLang="zh-CN" dirty="0"/>
          </a:p>
          <a:p>
            <a:r>
              <a:rPr lang="de-DE" altLang="zh-CN" sz="3600" dirty="0"/>
              <a:t>                        </a:t>
            </a:r>
            <a:r>
              <a:rPr lang="zh-CN" altLang="de-DE" sz="3600" dirty="0"/>
              <a:t>创世纪</a:t>
            </a:r>
            <a:r>
              <a:rPr lang="de-DE" altLang="zh-CN" sz="3600" dirty="0"/>
              <a:t>39</a:t>
            </a:r>
            <a:r>
              <a:rPr lang="zh-CN" altLang="de-DE" sz="3600" dirty="0"/>
              <a:t>章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xmlns="" val="696641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C5538CB-81AD-44E7-A87A-F7AE3F429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引言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2E8633E3-DC69-42C6-BAD6-7E7607447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altLang="zh-CN" dirty="0"/>
              <a:t>1</a:t>
            </a:r>
            <a:r>
              <a:rPr lang="de-DE" altLang="zh-CN" dirty="0" smtClean="0"/>
              <a:t>. </a:t>
            </a:r>
            <a:r>
              <a:rPr lang="zh-CN" altLang="de-DE" dirty="0" smtClean="0"/>
              <a:t>顺</a:t>
            </a:r>
            <a:r>
              <a:rPr lang="zh-CN" altLang="de-DE" dirty="0"/>
              <a:t>利如意，步步上升，是每个人对自己人生的期待和愿望，也常常是我们对恩典和祝福的理解。</a:t>
            </a:r>
          </a:p>
          <a:p>
            <a:pPr>
              <a:buNone/>
            </a:pPr>
            <a:r>
              <a:rPr lang="de-DE" altLang="zh-CN" dirty="0"/>
              <a:t>2</a:t>
            </a:r>
            <a:r>
              <a:rPr lang="de-DE" altLang="zh-CN" dirty="0" smtClean="0"/>
              <a:t>. </a:t>
            </a:r>
            <a:r>
              <a:rPr lang="zh-CN" altLang="de-DE" dirty="0" smtClean="0"/>
              <a:t>但</a:t>
            </a:r>
            <a:r>
              <a:rPr lang="zh-CN" altLang="de-DE" dirty="0"/>
              <a:t>人生的主权并不总掌握在自己手中，毫无准备的变故和意外，会将人生带入困境，拖入谷底，让人不知所措，无以应对。</a:t>
            </a:r>
          </a:p>
          <a:p>
            <a:pPr>
              <a:buNone/>
            </a:pPr>
            <a:r>
              <a:rPr lang="de-DE" altLang="zh-CN" dirty="0"/>
              <a:t>3</a:t>
            </a:r>
            <a:r>
              <a:rPr lang="de-DE" altLang="zh-CN" dirty="0" smtClean="0"/>
              <a:t>. </a:t>
            </a:r>
            <a:r>
              <a:rPr lang="zh-CN" altLang="de-DE" dirty="0" smtClean="0"/>
              <a:t>当</a:t>
            </a:r>
            <a:r>
              <a:rPr lang="zh-CN" altLang="de-DE" dirty="0"/>
              <a:t>困境和逆境成为自己处境中不可改变的现实，却又无法依靠自我的力量去改变时，该如何面对呢？</a:t>
            </a:r>
          </a:p>
          <a:p>
            <a:pPr>
              <a:buNone/>
            </a:pPr>
            <a:r>
              <a:rPr lang="de-DE" altLang="zh-CN" dirty="0"/>
              <a:t>4</a:t>
            </a:r>
            <a:r>
              <a:rPr lang="de-DE" altLang="zh-CN" dirty="0" smtClean="0"/>
              <a:t>. </a:t>
            </a:r>
            <a:r>
              <a:rPr lang="zh-CN" altLang="de-DE" dirty="0" smtClean="0"/>
              <a:t>上</a:t>
            </a:r>
            <a:r>
              <a:rPr lang="zh-CN" altLang="de-DE" dirty="0"/>
              <a:t>帝存在吗？祂看不见我的困境和无助吗？我能做什么？到哪里去寻求出路和盼望？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278302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8579DB1-091F-4F45-ADBC-9490743AC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经文的理解与应用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1FE30E4D-89D3-4031-A6AD-B71C45DE5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de-DE" altLang="zh-CN" dirty="0"/>
              <a:t>1</a:t>
            </a:r>
            <a:r>
              <a:rPr lang="de-DE" altLang="zh-CN" dirty="0" smtClean="0"/>
              <a:t>. </a:t>
            </a:r>
            <a:r>
              <a:rPr lang="zh-CN" altLang="de-DE" dirty="0" smtClean="0"/>
              <a:t>无</a:t>
            </a:r>
            <a:r>
              <a:rPr lang="zh-CN" altLang="de-DE" dirty="0"/>
              <a:t>辜的约瑟，命运剧变：从爱子地位跌入奴仆身份。</a:t>
            </a:r>
          </a:p>
          <a:p>
            <a:pPr>
              <a:buNone/>
            </a:pPr>
            <a:r>
              <a:rPr lang="de-DE" altLang="zh-CN" dirty="0"/>
              <a:t>2</a:t>
            </a:r>
            <a:r>
              <a:rPr lang="de-DE" altLang="zh-CN" dirty="0" smtClean="0"/>
              <a:t>. </a:t>
            </a:r>
            <a:r>
              <a:rPr lang="zh-CN" altLang="de-DE" dirty="0" smtClean="0"/>
              <a:t>生</a:t>
            </a:r>
            <a:r>
              <a:rPr lang="zh-CN" altLang="de-DE" dirty="0"/>
              <a:t>命的黑夜是寻求新依靠的开始：孤单无助中，从对依赖可见之    </a:t>
            </a:r>
            <a:endParaRPr lang="de-DE" altLang="zh-CN" dirty="0"/>
          </a:p>
          <a:p>
            <a:pPr marL="0" indent="0">
              <a:buNone/>
            </a:pPr>
            <a:r>
              <a:rPr lang="zh-CN" altLang="de-DE" dirty="0"/>
              <a:t>    </a:t>
            </a:r>
            <a:r>
              <a:rPr lang="zh-CN" altLang="de-DE" dirty="0" smtClean="0"/>
              <a:t>父</a:t>
            </a:r>
            <a:r>
              <a:rPr lang="zh-CN" altLang="de-DE" dirty="0"/>
              <a:t>的保护转向经历隐秘处天父的帮助。</a:t>
            </a:r>
          </a:p>
          <a:p>
            <a:pPr>
              <a:buNone/>
            </a:pPr>
            <a:r>
              <a:rPr lang="de-DE" altLang="zh-CN" dirty="0"/>
              <a:t>3</a:t>
            </a:r>
            <a:r>
              <a:rPr lang="de-DE" altLang="zh-CN" dirty="0" smtClean="0"/>
              <a:t>. </a:t>
            </a:r>
            <a:r>
              <a:rPr lang="zh-CN" altLang="de-DE" dirty="0" smtClean="0"/>
              <a:t>神</a:t>
            </a:r>
            <a:r>
              <a:rPr lang="zh-CN" altLang="de-DE" dirty="0"/>
              <a:t>的同在不被处境限制，人却要以信靠顺服经历祂的引导。</a:t>
            </a:r>
          </a:p>
          <a:p>
            <a:pPr marL="0" indent="0">
              <a:buNone/>
            </a:pPr>
            <a:r>
              <a:rPr lang="de-DE" altLang="zh-CN" dirty="0"/>
              <a:t>    </a:t>
            </a:r>
            <a:r>
              <a:rPr lang="de-DE" altLang="zh-CN" dirty="0" smtClean="0"/>
              <a:t> </a:t>
            </a:r>
            <a:r>
              <a:rPr lang="de-DE" altLang="zh-CN" dirty="0"/>
              <a:t>-- </a:t>
            </a:r>
            <a:r>
              <a:rPr lang="zh-CN" altLang="de-DE" dirty="0"/>
              <a:t>行事被神引导：地位虽低微，但安心在低位的事务中被神引导，</a:t>
            </a:r>
            <a:endParaRPr lang="de-DE" altLang="zh-CN" dirty="0"/>
          </a:p>
          <a:p>
            <a:pPr marL="0" indent="0">
              <a:buNone/>
            </a:pPr>
            <a:r>
              <a:rPr lang="zh-CN" altLang="de-DE" dirty="0"/>
              <a:t>    </a:t>
            </a:r>
            <a:r>
              <a:rPr lang="zh-CN" altLang="de-DE" dirty="0" smtClean="0"/>
              <a:t>     </a:t>
            </a:r>
            <a:r>
              <a:rPr lang="zh-CN" altLang="de-DE" dirty="0"/>
              <a:t>行事有方向和见识，百事顺利，尽都顺利。</a:t>
            </a:r>
          </a:p>
          <a:p>
            <a:pPr marL="0" indent="0">
              <a:buNone/>
            </a:pPr>
            <a:r>
              <a:rPr lang="de-DE" altLang="zh-CN" dirty="0"/>
              <a:t>     </a:t>
            </a:r>
            <a:r>
              <a:rPr lang="de-DE" altLang="zh-CN" dirty="0" smtClean="0"/>
              <a:t>-- </a:t>
            </a:r>
            <a:r>
              <a:rPr lang="zh-CN" altLang="de-DE" dirty="0"/>
              <a:t>生命被神引导：身为奴仆，行事为人活出神同在的见证，踏实、</a:t>
            </a:r>
            <a:endParaRPr lang="de-DE" altLang="zh-CN" dirty="0"/>
          </a:p>
          <a:p>
            <a:pPr marL="0" indent="0">
              <a:buNone/>
            </a:pPr>
            <a:r>
              <a:rPr lang="de-DE" altLang="zh-CN" dirty="0"/>
              <a:t>     </a:t>
            </a:r>
            <a:r>
              <a:rPr lang="de-DE" altLang="zh-CN" dirty="0" smtClean="0"/>
              <a:t>    </a:t>
            </a:r>
            <a:r>
              <a:rPr lang="zh-CN" altLang="de-DE" dirty="0"/>
              <a:t>正派、尽力尽心，带出生命品格和忠心。</a:t>
            </a:r>
          </a:p>
          <a:p>
            <a:pPr marL="0" indent="0">
              <a:buNone/>
            </a:pPr>
            <a:r>
              <a:rPr lang="de-DE" altLang="zh-CN" dirty="0"/>
              <a:t>    </a:t>
            </a:r>
            <a:r>
              <a:rPr lang="de-DE" altLang="zh-CN" dirty="0" smtClean="0"/>
              <a:t> -- </a:t>
            </a:r>
            <a:r>
              <a:rPr lang="zh-CN" altLang="de-DE" dirty="0"/>
              <a:t>被人看出神的同在，值得完全的信任和托付。</a:t>
            </a:r>
          </a:p>
          <a:p>
            <a:pPr marL="0" indent="0">
              <a:buNone/>
            </a:pPr>
            <a:r>
              <a:rPr lang="de-DE" altLang="zh-CN" dirty="0"/>
              <a:t>     </a:t>
            </a:r>
            <a:r>
              <a:rPr lang="de-DE" altLang="zh-CN" dirty="0" smtClean="0"/>
              <a:t> </a:t>
            </a:r>
            <a:r>
              <a:rPr lang="de-DE" altLang="zh-CN" dirty="0"/>
              <a:t>-- </a:t>
            </a:r>
            <a:r>
              <a:rPr lang="zh-CN" altLang="de-DE" dirty="0"/>
              <a:t>将神的祝福带出去，使身边的人得祝福。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022466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C1BD659-8450-4E65-9182-15C6DAEEB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AFDCC341-4501-46F6-A99B-7291EB6FE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de-DE" altLang="zh-CN" dirty="0"/>
              <a:t>4</a:t>
            </a:r>
            <a:r>
              <a:rPr lang="de-DE" altLang="zh-CN" dirty="0" smtClean="0"/>
              <a:t>. </a:t>
            </a:r>
            <a:r>
              <a:rPr lang="zh-CN" altLang="de-DE" dirty="0" smtClean="0"/>
              <a:t>面</a:t>
            </a:r>
            <a:r>
              <a:rPr lang="zh-CN" altLang="de-DE" dirty="0"/>
              <a:t>对试探持守得胜：自我欲望</a:t>
            </a:r>
            <a:r>
              <a:rPr lang="de-DE" altLang="zh-CN" dirty="0" err="1"/>
              <a:t>vs</a:t>
            </a:r>
            <a:r>
              <a:rPr lang="zh-CN" altLang="de-DE" dirty="0"/>
              <a:t>神心意的争战。</a:t>
            </a:r>
          </a:p>
          <a:p>
            <a:pPr marL="0" indent="0">
              <a:buNone/>
            </a:pPr>
            <a:r>
              <a:rPr lang="de-DE" altLang="zh-CN" dirty="0"/>
              <a:t>    </a:t>
            </a:r>
            <a:r>
              <a:rPr lang="de-DE" altLang="zh-CN" dirty="0" smtClean="0"/>
              <a:t> </a:t>
            </a:r>
            <a:r>
              <a:rPr lang="de-DE" altLang="zh-CN" dirty="0"/>
              <a:t>-- </a:t>
            </a:r>
            <a:r>
              <a:rPr lang="zh-CN" altLang="de-DE" dirty="0"/>
              <a:t>尊神为大，是持守的依据。</a:t>
            </a:r>
          </a:p>
          <a:p>
            <a:pPr marL="0" indent="0">
              <a:buNone/>
            </a:pPr>
            <a:r>
              <a:rPr lang="de-DE" altLang="zh-CN" dirty="0"/>
              <a:t>    </a:t>
            </a:r>
            <a:r>
              <a:rPr lang="de-DE" altLang="zh-CN" dirty="0" smtClean="0"/>
              <a:t> -- </a:t>
            </a:r>
            <a:r>
              <a:rPr lang="zh-CN" altLang="de-DE" dirty="0"/>
              <a:t>不辜负信任，不任意妄为而逾矩。</a:t>
            </a:r>
          </a:p>
          <a:p>
            <a:pPr marL="0" indent="0">
              <a:buNone/>
            </a:pPr>
            <a:r>
              <a:rPr lang="de-DE" altLang="zh-CN" dirty="0"/>
              <a:t>     </a:t>
            </a:r>
            <a:r>
              <a:rPr lang="de-DE" altLang="zh-CN" dirty="0" smtClean="0"/>
              <a:t>-- </a:t>
            </a:r>
            <a:r>
              <a:rPr lang="zh-CN" altLang="de-DE" dirty="0"/>
              <a:t>胜过试探带来损失：失去努力而得的地位、信任和声誉，处</a:t>
            </a:r>
            <a:endParaRPr lang="de-DE" altLang="zh-CN" dirty="0"/>
          </a:p>
          <a:p>
            <a:pPr marL="0" indent="0">
              <a:buNone/>
            </a:pPr>
            <a:r>
              <a:rPr lang="zh-CN" altLang="de-DE" dirty="0"/>
              <a:t>     </a:t>
            </a:r>
            <a:r>
              <a:rPr lang="zh-CN" altLang="de-DE" dirty="0" smtClean="0"/>
              <a:t>    </a:t>
            </a:r>
            <a:r>
              <a:rPr lang="zh-CN" altLang="de-DE" dirty="0"/>
              <a:t>境恶化。</a:t>
            </a:r>
          </a:p>
          <a:p>
            <a:pPr>
              <a:buNone/>
            </a:pPr>
            <a:r>
              <a:rPr lang="de-DE" altLang="zh-CN" dirty="0"/>
              <a:t>5</a:t>
            </a:r>
            <a:r>
              <a:rPr lang="de-DE" altLang="zh-CN" dirty="0" smtClean="0"/>
              <a:t>. </a:t>
            </a:r>
            <a:r>
              <a:rPr lang="zh-CN" altLang="de-DE" dirty="0" smtClean="0"/>
              <a:t>忍</a:t>
            </a:r>
            <a:r>
              <a:rPr lang="zh-CN" altLang="de-DE" dirty="0"/>
              <a:t>受不实控告之冤，命运再跌更深低谷：从奴仆到囚犯。</a:t>
            </a:r>
          </a:p>
          <a:p>
            <a:pPr>
              <a:buNone/>
            </a:pPr>
            <a:r>
              <a:rPr lang="de-DE" altLang="zh-CN" dirty="0"/>
              <a:t>6</a:t>
            </a:r>
            <a:r>
              <a:rPr lang="de-DE" altLang="zh-CN" dirty="0" smtClean="0"/>
              <a:t>. </a:t>
            </a:r>
            <a:r>
              <a:rPr lang="zh-CN" altLang="de-DE" dirty="0" smtClean="0"/>
              <a:t>神</a:t>
            </a:r>
            <a:r>
              <a:rPr lang="zh-CN" altLang="de-DE" dirty="0"/>
              <a:t>的同在不因囚禁被阻隔，深谷中继续被主眷顾而蒙恩。</a:t>
            </a:r>
          </a:p>
          <a:p>
            <a:pPr>
              <a:buNone/>
            </a:pPr>
            <a:r>
              <a:rPr lang="de-DE" altLang="zh-CN" dirty="0"/>
              <a:t>7</a:t>
            </a:r>
            <a:r>
              <a:rPr lang="de-DE" altLang="zh-CN" dirty="0" smtClean="0"/>
              <a:t>. </a:t>
            </a:r>
            <a:r>
              <a:rPr lang="zh-CN" altLang="de-DE" dirty="0" smtClean="0"/>
              <a:t>冤</a:t>
            </a:r>
            <a:r>
              <a:rPr lang="zh-CN" altLang="de-DE" dirty="0"/>
              <a:t>屈囚禁中信靠神，耐心等待，上帝是黑暗幽谷中的星光引导。</a:t>
            </a:r>
          </a:p>
          <a:p>
            <a:pPr>
              <a:buNone/>
            </a:pPr>
            <a:r>
              <a:rPr lang="de-DE" altLang="zh-CN" dirty="0"/>
              <a:t>8</a:t>
            </a:r>
            <a:r>
              <a:rPr lang="de-DE" altLang="zh-CN" dirty="0" smtClean="0"/>
              <a:t>. </a:t>
            </a:r>
            <a:r>
              <a:rPr lang="zh-CN" altLang="de-DE" dirty="0" smtClean="0"/>
              <a:t>逆</a:t>
            </a:r>
            <a:r>
              <a:rPr lang="zh-CN" altLang="de-DE" dirty="0"/>
              <a:t>境苦难历练精金。低谷中操练出来的信心和生命被神使用，成为神救赎以色列的重要历程。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399281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BF1CDEB-7966-4BCC-BB28-5785B9641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总结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85A76077-0797-444B-ACEA-FB1231A75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de-DE" dirty="0"/>
              <a:t>没有什么能使我们与神的爱隔绝（罗</a:t>
            </a:r>
            <a:r>
              <a:rPr lang="de-DE" altLang="zh-CN" dirty="0"/>
              <a:t>8</a:t>
            </a:r>
            <a:r>
              <a:rPr lang="zh-CN" altLang="de-DE" dirty="0"/>
              <a:t>：</a:t>
            </a:r>
            <a:r>
              <a:rPr lang="de-DE" altLang="zh-CN" dirty="0"/>
              <a:t>39</a:t>
            </a:r>
            <a:r>
              <a:rPr lang="zh-CN" altLang="de-DE" dirty="0"/>
              <a:t>）。神不丢弃信靠祂的人。</a:t>
            </a:r>
            <a:endParaRPr lang="de-DE" altLang="zh-CN" dirty="0"/>
          </a:p>
          <a:p>
            <a:r>
              <a:rPr lang="zh-CN" altLang="de-DE" dirty="0"/>
              <a:t>人生的苦难成为操练信心和培植灵命的历程。约瑟在黑暗低谷中信靠神、仰赖顺服神，神的恩典成为他在黑暗中的明光引导。</a:t>
            </a:r>
            <a:endParaRPr lang="de-DE" altLang="zh-CN" dirty="0"/>
          </a:p>
          <a:p>
            <a:r>
              <a:rPr lang="zh-CN" altLang="de-DE" dirty="0"/>
              <a:t>约瑟的生命态度成为我们在信心中的榜样。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912496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775</Words>
  <Application>Microsoft Office PowerPoint</Application>
  <PresentationFormat>Benutzerdefiniert</PresentationFormat>
  <Paragraphs>33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Office</vt:lpstr>
      <vt:lpstr>黑夜星光</vt:lpstr>
      <vt:lpstr>引言</vt:lpstr>
      <vt:lpstr>经文的理解与应用</vt:lpstr>
      <vt:lpstr>经文的理解和应用</vt:lpstr>
      <vt:lpstr>总结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黑夜星光</dc:title>
  <dc:creator>HP</dc:creator>
  <cp:lastModifiedBy>Dongdong</cp:lastModifiedBy>
  <cp:revision>17</cp:revision>
  <dcterms:created xsi:type="dcterms:W3CDTF">2019-10-30T08:37:37Z</dcterms:created>
  <dcterms:modified xsi:type="dcterms:W3CDTF">2019-11-01T23:29:02Z</dcterms:modified>
</cp:coreProperties>
</file>