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F1D719-26FB-4AD8-BD25-1A1F5B7E4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73F41CD-55A9-434A-AF31-E08D6A1A3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97198D-585A-4457-8B25-5B0A35A7B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10093E-DCF6-4CEF-9B38-FACDE91E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D37A7A-64FF-4E0D-BE2E-DBB7613D2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24E3A7-3B42-4C8F-B7C7-85B9F8D0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99BF291-CC64-47E2-8812-E470DE7EC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ABD9A-E264-4F32-891A-3941986A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063886-B524-471E-85E0-8286A593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69D990-E6F3-401C-9A2C-2F611456D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28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A4E3126-8C18-4478-989F-1D452FF6F9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7AE0151-1B35-4301-BD09-4C7CC67FC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6C750F-D3DA-456E-9B8A-8E7E0056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9D4BAE-433A-41AC-9D80-8FD26B46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19DFB6-906C-4F0F-9C47-F1268C54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32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5EF29-8FC3-4EF8-82CF-650F644F1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20F845-6250-4A03-A3AA-EDFAC11CB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23E218-922C-4F81-8683-97A885A96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18D5C4-ABB1-4F3C-B80C-F12D789E2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462FF8-7589-4DCC-9765-6B4B5B876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25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B44824-B295-42C6-B1BE-2E3AA1B2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309607-E8FB-4362-93DF-77A142C1E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9ABD0A-144B-45D5-8F79-DBA165B36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49E18-EEAB-4EA4-9A50-32FF089A1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C85EE-2D81-4A69-A02C-2675DCD6A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68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A6E9C-AAA3-4B38-A899-701C700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28CDBD-F578-45D8-A468-3AEB2319C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41CECA-C691-4B37-BB4A-D85E81351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7B9C51-0252-4429-B6B4-F4A8BCFB1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4B7B98-39E3-4576-A13C-62E5D62D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CF8C58-A67F-41B2-9914-16381A5E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02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B3AA95-1B5D-47C4-B7A6-45427FEE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FE4C8A-3AF4-451B-9975-1CF684D0B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4C533A0-77A2-41DF-82DD-F70F7CE8B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24DB2B4-4EEB-43FB-97A1-D01E4E04D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6119432-FA39-41BD-BE20-2F1A3A372E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85CFB3E-A42C-4901-9BEC-5C2F93AA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94E7A1F-3F9A-46C5-A0E0-1A65EBCE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BE4119F-0D68-4508-80EC-50C3107A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223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782E2F-5AE8-48AE-9980-4A44A0AD1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A0D7E7D-F0A9-4981-A1CF-620D748C2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B4DA115-CEED-4B14-AB1A-34C7E5A59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1753753-A5B2-4B0C-B728-E054F2505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43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4E4BE5B-2845-45BB-BD10-36630D47B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F60C476-7FE7-4E07-9520-BC47EC414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A24BC58-8BF8-436B-9D6A-B2DCA19E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52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92C06D-CDAC-477F-9EAC-53E2B8A2D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04270C-0825-4A0B-B526-2D8CA8527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B0B107-37A3-4241-817E-47D20A545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9BBDFC8-82DC-4E9C-8287-E2325EB3C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558AB9-4022-4588-B8FD-43B2D6AE5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74ECDC-27FE-4C78-92F5-ABE3EB9F4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86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FEB26-FA5E-45FD-9708-024FA3F46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9C69965-DFB1-407C-8A06-043547E3D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1177CA6-6247-43EF-BEB1-12C9A8E6C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8D70114-78CE-4081-A775-0C5A97D0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992574-CC87-42C0-80E4-444810C6F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25DB0B-565C-49BE-A527-94A229535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40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D0673BA-13D3-4DB8-9F06-72F558131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6B3753-22AE-4AA5-899B-A4EF878F0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555FD5-3C6E-4A68-B97A-2373B07099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2C443-3A96-4E58-BC69-EC0D8C54B985}" type="datetimeFigureOut">
              <a:rPr lang="de-DE" smtClean="0"/>
              <a:t>25.10.2019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723B7B-F3D9-44DF-8D7B-6EC0F94C2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4155CA-176A-4882-AD41-D7959E64E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46C8D-5849-44CF-8192-E2C61F5DE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60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83CFF-51B9-40B2-A875-0E3B481D59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dirty="0"/>
              <a:t>生命连于神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BB4A3E5-C7CF-4006-ABCC-F2D5CCC09F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3600" dirty="0"/>
              <a:t>                                 诗篇第</a:t>
            </a:r>
            <a:r>
              <a:rPr lang="de-DE" altLang="zh-CN" sz="3600" dirty="0"/>
              <a:t>1</a:t>
            </a:r>
            <a:r>
              <a:rPr lang="zh-CN" altLang="de-DE" sz="3600" dirty="0"/>
              <a:t>篇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35248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625CDD-E834-4B7D-843D-CBD5BDA3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C34EC4-526E-4715-9FEA-26A09B7E8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dirty="0"/>
              <a:t>1.	</a:t>
            </a:r>
            <a:r>
              <a:rPr lang="zh-CN" altLang="de-DE" dirty="0"/>
              <a:t>思索生命，为人生寻求正确的定向，是每个人成长的任务。</a:t>
            </a:r>
          </a:p>
          <a:p>
            <a:r>
              <a:rPr lang="de-DE" altLang="zh-CN" dirty="0"/>
              <a:t>2.	</a:t>
            </a:r>
            <a:r>
              <a:rPr lang="zh-CN" altLang="de-DE" dirty="0"/>
              <a:t>成为什么样的人？如何在各种选择中作正确合适的决定？也是人生要不断面对的课题和挑战。</a:t>
            </a:r>
          </a:p>
          <a:p>
            <a:r>
              <a:rPr lang="de-DE" altLang="zh-CN" dirty="0"/>
              <a:t>3.	</a:t>
            </a:r>
            <a:r>
              <a:rPr lang="zh-CN" altLang="de-DE" dirty="0"/>
              <a:t>多元化的时代里，价值标准多样，选择空间的自由，生命的状态和选择呈现更多的可能性。这是否意味着是非界限模糊，善恶标准消失？</a:t>
            </a:r>
          </a:p>
          <a:p>
            <a:r>
              <a:rPr lang="de-DE" altLang="zh-CN" dirty="0"/>
              <a:t>4.	</a:t>
            </a:r>
            <a:r>
              <a:rPr lang="zh-CN" altLang="de-DE" dirty="0"/>
              <a:t>以什么为准则确定是非善恶的标准？在迷惘的世界里基督徒如何立定生命根基，面对选择？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475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C05B4B-B559-49F8-86E7-BF71C19B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48A65A-8AF2-4E33-9B89-F06BBCCCA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zh-CN" dirty="0"/>
              <a:t>1. </a:t>
            </a:r>
            <a:r>
              <a:rPr lang="zh-CN" altLang="de-DE" dirty="0"/>
              <a:t>人生道路千姿百态，但回到根源，只有两种生命，两种根基。</a:t>
            </a:r>
          </a:p>
          <a:p>
            <a:endParaRPr lang="zh-CN" altLang="de-DE" dirty="0"/>
          </a:p>
          <a:p>
            <a:r>
              <a:rPr lang="de-DE" altLang="zh-CN" dirty="0"/>
              <a:t>2. </a:t>
            </a:r>
            <a:r>
              <a:rPr lang="zh-CN" altLang="de-DE" dirty="0"/>
              <a:t>扎根基 </a:t>
            </a:r>
            <a:r>
              <a:rPr lang="de-DE" altLang="zh-CN" dirty="0"/>
              <a:t>--- </a:t>
            </a:r>
            <a:r>
              <a:rPr lang="zh-CN" altLang="de-DE" dirty="0"/>
              <a:t>属神的人有其不同的生命容颜，他们的拒绝和喜爱：</a:t>
            </a:r>
          </a:p>
          <a:p>
            <a:pPr marL="0" indent="0">
              <a:buNone/>
            </a:pPr>
            <a:r>
              <a:rPr lang="zh-CN" altLang="de-DE" dirty="0"/>
              <a:t>           </a:t>
            </a:r>
            <a:r>
              <a:rPr lang="de-DE" altLang="zh-CN" dirty="0"/>
              <a:t>--</a:t>
            </a:r>
            <a:r>
              <a:rPr lang="zh-CN" altLang="de-DE" dirty="0"/>
              <a:t>属神之人的生命特征：分别为圣，在思想、行为和立场上不效法模仿不认识神的人。</a:t>
            </a:r>
          </a:p>
          <a:p>
            <a:pPr marL="0" indent="0">
              <a:buNone/>
            </a:pPr>
            <a:r>
              <a:rPr lang="de-DE" altLang="zh-CN" dirty="0"/>
              <a:t>           -- </a:t>
            </a:r>
            <a:r>
              <a:rPr lang="zh-CN" altLang="de-DE" dirty="0"/>
              <a:t>属神之人看生命的福份在于连接于神，被神供应、被神培育、被神扶持和建立、被神守护和被神收藏。</a:t>
            </a:r>
          </a:p>
          <a:p>
            <a:pPr marL="0" indent="0">
              <a:buNone/>
            </a:pPr>
            <a:r>
              <a:rPr lang="de-DE" altLang="zh-CN" dirty="0"/>
              <a:t>           -- </a:t>
            </a:r>
            <a:r>
              <a:rPr lang="zh-CN" altLang="de-DE" dirty="0"/>
              <a:t>属神之人亲近神的重要方式是不停思想神的心意和神的作为。</a:t>
            </a:r>
          </a:p>
          <a:p>
            <a:endParaRPr lang="zh-CN" altLang="de-DE" dirty="0"/>
          </a:p>
          <a:p>
            <a:r>
              <a:rPr lang="de-DE" altLang="zh-CN" dirty="0"/>
              <a:t>3.  </a:t>
            </a:r>
            <a:r>
              <a:rPr lang="zh-CN" altLang="de-DE" dirty="0"/>
              <a:t>认识神</a:t>
            </a:r>
            <a:r>
              <a:rPr lang="de-DE" altLang="zh-CN" dirty="0"/>
              <a:t>--- </a:t>
            </a:r>
            <a:r>
              <a:rPr lang="zh-CN" altLang="de-DE" dirty="0"/>
              <a:t>属神之人的心思意念在神里面，看见神的美善，理解神对人的本意和生命位置。</a:t>
            </a:r>
          </a:p>
          <a:p>
            <a:pPr marL="0" indent="0">
              <a:buNone/>
            </a:pPr>
            <a:endParaRPr lang="zh-CN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712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0812D5-2832-4682-8EF3-A433CB31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E24893-883B-4CDE-966D-E72B87328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zh-CN" dirty="0"/>
              <a:t>4. </a:t>
            </a:r>
            <a:r>
              <a:rPr lang="zh-CN" altLang="de-DE" dirty="0"/>
              <a:t>认识自己</a:t>
            </a:r>
            <a:r>
              <a:rPr lang="de-DE" altLang="zh-CN" dirty="0"/>
              <a:t>--- </a:t>
            </a:r>
            <a:r>
              <a:rPr lang="zh-CN" altLang="de-DE" dirty="0"/>
              <a:t>祂使人灵性苏醒，在与神的关系里看见自己的生命本相。在神的眼光里认识自己。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5. </a:t>
            </a:r>
            <a:r>
              <a:rPr lang="zh-CN" altLang="de-DE" dirty="0"/>
              <a:t>人生是属神并像神的成长历程 </a:t>
            </a:r>
            <a:r>
              <a:rPr lang="de-DE" altLang="zh-CN" dirty="0"/>
              <a:t>--- </a:t>
            </a:r>
            <a:r>
              <a:rPr lang="zh-CN" altLang="de-DE" dirty="0"/>
              <a:t>基督的生命特质进入思想、情感，转化为言行。健康的属灵生命是在神的爱和真理培育里得滋养被坚固，根基稳固，枝叶茂盛的生长。</a:t>
            </a:r>
          </a:p>
          <a:p>
            <a:pPr marL="0" indent="0">
              <a:buNone/>
            </a:pPr>
            <a:endParaRPr lang="zh-CN" altLang="de-DE" dirty="0"/>
          </a:p>
          <a:p>
            <a:r>
              <a:rPr lang="de-DE" altLang="zh-CN" dirty="0"/>
              <a:t>6.	</a:t>
            </a:r>
            <a:r>
              <a:rPr lang="zh-CN" altLang="de-DE" dirty="0"/>
              <a:t>连于神的生命不会枯干并结好果子 </a:t>
            </a:r>
            <a:r>
              <a:rPr lang="de-DE" altLang="zh-CN" dirty="0"/>
              <a:t>--- </a:t>
            </a:r>
            <a:r>
              <a:rPr lang="zh-CN" altLang="de-DE" dirty="0"/>
              <a:t>在适时的时节结出与属神生命本质相称的果子回应神，被神喜悦和存留。</a:t>
            </a:r>
          </a:p>
          <a:p>
            <a:endParaRPr lang="zh-CN" altLang="de-DE" dirty="0"/>
          </a:p>
          <a:p>
            <a:r>
              <a:rPr lang="de-DE" altLang="zh-CN" dirty="0"/>
              <a:t>7.	</a:t>
            </a:r>
            <a:r>
              <a:rPr lang="zh-CN" altLang="de-DE" dirty="0"/>
              <a:t>不同结局</a:t>
            </a:r>
            <a:r>
              <a:rPr lang="de-DE" altLang="zh-CN" dirty="0"/>
              <a:t>--- </a:t>
            </a:r>
            <a:r>
              <a:rPr lang="zh-CN" altLang="de-DE" dirty="0"/>
              <a:t>不认识神的人没有属神的生命实质和内核，无法被神收藏而遭弃。</a:t>
            </a:r>
          </a:p>
          <a:p>
            <a:endParaRPr lang="zh-CN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005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079B22-9BCA-44BD-8002-6F157802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结论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026991-F12E-4B09-841F-4C9BD5009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生命的根基在哪里，生命就呈现出什么样的状态。人生面对许多的选择，但根本上是两种生命根基中的选择，一条是连接于神，通往永生属神的生命，一条是通向虚无，被神弃绝的生命。人有自由意志和选择的权利，我们该如何抉择？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916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Breitbild</PresentationFormat>
  <Paragraphs>27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生命连于神</vt:lpstr>
      <vt:lpstr>引言</vt:lpstr>
      <vt:lpstr>经文的理解和应用</vt:lpstr>
      <vt:lpstr>经文的理解与应用</vt:lpstr>
      <vt:lpstr>结论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生命连于神</dc:title>
  <dc:creator>HP</dc:creator>
  <cp:lastModifiedBy>HP</cp:lastModifiedBy>
  <cp:revision>16</cp:revision>
  <dcterms:created xsi:type="dcterms:W3CDTF">2019-10-25T07:15:52Z</dcterms:created>
  <dcterms:modified xsi:type="dcterms:W3CDTF">2019-10-25T09:19:11Z</dcterms:modified>
</cp:coreProperties>
</file>