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CC6B06-7ED5-4C7E-B9B8-264418ECD1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365F6A2-5E32-46D2-AD00-2073CCA199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854BB7B-99F6-4635-BCA1-293E735CC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5DAB4-0A0A-4EFE-BA93-4BAD20B120B2}" type="datetimeFigureOut">
              <a:rPr lang="de-DE" smtClean="0"/>
              <a:t>27.09.2019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3350EF3-C337-480B-BBEE-FF6E44606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55D9948-EAB1-4BA0-AEA1-E106EA547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F7193-C212-4969-8C24-2D4F81D9D3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7993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F9ED79-CF41-497A-9EAD-125FA5AAE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415D602-84A1-4AE5-A92A-441189E416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FD36E3-D4AF-47D4-8865-A4AE20714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5DAB4-0A0A-4EFE-BA93-4BAD20B120B2}" type="datetimeFigureOut">
              <a:rPr lang="de-DE" smtClean="0"/>
              <a:t>27.09.2019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5AD103-AA37-43B0-820C-4E6C3051D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98A4D90-8E5F-448F-8C39-702FFD010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F7193-C212-4969-8C24-2D4F81D9D3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2600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AFCC996-8797-4A12-8AD0-1E3B3B28AB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9D9BF64-2714-4A8D-BE32-5B5193E34D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2D918A-031C-4F95-A655-938F97AC3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5DAB4-0A0A-4EFE-BA93-4BAD20B120B2}" type="datetimeFigureOut">
              <a:rPr lang="de-DE" smtClean="0"/>
              <a:t>27.09.2019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66DB10-E054-4120-AE76-EBDF3AEB5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E69C520-F27E-41AC-AF89-72C683A57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F7193-C212-4969-8C24-2D4F81D9D3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5284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FC14B0-7AEF-49CD-A0FA-516FCA392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35B1B3-4576-4DE3-8FFF-3D0AD19EBB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7B82380-616E-458B-AF1E-F5ECA6967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5DAB4-0A0A-4EFE-BA93-4BAD20B120B2}" type="datetimeFigureOut">
              <a:rPr lang="de-DE" smtClean="0"/>
              <a:t>27.09.2019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0FD1D6-AAF5-453E-A690-05402736A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F927B9-370A-4F16-9818-907064F4A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F7193-C212-4969-8C24-2D4F81D9D3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8936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DA3A8C-A3AE-4D92-8358-F998C80C1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17F878F-DBC1-430F-96E5-F175CFD2E2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F186F5-C666-4647-9419-2197165D8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5DAB4-0A0A-4EFE-BA93-4BAD20B120B2}" type="datetimeFigureOut">
              <a:rPr lang="de-DE" smtClean="0"/>
              <a:t>27.09.2019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4260BE3-647C-4F85-BFA6-8E76F244D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5CB1131-50B9-4BA9-979F-1ED83C9D9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F7193-C212-4969-8C24-2D4F81D9D3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0919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9931C6-0CDB-4D2B-9DE5-933372445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955F8C5-1023-4590-8397-E926C95142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40C0AA0-2AD8-427B-A0F1-E87B63DED5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FCFD1D5-5DDD-4BEB-9A10-D7C5AD406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5DAB4-0A0A-4EFE-BA93-4BAD20B120B2}" type="datetimeFigureOut">
              <a:rPr lang="de-DE" smtClean="0"/>
              <a:t>27.09.2019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97CD8C6-5055-4667-ACC1-E68FD9D0B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92BFD59-DB56-44B1-9F41-CC8C07C01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F7193-C212-4969-8C24-2D4F81D9D3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5962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A4D1B1-22CD-422F-9CC9-FF94A7FE6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71D2FD0-36FB-41F5-A9DA-F5B5DFFA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16593DC-9969-4ADD-ABBD-7AF2B9B791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D081917-5FE2-4C2F-B068-18ECAC8E44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3072003-808C-4A93-8B30-BE75889081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460C6D1-0EE9-4F41-A184-AAFEDEFA3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5DAB4-0A0A-4EFE-BA93-4BAD20B120B2}" type="datetimeFigureOut">
              <a:rPr lang="de-DE" smtClean="0"/>
              <a:t>27.09.2019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DFF5B5C-EBA3-4CC7-A8EC-1BC190DBA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576CA7C-B8E0-428E-88AD-EA39E692C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F7193-C212-4969-8C24-2D4F81D9D3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1474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7F53BE-2903-450C-881A-5379216E9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D689C7E-7EFF-4A34-8185-98A8EB458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5DAB4-0A0A-4EFE-BA93-4BAD20B120B2}" type="datetimeFigureOut">
              <a:rPr lang="de-DE" smtClean="0"/>
              <a:t>27.09.2019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82A6FB1-FFC5-42B1-AE91-FD727BBA1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3C5ECAC-082A-462C-A445-6FE5575AC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F7193-C212-4969-8C24-2D4F81D9D3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3896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7EB2046-DBD2-4A18-91EC-0FDC210C7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5DAB4-0A0A-4EFE-BA93-4BAD20B120B2}" type="datetimeFigureOut">
              <a:rPr lang="de-DE" smtClean="0"/>
              <a:t>27.09.2019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7C4A157-027B-4C09-B7B2-EB787A77D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F81D8D7-839A-42F5-9FB4-90ADEE5A2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F7193-C212-4969-8C24-2D4F81D9D3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1066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A83C3B-2957-4F8A-AD37-68CEE9302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58E9264-0540-4634-9D3B-7159F4AB6D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5F7ADA1-2193-4833-8B81-B4184246A7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57B8111-66D4-40B3-84B4-C4146EE9A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5DAB4-0A0A-4EFE-BA93-4BAD20B120B2}" type="datetimeFigureOut">
              <a:rPr lang="de-DE" smtClean="0"/>
              <a:t>27.09.2019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5B5954A-17E0-4DC7-A178-CC9BB7EE3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088C36E-CBA6-40D2-950D-FDC7DD0B4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F7193-C212-4969-8C24-2D4F81D9D3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2150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321254-E02B-4DF5-B090-B1D77A828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8B0A6AF-C430-4C26-9C58-7F9504E267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1325E6F-C4DD-4BE0-A9FF-B4FF35996A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5002593-BAE4-4957-8917-2A0B3A4C0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5DAB4-0A0A-4EFE-BA93-4BAD20B120B2}" type="datetimeFigureOut">
              <a:rPr lang="de-DE" smtClean="0"/>
              <a:t>27.09.2019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AB2ED58-FC32-45C0-B2F0-A4EE18B32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327564A-FE7D-40A3-BCC2-65386468C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F7193-C212-4969-8C24-2D4F81D9D3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3727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ABA483B-2DD6-4B8B-BB96-2D09A9010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3EA5058-7F4F-4BFA-A4B5-10306D1BDD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99F0768-AA37-4221-B369-B543F735CD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5DAB4-0A0A-4EFE-BA93-4BAD20B120B2}" type="datetimeFigureOut">
              <a:rPr lang="de-DE" smtClean="0"/>
              <a:t>27.09.2019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84FE743-8E68-4AEF-98C3-5C80BC7F42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12914C-6CCA-4B39-BB7B-6095A9513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F7193-C212-4969-8C24-2D4F81D9D3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0833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3FF60C-EC2F-498F-BE8E-3FF776AF84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de-DE" b="1" dirty="0"/>
              <a:t>家道与生命</a:t>
            </a:r>
            <a:endParaRPr lang="de-DE" b="1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471FC7A-0F2D-4F25-8921-0F697A640A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  <a:p>
            <a:r>
              <a:rPr lang="zh-CN" altLang="de-DE" sz="3200" b="1" dirty="0"/>
              <a:t>路加福音</a:t>
            </a:r>
            <a:r>
              <a:rPr lang="de-DE" altLang="zh-CN" sz="3200" b="1" dirty="0"/>
              <a:t>12</a:t>
            </a:r>
            <a:r>
              <a:rPr lang="zh-CN" altLang="de-DE" sz="3200" b="1" dirty="0"/>
              <a:t>：</a:t>
            </a:r>
            <a:r>
              <a:rPr lang="de-DE" altLang="zh-CN" sz="3200" b="1" dirty="0"/>
              <a:t>13-21</a:t>
            </a:r>
            <a:endParaRPr lang="de-DE" sz="3200" b="1" dirty="0"/>
          </a:p>
        </p:txBody>
      </p:sp>
    </p:spTree>
    <p:extLst>
      <p:ext uri="{BB962C8B-B14F-4D97-AF65-F5344CB8AC3E}">
        <p14:creationId xmlns:p14="http://schemas.microsoft.com/office/powerpoint/2010/main" val="3711748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16C1ED-2E75-43E3-A79F-EE440F39A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引言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EF22270-BFC5-4F50-A604-F1EBD9848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altLang="zh-CN" dirty="0"/>
              <a:t>1.	</a:t>
            </a:r>
            <a:r>
              <a:rPr lang="zh-CN" altLang="de-DE" dirty="0"/>
              <a:t>生活于物质丰富的时代，摆脱饥荒和贫困，是神的恩典。</a:t>
            </a:r>
            <a:endParaRPr lang="de-DE" altLang="zh-CN" dirty="0"/>
          </a:p>
          <a:p>
            <a:endParaRPr lang="zh-CN" altLang="de-DE" dirty="0"/>
          </a:p>
          <a:p>
            <a:r>
              <a:rPr lang="de-DE" altLang="zh-CN" dirty="0"/>
              <a:t>2.	</a:t>
            </a:r>
            <a:r>
              <a:rPr lang="zh-CN" altLang="de-DE" dirty="0"/>
              <a:t>物质能满足人的基本需要，也会带给人困扰和问题。</a:t>
            </a:r>
            <a:endParaRPr lang="de-DE" altLang="zh-CN" dirty="0"/>
          </a:p>
          <a:p>
            <a:endParaRPr lang="zh-CN" altLang="de-DE" dirty="0"/>
          </a:p>
          <a:p>
            <a:r>
              <a:rPr lang="de-DE" altLang="zh-CN" dirty="0"/>
              <a:t>3.	</a:t>
            </a:r>
            <a:r>
              <a:rPr lang="zh-CN" altLang="de-DE" dirty="0"/>
              <a:t>追求家业丰富成为时代主旋律时，个体的人生方向会被潮流挟裹而步入生命误区。</a:t>
            </a:r>
            <a:endParaRPr lang="de-DE" altLang="zh-CN" dirty="0"/>
          </a:p>
          <a:p>
            <a:endParaRPr lang="zh-CN" altLang="de-DE" dirty="0"/>
          </a:p>
          <a:p>
            <a:r>
              <a:rPr lang="de-DE" altLang="zh-CN" dirty="0"/>
              <a:t>4.	</a:t>
            </a:r>
            <a:r>
              <a:rPr lang="zh-CN" altLang="de-DE" dirty="0"/>
              <a:t>基督徒如何在时代氛围里保持属灵的清醒？看清自己想要的与神要给人的有何不同，明白神对我们人生的期许？</a:t>
            </a:r>
          </a:p>
          <a:p>
            <a:endParaRPr lang="zh-CN" alt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21096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D852A3-DF2C-4E56-A55E-F0149B511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经文的理解和应用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11BA1D-9706-4248-A41F-E4C65DD71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altLang="zh-CN" dirty="0"/>
              <a:t>1.	</a:t>
            </a:r>
            <a:r>
              <a:rPr lang="zh-CN" altLang="de-DE" dirty="0"/>
              <a:t>公义怜悯、广施帮助的基督，拒绝了一个人似乎正常的请求。</a:t>
            </a:r>
          </a:p>
          <a:p>
            <a:r>
              <a:rPr lang="de-DE" altLang="zh-CN" dirty="0"/>
              <a:t>2.	</a:t>
            </a:r>
            <a:r>
              <a:rPr lang="zh-CN" altLang="de-DE" dirty="0"/>
              <a:t>基督看清人心：希望占有更多的贪心会使人陷入试探远离神，需谨戒。</a:t>
            </a:r>
          </a:p>
          <a:p>
            <a:r>
              <a:rPr lang="de-DE" altLang="zh-CN" dirty="0"/>
              <a:t>3.	</a:t>
            </a:r>
            <a:r>
              <a:rPr lang="zh-CN" altLang="de-DE" dirty="0"/>
              <a:t>人生聚焦于物质积累以获取安全和满足感，源于人对自身生命本质及对神的不认识：</a:t>
            </a:r>
          </a:p>
          <a:p>
            <a:pPr marL="0" indent="0">
              <a:buNone/>
            </a:pPr>
            <a:r>
              <a:rPr lang="de-DE" altLang="zh-CN" dirty="0"/>
              <a:t>              -- </a:t>
            </a:r>
            <a:r>
              <a:rPr lang="zh-CN" altLang="de-DE" dirty="0"/>
              <a:t>为生存：对未来的忧虑不安，占有物质为生存带来安全感。</a:t>
            </a:r>
          </a:p>
          <a:p>
            <a:pPr marL="0" indent="0">
              <a:buNone/>
            </a:pPr>
            <a:r>
              <a:rPr lang="de-DE" altLang="zh-CN" dirty="0"/>
              <a:t>              -- </a:t>
            </a:r>
            <a:r>
              <a:rPr lang="zh-CN" altLang="de-DE" dirty="0"/>
              <a:t>为生活：追求更大满足感，在物质优渥里寻找生命尊贵和价值。</a:t>
            </a:r>
          </a:p>
          <a:p>
            <a:r>
              <a:rPr lang="de-DE" altLang="zh-CN" dirty="0"/>
              <a:t>4.	</a:t>
            </a:r>
            <a:r>
              <a:rPr lang="zh-CN" altLang="de-DE" dirty="0"/>
              <a:t>当追求家道丰富、享受物质安逸和满足成为人生终极目标时，生命视野封闭局限于今世，看不到与永恒的关系，被神视为无知。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18398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1B7C50-3BD5-4D82-B601-6D8AA8694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经文的理解和应用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6D9EDD4-4029-45FA-B5AA-735837A35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altLang="zh-CN" dirty="0"/>
              <a:t>5.	</a:t>
            </a:r>
            <a:r>
              <a:rPr lang="zh-CN" altLang="de-DE" dirty="0"/>
              <a:t>生命无常，财富不能为生命提供终极保障，物质对生命的价值显为有限（太</a:t>
            </a:r>
            <a:r>
              <a:rPr lang="de-DE" altLang="zh-CN" dirty="0"/>
              <a:t>16:26</a:t>
            </a:r>
            <a:r>
              <a:rPr lang="zh-CN" altLang="de-DE" dirty="0"/>
              <a:t>）。</a:t>
            </a:r>
          </a:p>
          <a:p>
            <a:r>
              <a:rPr lang="de-DE" altLang="zh-CN" dirty="0"/>
              <a:t>6.	</a:t>
            </a:r>
            <a:r>
              <a:rPr lang="zh-CN" altLang="de-DE" dirty="0"/>
              <a:t>生命盼望在神手中，祂要人打开眼光，看见祂的存在、祂的国度和人在祂里面的盼望，追求在祂里面的丰盛生命（约</a:t>
            </a:r>
            <a:r>
              <a:rPr lang="de-DE" altLang="zh-CN" dirty="0"/>
              <a:t>10</a:t>
            </a:r>
            <a:r>
              <a:rPr lang="zh-CN" altLang="de-DE" dirty="0"/>
              <a:t>：</a:t>
            </a:r>
            <a:r>
              <a:rPr lang="de-DE" altLang="zh-CN" dirty="0"/>
              <a:t>10</a:t>
            </a:r>
            <a:r>
              <a:rPr lang="zh-CN" altLang="de-DE" dirty="0"/>
              <a:t>）。</a:t>
            </a:r>
          </a:p>
          <a:p>
            <a:r>
              <a:rPr lang="de-DE" altLang="zh-CN" dirty="0"/>
              <a:t>7.	</a:t>
            </a:r>
            <a:r>
              <a:rPr lang="zh-CN" altLang="de-DE" dirty="0"/>
              <a:t>积累财富在天上，寻求不依赖于物质的生命满足（罗马书</a:t>
            </a:r>
            <a:r>
              <a:rPr lang="de-DE" altLang="zh-CN" dirty="0"/>
              <a:t>14</a:t>
            </a:r>
            <a:r>
              <a:rPr lang="zh-CN" altLang="de-DE" dirty="0"/>
              <a:t>：</a:t>
            </a:r>
            <a:r>
              <a:rPr lang="de-DE" altLang="zh-CN" dirty="0"/>
              <a:t>17</a:t>
            </a:r>
            <a:r>
              <a:rPr lang="zh-CN" altLang="de-DE" dirty="0"/>
              <a:t>）。</a:t>
            </a:r>
          </a:p>
          <a:p>
            <a:r>
              <a:rPr lang="de-DE" altLang="zh-CN" dirty="0"/>
              <a:t>8.	</a:t>
            </a:r>
            <a:r>
              <a:rPr lang="zh-CN" altLang="de-DE" dirty="0"/>
              <a:t>面对家道和生命，我们需要在更高视野中拒绝贪心诱离真道，持定永生求生命。</a:t>
            </a:r>
          </a:p>
        </p:txBody>
      </p:sp>
    </p:spTree>
    <p:extLst>
      <p:ext uri="{BB962C8B-B14F-4D97-AF65-F5344CB8AC3E}">
        <p14:creationId xmlns:p14="http://schemas.microsoft.com/office/powerpoint/2010/main" val="609358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AEDEE4-FD54-4A5E-A92E-432690B7A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总结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4BCAFC-B98B-4D06-A062-8DE72007A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zh-CN" altLang="de-DE" dirty="0"/>
          </a:p>
          <a:p>
            <a:r>
              <a:rPr lang="zh-CN" altLang="de-DE" dirty="0"/>
              <a:t>生活在一个以财富占有为人生价值尺度和终极目标的时代，当财富的拥有成为成功的象征和衡量生命价值的标准时，基督徒当有超越的眼光，面向神的国，活出神儿女的生命丰盛。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4066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Breitbild</PresentationFormat>
  <Paragraphs>26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家道与生命</vt:lpstr>
      <vt:lpstr>引言</vt:lpstr>
      <vt:lpstr>经文的理解和应用</vt:lpstr>
      <vt:lpstr>经文的理解和应用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家道与生命</dc:title>
  <dc:creator>HP</dc:creator>
  <cp:lastModifiedBy>HP</cp:lastModifiedBy>
  <cp:revision>15</cp:revision>
  <dcterms:created xsi:type="dcterms:W3CDTF">2019-09-26T14:16:06Z</dcterms:created>
  <dcterms:modified xsi:type="dcterms:W3CDTF">2019-09-27T08:12:29Z</dcterms:modified>
</cp:coreProperties>
</file>